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2" r:id="rId3"/>
  </p:sldMasterIdLst>
  <p:notesMasterIdLst>
    <p:notesMasterId r:id="rId5"/>
  </p:notesMasterIdLst>
  <p:sldIdLst>
    <p:sldId id="397" r:id="rId4"/>
    <p:sldId id="400" r:id="rId6"/>
    <p:sldId id="401" r:id="rId7"/>
    <p:sldId id="402" r:id="rId8"/>
    <p:sldId id="404" r:id="rId9"/>
    <p:sldId id="431" r:id="rId10"/>
    <p:sldId id="456" r:id="rId11"/>
    <p:sldId id="451" r:id="rId12"/>
    <p:sldId id="452" r:id="rId13"/>
    <p:sldId id="432" r:id="rId14"/>
    <p:sldId id="453" r:id="rId15"/>
    <p:sldId id="433" r:id="rId16"/>
    <p:sldId id="413" r:id="rId17"/>
    <p:sldId id="434" r:id="rId18"/>
    <p:sldId id="435" r:id="rId19"/>
    <p:sldId id="457" r:id="rId20"/>
    <p:sldId id="436" r:id="rId21"/>
    <p:sldId id="437" r:id="rId22"/>
    <p:sldId id="424" r:id="rId23"/>
    <p:sldId id="438" r:id="rId24"/>
    <p:sldId id="439" r:id="rId25"/>
    <p:sldId id="440" r:id="rId26"/>
    <p:sldId id="425" r:id="rId27"/>
    <p:sldId id="450" r:id="rId28"/>
    <p:sldId id="441" r:id="rId29"/>
    <p:sldId id="449" r:id="rId30"/>
    <p:sldId id="454" r:id="rId31"/>
    <p:sldId id="428" r:id="rId32"/>
  </p:sldIdLst>
  <p:sldSz cx="12192000" cy="6858000"/>
  <p:notesSz cx="9144000" cy="6858000"/>
  <p:custDataLst>
    <p:tags r:id="rId3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istrator" initials="" lastIdx="0" clrIdx="0"/>
  <p:cmAuthor id="1" name="1875839796@qq.com" initials="" lastIdx="0" clrIdx="0"/>
  <p:cmAuthor id="2" name="作者" initials="A" lastIdx="0" clrIdx="1"/>
  <p:cmAuthor id="3" name="BYR" initials="B" lastIdx="0" clrIdx="2"/>
  <p:cmAuthor id="4" name="王习习" initials="王" lastIdx="0" clrIdx="0"/>
  <p:cmAuthor id="6" name="okpan" initials="o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6" d="100"/>
          <a:sy n="56" d="100"/>
        </p:scale>
        <p:origin x="43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7" Type="http://schemas.openxmlformats.org/officeDocument/2006/relationships/tags" Target="tags/tag465.xml"/><Relationship Id="rId36" Type="http://schemas.openxmlformats.org/officeDocument/2006/relationships/commentAuthors" Target="commentAuthors.xml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3.xml"/><Relationship Id="rId6" Type="http://schemas.openxmlformats.org/officeDocument/2006/relationships/tags" Target="../tags/tag464.xml"/><Relationship Id="rId5" Type="http://schemas.openxmlformats.org/officeDocument/2006/relationships/tags" Target="../tags/tag463.xml"/><Relationship Id="rId4" Type="http://schemas.openxmlformats.org/officeDocument/2006/relationships/tags" Target="../tags/tag462.xml"/><Relationship Id="rId3" Type="http://schemas.openxmlformats.org/officeDocument/2006/relationships/tags" Target="../tags/tag461.xml"/><Relationship Id="rId2" Type="http://schemas.openxmlformats.org/officeDocument/2006/relationships/tags" Target="../tags/tag460.xml"/><Relationship Id="rId1" Type="http://schemas.openxmlformats.org/officeDocument/2006/relationships/tags" Target="../tags/tag45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2"/>
            </p:custDataLst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873D4A-04AA-42A5-B5C2-702F7D8955B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914400" y="3300413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5"/>
            </p:custDataLst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29B20D-9068-425B-83E8-92480732EF07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5" Type="http://schemas.openxmlformats.org/officeDocument/2006/relationships/tags" Target="../tags/tag213.xml"/><Relationship Id="rId4" Type="http://schemas.openxmlformats.org/officeDocument/2006/relationships/tags" Target="../tags/tag212.xml"/><Relationship Id="rId3" Type="http://schemas.openxmlformats.org/officeDocument/2006/relationships/tags" Target="../tags/tag211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5" Type="http://schemas.openxmlformats.org/officeDocument/2006/relationships/tags" Target="../tags/tag223.xml"/><Relationship Id="rId4" Type="http://schemas.openxmlformats.org/officeDocument/2006/relationships/tags" Target="../tags/tag222.xml"/><Relationship Id="rId3" Type="http://schemas.openxmlformats.org/officeDocument/2006/relationships/tags" Target="../tags/tag221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4" Type="http://schemas.openxmlformats.org/officeDocument/2006/relationships/tags" Target="../tags/tag257.xml"/><Relationship Id="rId3" Type="http://schemas.openxmlformats.org/officeDocument/2006/relationships/tags" Target="../tags/tag256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4.xml.rels><?xml version="1.0" encoding="UTF-8" standalone="yes"?>
<Relationships xmlns="http://schemas.openxmlformats.org/package/2006/relationships"><Relationship Id="rId4" Type="http://schemas.openxmlformats.org/officeDocument/2006/relationships/tags" Target="../tags/tag260.xml"/><Relationship Id="rId3" Type="http://schemas.openxmlformats.org/officeDocument/2006/relationships/tags" Target="../tags/tag259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fld id="{8E29B20D-9068-425B-83E8-92480732EF0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fld id="{5D03E529-C0E3-41DF-BB84-73FAF8A1DC6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png"/><Relationship Id="rId8" Type="http://schemas.openxmlformats.org/officeDocument/2006/relationships/tags" Target="../tags/tag4.xml"/><Relationship Id="rId7" Type="http://schemas.openxmlformats.org/officeDocument/2006/relationships/image" Target="../media/image3.png"/><Relationship Id="rId6" Type="http://schemas.openxmlformats.org/officeDocument/2006/relationships/tags" Target="../tags/tag3.xml"/><Relationship Id="rId5" Type="http://schemas.openxmlformats.org/officeDocument/2006/relationships/image" Target="../media/image2.png"/><Relationship Id="rId4" Type="http://schemas.openxmlformats.org/officeDocument/2006/relationships/tags" Target="../tags/tag2.xml"/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3" Type="http://schemas.openxmlformats.org/officeDocument/2006/relationships/image" Target="../media/image6.png"/><Relationship Id="rId12" Type="http://schemas.openxmlformats.org/officeDocument/2006/relationships/tags" Target="../tags/tag6.xml"/><Relationship Id="rId11" Type="http://schemas.openxmlformats.org/officeDocument/2006/relationships/image" Target="../media/image5.png"/><Relationship Id="rId10" Type="http://schemas.openxmlformats.org/officeDocument/2006/relationships/tags" Target="../tags/tag5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6" Type="http://schemas.openxmlformats.org/officeDocument/2006/relationships/tags" Target="../tags/tag42.xml"/><Relationship Id="rId5" Type="http://schemas.openxmlformats.org/officeDocument/2006/relationships/tags" Target="../tags/tag41.xml"/><Relationship Id="rId4" Type="http://schemas.openxmlformats.org/officeDocument/2006/relationships/tags" Target="../tags/tag40.xml"/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52.xml"/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65.xml"/><Relationship Id="rId8" Type="http://schemas.openxmlformats.org/officeDocument/2006/relationships/tags" Target="../tags/tag64.xml"/><Relationship Id="rId7" Type="http://schemas.openxmlformats.org/officeDocument/2006/relationships/tags" Target="../tags/tag63.xml"/><Relationship Id="rId6" Type="http://schemas.openxmlformats.org/officeDocument/2006/relationships/image" Target="../media/image13.png"/><Relationship Id="rId5" Type="http://schemas.openxmlformats.org/officeDocument/2006/relationships/tags" Target="../tags/tag62.xml"/><Relationship Id="rId4" Type="http://schemas.openxmlformats.org/officeDocument/2006/relationships/tags" Target="../tags/tag61.xml"/><Relationship Id="rId3" Type="http://schemas.openxmlformats.org/officeDocument/2006/relationships/image" Target="../media/image12.png"/><Relationship Id="rId2" Type="http://schemas.openxmlformats.org/officeDocument/2006/relationships/tags" Target="../tags/tag60.xml"/><Relationship Id="rId12" Type="http://schemas.openxmlformats.org/officeDocument/2006/relationships/tags" Target="../tags/tag68.xml"/><Relationship Id="rId11" Type="http://schemas.openxmlformats.org/officeDocument/2006/relationships/tags" Target="../tags/tag67.xml"/><Relationship Id="rId10" Type="http://schemas.openxmlformats.org/officeDocument/2006/relationships/tags" Target="../tags/tag66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74.xml"/><Relationship Id="rId8" Type="http://schemas.openxmlformats.org/officeDocument/2006/relationships/tags" Target="../tags/tag73.xml"/><Relationship Id="rId7" Type="http://schemas.openxmlformats.org/officeDocument/2006/relationships/tags" Target="../tags/tag72.xml"/><Relationship Id="rId6" Type="http://schemas.openxmlformats.org/officeDocument/2006/relationships/image" Target="../media/image15.png"/><Relationship Id="rId5" Type="http://schemas.openxmlformats.org/officeDocument/2006/relationships/tags" Target="../tags/tag71.xml"/><Relationship Id="rId4" Type="http://schemas.openxmlformats.org/officeDocument/2006/relationships/image" Target="../media/image14.png"/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1" Type="http://schemas.openxmlformats.org/officeDocument/2006/relationships/tags" Target="../tags/tag76.xml"/><Relationship Id="rId10" Type="http://schemas.openxmlformats.org/officeDocument/2006/relationships/tags" Target="../tags/tag75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82.xml"/><Relationship Id="rId8" Type="http://schemas.openxmlformats.org/officeDocument/2006/relationships/tags" Target="../tags/tag81.xml"/><Relationship Id="rId7" Type="http://schemas.openxmlformats.org/officeDocument/2006/relationships/tags" Target="../tags/tag80.xml"/><Relationship Id="rId6" Type="http://schemas.openxmlformats.org/officeDocument/2006/relationships/tags" Target="../tags/tag79.xml"/><Relationship Id="rId5" Type="http://schemas.openxmlformats.org/officeDocument/2006/relationships/image" Target="../media/image12.png"/><Relationship Id="rId4" Type="http://schemas.openxmlformats.org/officeDocument/2006/relationships/tags" Target="../tags/tag78.xml"/><Relationship Id="rId3" Type="http://schemas.openxmlformats.org/officeDocument/2006/relationships/image" Target="../media/image13.png"/><Relationship Id="rId2" Type="http://schemas.openxmlformats.org/officeDocument/2006/relationships/tags" Target="../tags/tag77.xml"/><Relationship Id="rId11" Type="http://schemas.openxmlformats.org/officeDocument/2006/relationships/tags" Target="../tags/tag84.xml"/><Relationship Id="rId10" Type="http://schemas.openxmlformats.org/officeDocument/2006/relationships/tags" Target="../tags/tag83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90.xml"/><Relationship Id="rId8" Type="http://schemas.openxmlformats.org/officeDocument/2006/relationships/tags" Target="../tags/tag89.xml"/><Relationship Id="rId7" Type="http://schemas.openxmlformats.org/officeDocument/2006/relationships/tags" Target="../tags/tag88.xml"/><Relationship Id="rId6" Type="http://schemas.openxmlformats.org/officeDocument/2006/relationships/image" Target="../media/image15.png"/><Relationship Id="rId5" Type="http://schemas.openxmlformats.org/officeDocument/2006/relationships/tags" Target="../tags/tag87.xml"/><Relationship Id="rId4" Type="http://schemas.openxmlformats.org/officeDocument/2006/relationships/image" Target="../media/image14.png"/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2" Type="http://schemas.openxmlformats.org/officeDocument/2006/relationships/tags" Target="../tags/tag93.xml"/><Relationship Id="rId11" Type="http://schemas.openxmlformats.org/officeDocument/2006/relationships/tags" Target="../tags/tag92.xml"/><Relationship Id="rId10" Type="http://schemas.openxmlformats.org/officeDocument/2006/relationships/tags" Target="../tags/tag91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tags" Target="../tags/tag99.xml"/><Relationship Id="rId8" Type="http://schemas.openxmlformats.org/officeDocument/2006/relationships/tags" Target="../tags/tag98.xml"/><Relationship Id="rId7" Type="http://schemas.openxmlformats.org/officeDocument/2006/relationships/tags" Target="../tags/tag97.xml"/><Relationship Id="rId6" Type="http://schemas.openxmlformats.org/officeDocument/2006/relationships/image" Target="../media/image15.png"/><Relationship Id="rId5" Type="http://schemas.openxmlformats.org/officeDocument/2006/relationships/tags" Target="../tags/tag96.xml"/><Relationship Id="rId4" Type="http://schemas.openxmlformats.org/officeDocument/2006/relationships/image" Target="../media/image14.png"/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4" Type="http://schemas.openxmlformats.org/officeDocument/2006/relationships/tags" Target="../tags/tag104.xml"/><Relationship Id="rId13" Type="http://schemas.openxmlformats.org/officeDocument/2006/relationships/tags" Target="../tags/tag103.xml"/><Relationship Id="rId12" Type="http://schemas.openxmlformats.org/officeDocument/2006/relationships/tags" Target="../tags/tag102.xml"/><Relationship Id="rId11" Type="http://schemas.openxmlformats.org/officeDocument/2006/relationships/tags" Target="../tags/tag101.xml"/><Relationship Id="rId10" Type="http://schemas.openxmlformats.org/officeDocument/2006/relationships/tags" Target="../tags/tag100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9" Type="http://schemas.openxmlformats.org/officeDocument/2006/relationships/tags" Target="../tags/tag111.xml"/><Relationship Id="rId8" Type="http://schemas.openxmlformats.org/officeDocument/2006/relationships/tags" Target="../tags/tag110.xml"/><Relationship Id="rId7" Type="http://schemas.openxmlformats.org/officeDocument/2006/relationships/tags" Target="../tags/tag109.xml"/><Relationship Id="rId6" Type="http://schemas.openxmlformats.org/officeDocument/2006/relationships/tags" Target="../tags/tag108.xml"/><Relationship Id="rId5" Type="http://schemas.openxmlformats.org/officeDocument/2006/relationships/tags" Target="../tags/tag107.xml"/><Relationship Id="rId4" Type="http://schemas.openxmlformats.org/officeDocument/2006/relationships/image" Target="../media/image16.png"/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4" Type="http://schemas.openxmlformats.org/officeDocument/2006/relationships/tags" Target="../tags/tag114.xml"/><Relationship Id="rId3" Type="http://schemas.openxmlformats.org/officeDocument/2006/relationships/tags" Target="../tags/tag113.xml"/><Relationship Id="rId2" Type="http://schemas.openxmlformats.org/officeDocument/2006/relationships/tags" Target="../tags/tag112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7" Type="http://schemas.openxmlformats.org/officeDocument/2006/relationships/tags" Target="../tags/tag120.xml"/><Relationship Id="rId6" Type="http://schemas.openxmlformats.org/officeDocument/2006/relationships/tags" Target="../tags/tag119.xml"/><Relationship Id="rId5" Type="http://schemas.openxmlformats.org/officeDocument/2006/relationships/tags" Target="../tags/tag118.xml"/><Relationship Id="rId4" Type="http://schemas.openxmlformats.org/officeDocument/2006/relationships/tags" Target="../tags/tag117.xml"/><Relationship Id="rId3" Type="http://schemas.openxmlformats.org/officeDocument/2006/relationships/tags" Target="../tags/tag116.xml"/><Relationship Id="rId2" Type="http://schemas.openxmlformats.org/officeDocument/2006/relationships/tags" Target="../tags/tag115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6" Type="http://schemas.openxmlformats.org/officeDocument/2006/relationships/tags" Target="../tags/tag125.xml"/><Relationship Id="rId5" Type="http://schemas.openxmlformats.org/officeDocument/2006/relationships/tags" Target="../tags/tag124.xml"/><Relationship Id="rId4" Type="http://schemas.openxmlformats.org/officeDocument/2006/relationships/tags" Target="../tags/tag123.xml"/><Relationship Id="rId3" Type="http://schemas.openxmlformats.org/officeDocument/2006/relationships/tags" Target="../tags/tag122.xml"/><Relationship Id="rId2" Type="http://schemas.openxmlformats.org/officeDocument/2006/relationships/tags" Target="../tags/tag121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7" Type="http://schemas.openxmlformats.org/officeDocument/2006/relationships/tags" Target="../tags/tag130.xml"/><Relationship Id="rId6" Type="http://schemas.openxmlformats.org/officeDocument/2006/relationships/tags" Target="../tags/tag129.xml"/><Relationship Id="rId5" Type="http://schemas.openxmlformats.org/officeDocument/2006/relationships/tags" Target="../tags/tag128.xml"/><Relationship Id="rId4" Type="http://schemas.openxmlformats.org/officeDocument/2006/relationships/tags" Target="../tags/tag127.xml"/><Relationship Id="rId3" Type="http://schemas.openxmlformats.org/officeDocument/2006/relationships/image" Target="../media/image17.png"/><Relationship Id="rId2" Type="http://schemas.openxmlformats.org/officeDocument/2006/relationships/tags" Target="../tags/tag126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136.xml"/><Relationship Id="rId8" Type="http://schemas.openxmlformats.org/officeDocument/2006/relationships/tags" Target="../tags/tag135.xml"/><Relationship Id="rId7" Type="http://schemas.openxmlformats.org/officeDocument/2006/relationships/tags" Target="../tags/tag134.xml"/><Relationship Id="rId6" Type="http://schemas.openxmlformats.org/officeDocument/2006/relationships/image" Target="../media/image13.png"/><Relationship Id="rId5" Type="http://schemas.openxmlformats.org/officeDocument/2006/relationships/tags" Target="../tags/tag133.xml"/><Relationship Id="rId4" Type="http://schemas.openxmlformats.org/officeDocument/2006/relationships/tags" Target="../tags/tag132.xml"/><Relationship Id="rId3" Type="http://schemas.openxmlformats.org/officeDocument/2006/relationships/image" Target="../media/image12.png"/><Relationship Id="rId2" Type="http://schemas.openxmlformats.org/officeDocument/2006/relationships/tags" Target="../tags/tag131.xml"/><Relationship Id="rId12" Type="http://schemas.openxmlformats.org/officeDocument/2006/relationships/tags" Target="../tags/tag139.xml"/><Relationship Id="rId11" Type="http://schemas.openxmlformats.org/officeDocument/2006/relationships/tags" Target="../tags/tag138.xml"/><Relationship Id="rId10" Type="http://schemas.openxmlformats.org/officeDocument/2006/relationships/tags" Target="../tags/tag137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145.xml"/><Relationship Id="rId8" Type="http://schemas.openxmlformats.org/officeDocument/2006/relationships/tags" Target="../tags/tag144.xml"/><Relationship Id="rId7" Type="http://schemas.openxmlformats.org/officeDocument/2006/relationships/tags" Target="../tags/tag143.xml"/><Relationship Id="rId6" Type="http://schemas.openxmlformats.org/officeDocument/2006/relationships/tags" Target="../tags/tag142.xml"/><Relationship Id="rId5" Type="http://schemas.openxmlformats.org/officeDocument/2006/relationships/image" Target="../media/image15.png"/><Relationship Id="rId4" Type="http://schemas.openxmlformats.org/officeDocument/2006/relationships/tags" Target="../tags/tag141.xml"/><Relationship Id="rId3" Type="http://schemas.openxmlformats.org/officeDocument/2006/relationships/image" Target="../media/image14.png"/><Relationship Id="rId2" Type="http://schemas.openxmlformats.org/officeDocument/2006/relationships/tags" Target="../tags/tag140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151.xml"/><Relationship Id="rId8" Type="http://schemas.openxmlformats.org/officeDocument/2006/relationships/tags" Target="../tags/tag150.xml"/><Relationship Id="rId7" Type="http://schemas.openxmlformats.org/officeDocument/2006/relationships/tags" Target="../tags/tag149.xml"/><Relationship Id="rId6" Type="http://schemas.openxmlformats.org/officeDocument/2006/relationships/image" Target="../media/image15.png"/><Relationship Id="rId5" Type="http://schemas.openxmlformats.org/officeDocument/2006/relationships/tags" Target="../tags/tag148.xml"/><Relationship Id="rId4" Type="http://schemas.openxmlformats.org/officeDocument/2006/relationships/image" Target="../media/image14.png"/><Relationship Id="rId3" Type="http://schemas.openxmlformats.org/officeDocument/2006/relationships/tags" Target="../tags/tag147.xml"/><Relationship Id="rId2" Type="http://schemas.openxmlformats.org/officeDocument/2006/relationships/tags" Target="../tags/tag146.xml"/><Relationship Id="rId11" Type="http://schemas.openxmlformats.org/officeDocument/2006/relationships/tags" Target="../tags/tag153.xml"/><Relationship Id="rId10" Type="http://schemas.openxmlformats.org/officeDocument/2006/relationships/tags" Target="../tags/tag152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160.xml"/><Relationship Id="rId8" Type="http://schemas.openxmlformats.org/officeDocument/2006/relationships/tags" Target="../tags/tag159.xml"/><Relationship Id="rId7" Type="http://schemas.openxmlformats.org/officeDocument/2006/relationships/tags" Target="../tags/tag158.xml"/><Relationship Id="rId6" Type="http://schemas.openxmlformats.org/officeDocument/2006/relationships/tags" Target="../tags/tag157.xml"/><Relationship Id="rId5" Type="http://schemas.openxmlformats.org/officeDocument/2006/relationships/tags" Target="../tags/tag156.xml"/><Relationship Id="rId4" Type="http://schemas.openxmlformats.org/officeDocument/2006/relationships/tags" Target="../tags/tag155.xml"/><Relationship Id="rId3" Type="http://schemas.openxmlformats.org/officeDocument/2006/relationships/image" Target="../media/image18.png"/><Relationship Id="rId2" Type="http://schemas.openxmlformats.org/officeDocument/2006/relationships/tags" Target="../tags/tag154.xml"/><Relationship Id="rId10" Type="http://schemas.openxmlformats.org/officeDocument/2006/relationships/tags" Target="../tags/tag161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tags" Target="../tags/tag168.xml"/><Relationship Id="rId8" Type="http://schemas.openxmlformats.org/officeDocument/2006/relationships/tags" Target="../tags/tag167.xml"/><Relationship Id="rId7" Type="http://schemas.openxmlformats.org/officeDocument/2006/relationships/tags" Target="../tags/tag166.xml"/><Relationship Id="rId6" Type="http://schemas.openxmlformats.org/officeDocument/2006/relationships/tags" Target="../tags/tag165.xml"/><Relationship Id="rId5" Type="http://schemas.openxmlformats.org/officeDocument/2006/relationships/tags" Target="../tags/tag164.xml"/><Relationship Id="rId4" Type="http://schemas.openxmlformats.org/officeDocument/2006/relationships/tags" Target="../tags/tag163.xml"/><Relationship Id="rId3" Type="http://schemas.openxmlformats.org/officeDocument/2006/relationships/image" Target="../media/image18.png"/><Relationship Id="rId2" Type="http://schemas.openxmlformats.org/officeDocument/2006/relationships/tags" Target="../tags/tag162.xml"/><Relationship Id="rId10" Type="http://schemas.openxmlformats.org/officeDocument/2006/relationships/tags" Target="../tags/tag169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176.xml"/><Relationship Id="rId8" Type="http://schemas.openxmlformats.org/officeDocument/2006/relationships/tags" Target="../tags/tag175.xml"/><Relationship Id="rId7" Type="http://schemas.openxmlformats.org/officeDocument/2006/relationships/tags" Target="../tags/tag174.xml"/><Relationship Id="rId6" Type="http://schemas.openxmlformats.org/officeDocument/2006/relationships/tags" Target="../tags/tag173.xml"/><Relationship Id="rId5" Type="http://schemas.openxmlformats.org/officeDocument/2006/relationships/tags" Target="../tags/tag172.xml"/><Relationship Id="rId4" Type="http://schemas.openxmlformats.org/officeDocument/2006/relationships/tags" Target="../tags/tag171.xml"/><Relationship Id="rId3" Type="http://schemas.openxmlformats.org/officeDocument/2006/relationships/image" Target="../media/image18.png"/><Relationship Id="rId2" Type="http://schemas.openxmlformats.org/officeDocument/2006/relationships/tags" Target="../tags/tag170.xml"/><Relationship Id="rId10" Type="http://schemas.openxmlformats.org/officeDocument/2006/relationships/tags" Target="../tags/tag177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9" Type="http://schemas.openxmlformats.org/officeDocument/2006/relationships/tags" Target="../tags/tag184.xml"/><Relationship Id="rId8" Type="http://schemas.openxmlformats.org/officeDocument/2006/relationships/tags" Target="../tags/tag183.xml"/><Relationship Id="rId7" Type="http://schemas.openxmlformats.org/officeDocument/2006/relationships/tags" Target="../tags/tag182.xml"/><Relationship Id="rId6" Type="http://schemas.openxmlformats.org/officeDocument/2006/relationships/tags" Target="../tags/tag181.xml"/><Relationship Id="rId5" Type="http://schemas.openxmlformats.org/officeDocument/2006/relationships/tags" Target="../tags/tag180.xml"/><Relationship Id="rId4" Type="http://schemas.openxmlformats.org/officeDocument/2006/relationships/tags" Target="../tags/tag179.xml"/><Relationship Id="rId3" Type="http://schemas.openxmlformats.org/officeDocument/2006/relationships/image" Target="../media/image18.png"/><Relationship Id="rId2" Type="http://schemas.openxmlformats.org/officeDocument/2006/relationships/tags" Target="../tags/tag178.xml"/><Relationship Id="rId12" Type="http://schemas.openxmlformats.org/officeDocument/2006/relationships/tags" Target="../tags/tag187.xml"/><Relationship Id="rId11" Type="http://schemas.openxmlformats.org/officeDocument/2006/relationships/tags" Target="../tags/tag186.xml"/><Relationship Id="rId10" Type="http://schemas.openxmlformats.org/officeDocument/2006/relationships/tags" Target="../tags/tag185.xml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9.png"/><Relationship Id="rId8" Type="http://schemas.openxmlformats.org/officeDocument/2006/relationships/tags" Target="../tags/tag194.xml"/><Relationship Id="rId7" Type="http://schemas.openxmlformats.org/officeDocument/2006/relationships/tags" Target="../tags/tag193.xml"/><Relationship Id="rId6" Type="http://schemas.openxmlformats.org/officeDocument/2006/relationships/tags" Target="../tags/tag192.xml"/><Relationship Id="rId5" Type="http://schemas.openxmlformats.org/officeDocument/2006/relationships/tags" Target="../tags/tag191.xml"/><Relationship Id="rId4" Type="http://schemas.openxmlformats.org/officeDocument/2006/relationships/tags" Target="../tags/tag190.xml"/><Relationship Id="rId3" Type="http://schemas.openxmlformats.org/officeDocument/2006/relationships/tags" Target="../tags/tag189.xml"/><Relationship Id="rId2" Type="http://schemas.openxmlformats.org/officeDocument/2006/relationships/tags" Target="../tags/tag188.xml"/><Relationship Id="rId10" Type="http://schemas.openxmlformats.org/officeDocument/2006/relationships/tags" Target="../tags/tag195.xml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5" Type="http://schemas.openxmlformats.org/officeDocument/2006/relationships/tags" Target="../tags/tag199.xml"/><Relationship Id="rId4" Type="http://schemas.openxmlformats.org/officeDocument/2006/relationships/tags" Target="../tags/tag198.xml"/><Relationship Id="rId3" Type="http://schemas.openxmlformats.org/officeDocument/2006/relationships/tags" Target="../tags/tag197.xml"/><Relationship Id="rId2" Type="http://schemas.openxmlformats.org/officeDocument/2006/relationships/tags" Target="../tags/tag196.xml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12.xml"/><Relationship Id="rId6" Type="http://schemas.openxmlformats.org/officeDocument/2006/relationships/tags" Target="../tags/tag11.xml"/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0.xml"/><Relationship Id="rId8" Type="http://schemas.openxmlformats.org/officeDocument/2006/relationships/tags" Target="../tags/tag19.xml"/><Relationship Id="rId7" Type="http://schemas.openxmlformats.org/officeDocument/2006/relationships/tags" Target="../tags/tag18.xml"/><Relationship Id="rId6" Type="http://schemas.openxmlformats.org/officeDocument/2006/relationships/tags" Target="../tags/tag17.xml"/><Relationship Id="rId5" Type="http://schemas.openxmlformats.org/officeDocument/2006/relationships/tags" Target="../tags/tag16.xml"/><Relationship Id="rId4" Type="http://schemas.openxmlformats.org/officeDocument/2006/relationships/tags" Target="../tags/tag15.xml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tags" Target="../tags/tag25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31.x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7" Type="http://schemas.openxmlformats.org/officeDocument/2006/relationships/tags" Target="../tags/tag37.xml"/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3110" y="765578"/>
            <a:ext cx="4967457" cy="532684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710" y="2677624"/>
            <a:ext cx="6367095" cy="418037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284" y="871012"/>
            <a:ext cx="1339755" cy="130846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5198" y="1931096"/>
            <a:ext cx="1157825" cy="49675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22" t="11651" r="43663" b="36511"/>
          <a:stretch>
            <a:fillRect/>
          </a:stretch>
        </p:blipFill>
        <p:spPr>
          <a:xfrm>
            <a:off x="2218801" y="580785"/>
            <a:ext cx="2306709" cy="4193678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>
            <p:custDataLst>
              <p:tags r:id="rId12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2815" y="5434957"/>
            <a:ext cx="834141" cy="657465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  <p:custDataLst>
              <p:tags r:id="rId3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916FB8-5C4E-4FB6-9485-89CC92A062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ACF792-D4A7-4106-BC99-1E2024D1B1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  <p:custDataLst>
              <p:tags r:id="rId3"/>
            </p:custDataLst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916FB8-5C4E-4FB6-9485-89CC92A062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ACF792-D4A7-4106-BC99-1E2024D1B1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DA2CC75-8280-4D50-8556-C2874ADEF92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6E190E77-D57C-49F8-ADC2-FB99C50EBC2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3598632" cy="3429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 rot="10800000">
            <a:off x="8593368" y="3429000"/>
            <a:ext cx="3598632" cy="3429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151399" y="4555452"/>
            <a:ext cx="1880585" cy="1513077"/>
          </a:xfrm>
          <a:prstGeom prst="rect">
            <a:avLst/>
          </a:prstGeom>
        </p:spPr>
      </p:pic>
      <p:cxnSp>
        <p:nvCxnSpPr>
          <p:cNvPr id="10" name="直接连接符 9"/>
          <p:cNvCxnSpPr/>
          <p:nvPr>
            <p:custDataLst>
              <p:tags r:id="rId7"/>
            </p:custDataLst>
          </p:nvPr>
        </p:nvCxnSpPr>
        <p:spPr>
          <a:xfrm>
            <a:off x="5917520" y="3296589"/>
            <a:ext cx="348343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8"/>
            </p:custDataLst>
          </p:nvPr>
        </p:nvSpPr>
        <p:spPr>
          <a:xfrm>
            <a:off x="1810553" y="1600835"/>
            <a:ext cx="8570894" cy="1633855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 u="none" strike="noStrike" kern="1200" cap="none" spc="600" normalizeH="0" baseline="0">
                <a:solidFill>
                  <a:schemeClr val="accent1"/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9"/>
            </p:custDataLst>
          </p:nvPr>
        </p:nvSpPr>
        <p:spPr>
          <a:xfrm>
            <a:off x="2929563" y="3329674"/>
            <a:ext cx="6672600" cy="614797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180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单击此处编辑副标题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>
            <p:custDataLst>
              <p:tags r:id="rId2"/>
            </p:custDataLst>
          </p:nvPr>
        </p:nvGrpSpPr>
        <p:grpSpPr>
          <a:xfrm>
            <a:off x="1" y="0"/>
            <a:ext cx="12191999" cy="6857999"/>
            <a:chOff x="1" y="0"/>
            <a:chExt cx="12191999" cy="6857999"/>
          </a:xfrm>
        </p:grpSpPr>
        <p:pic>
          <p:nvPicPr>
            <p:cNvPr id="10" name="图片 9"/>
            <p:cNvPicPr>
              <a:picLocks noChangeAspect="1"/>
            </p:cNvPicPr>
            <p:nvPr userDrawn="1"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" y="0"/>
              <a:ext cx="1867398" cy="1779373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 userDrawn="1"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 rot="10800000">
              <a:off x="10416745" y="5166425"/>
              <a:ext cx="1775255" cy="1691574"/>
            </a:xfrm>
            <a:prstGeom prst="rect">
              <a:avLst/>
            </a:prstGeom>
          </p:spPr>
        </p:pic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8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155706" y="4555452"/>
            <a:ext cx="1880585" cy="151307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3598632" cy="3429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rot="10800000">
            <a:off x="8593368" y="3429000"/>
            <a:ext cx="3598632" cy="3429000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0"/>
            </p:custDataLst>
          </p:nvPr>
        </p:nvSpPr>
        <p:spPr>
          <a:xfrm>
            <a:off x="2939598" y="2172132"/>
            <a:ext cx="6508750" cy="1152524"/>
          </a:xfrm>
          <a:noFill/>
        </p:spPr>
        <p:txBody>
          <a:bodyPr lIns="90000" tIns="46800" rIns="90000" bIns="46800" anchor="b" anchorCtr="0">
            <a:normAutofit/>
          </a:bodyPr>
          <a:lstStyle>
            <a:lvl1pPr algn="ctr">
              <a:defRPr sz="4800" u="none" strike="noStrike" kern="1200" cap="none" spc="300" normalizeH="0" baseline="0">
                <a:solidFill>
                  <a:schemeClr val="accent1"/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1"/>
            </p:custDataLst>
          </p:nvPr>
        </p:nvSpPr>
        <p:spPr>
          <a:xfrm>
            <a:off x="2939598" y="3441935"/>
            <a:ext cx="6508750" cy="695957"/>
          </a:xfrm>
        </p:spPr>
        <p:txBody>
          <a:bodyPr lIns="90000" tIns="46800" rIns="90000" bIns="46800" anchor="t">
            <a:normAutofit/>
          </a:bodyPr>
          <a:lstStyle>
            <a:lvl1pPr marL="0" indent="0" algn="ctr" eaLnBrk="1" fontAlgn="auto" latinLnBrk="0" hangingPunct="1">
              <a:buNone/>
              <a:defRPr kumimoji="0" lang="zh-CN" altLang="en-US" sz="2000" b="0" i="0" u="none" strike="noStrike" kern="1200" cap="none" spc="150" normalizeH="0" baseline="0" noProof="1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 userDrawn="1">
            <p:custDataLst>
              <p:tags r:id="rId2"/>
            </p:custDataLst>
          </p:nvPr>
        </p:nvGrpSpPr>
        <p:grpSpPr>
          <a:xfrm>
            <a:off x="1" y="0"/>
            <a:ext cx="12191999" cy="6857999"/>
            <a:chOff x="1" y="0"/>
            <a:chExt cx="12191999" cy="6857999"/>
          </a:xfrm>
        </p:grpSpPr>
        <p:pic>
          <p:nvPicPr>
            <p:cNvPr id="11" name="图片 10"/>
            <p:cNvPicPr>
              <a:picLocks noChangeAspect="1"/>
            </p:cNvPicPr>
            <p:nvPr userDrawn="1"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" y="0"/>
              <a:ext cx="1867398" cy="1779373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 userDrawn="1"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 rot="10800000">
              <a:off x="10416745" y="5166425"/>
              <a:ext cx="1775255" cy="1691574"/>
            </a:xfrm>
            <a:prstGeom prst="rect">
              <a:avLst/>
            </a:prstGeom>
          </p:spPr>
        </p:pic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8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9"/>
            </p:custDataLst>
          </p:nvPr>
        </p:nvSpPr>
        <p:spPr>
          <a:xfrm>
            <a:off x="6238877" y="952508"/>
            <a:ext cx="5283242" cy="5388907"/>
          </a:xfrm>
        </p:spPr>
        <p:txBody>
          <a:bodyPr>
            <a:noAutofit/>
          </a:bodyPr>
          <a:lstStyle>
            <a:lvl1pPr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sz="1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 userDrawn="1">
            <p:custDataLst>
              <p:tags r:id="rId2"/>
            </p:custDataLst>
          </p:nvPr>
        </p:nvGrpSpPr>
        <p:grpSpPr>
          <a:xfrm>
            <a:off x="1" y="0"/>
            <a:ext cx="12191999" cy="6857999"/>
            <a:chOff x="1" y="0"/>
            <a:chExt cx="12191999" cy="6857999"/>
          </a:xfrm>
        </p:grpSpPr>
        <p:pic>
          <p:nvPicPr>
            <p:cNvPr id="12" name="图片 11"/>
            <p:cNvPicPr>
              <a:picLocks noChangeAspect="1"/>
            </p:cNvPicPr>
            <p:nvPr userDrawn="1"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" y="0"/>
              <a:ext cx="1867398" cy="1779373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 userDrawn="1"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 rot="10800000">
              <a:off x="10416745" y="5166425"/>
              <a:ext cx="1775255" cy="1691574"/>
            </a:xfrm>
            <a:prstGeom prst="rect">
              <a:avLst/>
            </a:prstGeom>
          </p:spPr>
        </p:pic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8"/>
            </p:custDataLst>
          </p:nvPr>
        </p:nvSpPr>
        <p:spPr>
          <a:xfrm>
            <a:off x="669930" y="952508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ct val="0"/>
              </a:spcAft>
              <a:buNone/>
              <a:defRPr sz="2000" b="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9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10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11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3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4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>
            <p:custDataLst>
              <p:tags r:id="rId2"/>
            </p:custDataLst>
          </p:nvPr>
        </p:nvGrpSpPr>
        <p:grpSpPr>
          <a:xfrm>
            <a:off x="1" y="0"/>
            <a:ext cx="12192000" cy="6858000"/>
            <a:chOff x="1" y="0"/>
            <a:chExt cx="12192000" cy="6858000"/>
          </a:xfrm>
        </p:grpSpPr>
        <p:pic>
          <p:nvPicPr>
            <p:cNvPr id="6" name="图片 5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" y="0"/>
              <a:ext cx="2420164" cy="2306083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10800000">
              <a:off x="9771837" y="4551917"/>
              <a:ext cx="2420164" cy="2306083"/>
            </a:xfrm>
            <a:prstGeom prst="rect">
              <a:avLst/>
            </a:prstGeom>
          </p:spPr>
        </p:pic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EFD9D74-47D9-4702-A33C-335B63B48DB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ct val="0"/>
              </a:spcAft>
              <a:buNone/>
              <a:defRPr kumimoji="0" lang="zh-CN" altLang="en-US" sz="2400" b="1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indent="0" eaLnBrk="1" fontAlgn="auto" latinLnBrk="0" hangingPunct="1"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indent="0" eaLnBrk="1" fontAlgn="auto" latinLnBrk="0" hangingPunct="1"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indent="0" eaLnBrk="1" fontAlgn="auto" latinLnBrk="0" hangingPunct="1"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indent="0" eaLnBrk="1" fontAlgn="auto" latinLnBrk="0" hangingPunct="1"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2939415" cy="2800350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>
            <a:lvl1pPr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</a:defRPr>
            </a:lvl1pPr>
            <a:lvl2pPr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</a:defRPr>
            </a:lvl2pPr>
            <a:lvl3pPr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</a:defRPr>
            </a:lvl3pPr>
            <a:lvl4pPr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</a:defRPr>
            </a:lvl4pPr>
            <a:lvl5pPr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3598632" cy="3429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 rot="10800000">
            <a:off x="8593368" y="3429000"/>
            <a:ext cx="3598632" cy="3429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151399" y="4555452"/>
            <a:ext cx="1880585" cy="1513077"/>
          </a:xfrm>
          <a:prstGeom prst="rect">
            <a:avLst/>
          </a:prstGeom>
        </p:spPr>
      </p:pic>
      <p:cxnSp>
        <p:nvCxnSpPr>
          <p:cNvPr id="9" name="直接连接符 8"/>
          <p:cNvCxnSpPr/>
          <p:nvPr>
            <p:custDataLst>
              <p:tags r:id="rId7"/>
            </p:custDataLst>
          </p:nvPr>
        </p:nvCxnSpPr>
        <p:spPr>
          <a:xfrm>
            <a:off x="5917520" y="3611901"/>
            <a:ext cx="348343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8"/>
            </p:custDataLst>
          </p:nvPr>
        </p:nvSpPr>
        <p:spPr>
          <a:xfrm>
            <a:off x="2440373" y="2222401"/>
            <a:ext cx="7486644" cy="131324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5400" b="1" i="0" u="none" strike="noStrike" kern="1200" cap="none" spc="600" normalizeH="0" baseline="0" noProof="1">
                <a:solidFill>
                  <a:schemeClr val="accent1"/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编辑标题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3" hasCustomPrompt="1"/>
            <p:custDataLst>
              <p:tags r:id="rId12"/>
            </p:custDataLst>
          </p:nvPr>
        </p:nvSpPr>
        <p:spPr>
          <a:xfrm>
            <a:off x="2440373" y="3675442"/>
            <a:ext cx="7486644" cy="665592"/>
          </a:xfrm>
        </p:spPr>
        <p:txBody>
          <a:bodyPr lIns="90000" tIns="46800" rIns="90000" bIns="46800" anchor="ctr">
            <a:normAutofit/>
          </a:bodyPr>
          <a:lstStyle>
            <a:lvl1pPr marL="0" indent="0" algn="ctr">
              <a:buNone/>
              <a:defRPr sz="2400" baseline="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zh-CN" altLang="en-US"/>
              <a:t>单击此处编辑副标题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867535" cy="177927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 rot="10800000">
            <a:off x="10416540" y="5166360"/>
            <a:ext cx="1775460" cy="169164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 lIns="90000" tIns="46800" rIns="90000" bIns="46800">
            <a:normAutofit/>
          </a:bodyPr>
          <a:lstStyle>
            <a:lvl1pPr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292735" y="304165"/>
            <a:ext cx="11606530" cy="624967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867535" cy="177927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rot="10800000">
            <a:off x="10416540" y="5166360"/>
            <a:ext cx="1775460" cy="169164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1281600" y="1249200"/>
            <a:ext cx="9626400" cy="723600"/>
          </a:xfrm>
        </p:spPr>
        <p:txBody>
          <a:bodyPr lIns="90000" tIns="46800" rIns="90000" bIns="46800" anchor="ctr">
            <a:normAutofit/>
          </a:bodyPr>
          <a:lstStyle>
            <a:lvl1pPr>
              <a:defRPr sz="32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8"/>
            </p:custDataLst>
          </p:nvPr>
        </p:nvSpPr>
        <p:spPr>
          <a:xfrm>
            <a:off x="1281113" y="2163600"/>
            <a:ext cx="9626600" cy="3445200"/>
          </a:xfrm>
        </p:spPr>
        <p:txBody>
          <a:bodyPr lIns="90000" tIns="46800" rIns="90000" bIns="46800">
            <a:normAutofit/>
          </a:bodyPr>
          <a:lstStyle>
            <a:lvl1pPr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rot="10800000">
            <a:off x="10667365" y="5405120"/>
            <a:ext cx="1524635" cy="1452880"/>
          </a:xfrm>
          <a:prstGeom prst="rect">
            <a:avLst/>
          </a:prstGeom>
        </p:spPr>
      </p:pic>
      <p:sp>
        <p:nvSpPr>
          <p:cNvPr id="8" name="矩形 7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4823460" cy="6858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583200" y="770400"/>
            <a:ext cx="3960000" cy="882000"/>
          </a:xfrm>
        </p:spPr>
        <p:txBody>
          <a:bodyPr lIns="90000" tIns="46800" rIns="90000" bIns="46800" anchor="ctr">
            <a:normAutofit/>
          </a:bodyPr>
          <a:lstStyle>
            <a:lvl1pPr>
              <a:defRPr sz="3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zh-CN" altLang="en-US"/>
              <a:t>单击编辑标题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586800" y="1763999"/>
            <a:ext cx="3956400" cy="4093200"/>
          </a:xfrm>
        </p:spPr>
        <p:txBody>
          <a:bodyPr lIns="90000" tIns="46800" rIns="90000" bIns="46800">
            <a:normAutofit/>
          </a:bodyPr>
          <a:lstStyle>
            <a:lvl1pPr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5101200" y="769937"/>
            <a:ext cx="6480000" cy="5087937"/>
          </a:xfrm>
        </p:spPr>
        <p:txBody>
          <a:bodyPr lIns="90000" tIns="46800" rIns="90000" bIns="46800">
            <a:normAutofit/>
          </a:bodyPr>
          <a:lstStyle>
            <a:lvl1pPr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rot="10800000">
            <a:off x="10667365" y="5405120"/>
            <a:ext cx="1524635" cy="1452880"/>
          </a:xfrm>
          <a:prstGeom prst="rect">
            <a:avLst/>
          </a:prstGeom>
        </p:spPr>
      </p:pic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12000" y="781200"/>
            <a:ext cx="10976400" cy="626400"/>
          </a:xfrm>
        </p:spPr>
        <p:txBody>
          <a:bodyPr lIns="90000" tIns="46800" rIns="90000" bIns="46800" anchor="ctr">
            <a:normAutofit/>
          </a:bodyPr>
          <a:lstStyle>
            <a:lvl1pPr algn="ctr">
              <a:defRPr sz="36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612000" y="1659600"/>
            <a:ext cx="10975975" cy="828000"/>
          </a:xfrm>
        </p:spPr>
        <p:txBody>
          <a:bodyPr lIns="90000" tIns="46800" rIns="90000" bIns="46800">
            <a:normAutofit/>
          </a:bodyPr>
          <a:lstStyle>
            <a:lvl1pPr algn="ctr"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612775" y="2808000"/>
            <a:ext cx="10965600" cy="3430800"/>
          </a:xfrm>
        </p:spPr>
        <p:txBody>
          <a:bodyPr lIns="90000" tIns="46800" rIns="90000" bIns="46800">
            <a:normAutofit/>
          </a:bodyPr>
          <a:lstStyle>
            <a:lvl1pPr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-9525"/>
            <a:ext cx="1524635" cy="1452880"/>
          </a:xfrm>
          <a:prstGeom prst="rect">
            <a:avLst/>
          </a:prstGeom>
        </p:spPr>
      </p:pic>
      <p:sp>
        <p:nvSpPr>
          <p:cNvPr id="8" name="矩形 7"/>
          <p:cNvSpPr/>
          <p:nvPr userDrawn="1">
            <p:custDataLst>
              <p:tags r:id="rId4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04800" y="669600"/>
            <a:ext cx="10976400" cy="565200"/>
          </a:xfrm>
        </p:spPr>
        <p:txBody>
          <a:bodyPr lIns="90000" tIns="46800" rIns="90000" bIns="46800" anchor="ctr">
            <a:normAutofit/>
          </a:bodyPr>
          <a:lstStyle>
            <a:lvl1pPr algn="ctr">
              <a:defRPr sz="32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604837" y="1681200"/>
            <a:ext cx="10990800" cy="3211200"/>
          </a:xfrm>
        </p:spPr>
        <p:txBody>
          <a:bodyPr lIns="90000" tIns="46800" rIns="90000" bIns="46800">
            <a:normAutofit/>
          </a:bodyPr>
          <a:lstStyle>
            <a:lvl1pPr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0"/>
            </p:custDataLst>
          </p:nvPr>
        </p:nvSpPr>
        <p:spPr>
          <a:xfrm>
            <a:off x="594000" y="5180400"/>
            <a:ext cx="11001600" cy="1011600"/>
          </a:xfrm>
        </p:spPr>
        <p:txBody>
          <a:bodyPr lIns="90000" tIns="46800" rIns="90000" bIns="46800">
            <a:normAutofit/>
          </a:bodyPr>
          <a:lstStyle>
            <a:lvl1pPr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rot="10800000">
            <a:off x="10667365" y="5405120"/>
            <a:ext cx="1524635" cy="1452880"/>
          </a:xfrm>
          <a:prstGeom prst="rect">
            <a:avLst/>
          </a:prstGeom>
        </p:spPr>
      </p:pic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olidFill>
                <a:schemeClr val="tx1">
                  <a:lumMod val="75000"/>
                  <a:lumOff val="25000"/>
                </a:schemeClr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79600" y="237600"/>
            <a:ext cx="11037600" cy="441964"/>
          </a:xfrm>
        </p:spPr>
        <p:txBody>
          <a:bodyPr lIns="90000" tIns="46800" rIns="90000" bIns="46800">
            <a:normAutofit/>
          </a:bodyPr>
          <a:lstStyle>
            <a:lvl1pPr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579600" y="1663200"/>
            <a:ext cx="5342400" cy="2894400"/>
          </a:xfrm>
        </p:spPr>
        <p:txBody>
          <a:bodyPr lIns="90000" tIns="46800" rIns="90000" bIns="46800">
            <a:normAutofit/>
          </a:bodyPr>
          <a:lstStyle>
            <a:lvl1pPr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6242400" y="1663200"/>
            <a:ext cx="5367600" cy="2894400"/>
          </a:xfrm>
        </p:spPr>
        <p:txBody>
          <a:bodyPr lIns="90000" tIns="46800" rIns="90000" bIns="46800">
            <a:normAutofit/>
          </a:bodyPr>
          <a:lstStyle>
            <a:lvl1pPr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1"/>
            </p:custDataLst>
          </p:nvPr>
        </p:nvSpPr>
        <p:spPr>
          <a:xfrm>
            <a:off x="572400" y="4816800"/>
            <a:ext cx="5342400" cy="781200"/>
          </a:xfrm>
        </p:spPr>
        <p:txBody>
          <a:bodyPr lIns="90000" tIns="46800" rIns="90000" bIns="46800">
            <a:normAutofit/>
          </a:bodyPr>
          <a:lstStyle>
            <a:lvl1pPr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2"/>
            </p:custDataLst>
          </p:nvPr>
        </p:nvSpPr>
        <p:spPr>
          <a:xfrm>
            <a:off x="6253200" y="4813200"/>
            <a:ext cx="5367600" cy="781200"/>
          </a:xfrm>
        </p:spPr>
        <p:txBody>
          <a:bodyPr lIns="90000" tIns="46800" rIns="90000" bIns="46800">
            <a:normAutofit/>
          </a:bodyPr>
          <a:lstStyle>
            <a:lvl1pPr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olidFill>
                <a:schemeClr val="tx1">
                  <a:lumMod val="75000"/>
                  <a:lumOff val="25000"/>
                </a:schemeClr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522800" y="1339200"/>
            <a:ext cx="9144000" cy="2386800"/>
          </a:xfrm>
        </p:spPr>
        <p:txBody>
          <a:bodyPr lIns="90000" tIns="46800" rIns="90000" bIns="46800" anchor="b">
            <a:normAutofit/>
          </a:bodyPr>
          <a:lstStyle>
            <a:lvl1pPr algn="ctr">
              <a:defRPr sz="600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1522413" y="3862800"/>
            <a:ext cx="9144000" cy="1656000"/>
          </a:xfrm>
        </p:spPr>
        <p:txBody>
          <a:bodyPr lIns="90000" tIns="46800" rIns="90000" bIns="46800">
            <a:normAutofit/>
          </a:bodyPr>
          <a:lstStyle>
            <a:lvl1pPr algn="ctr">
              <a:defRPr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0" y="0"/>
            <a:ext cx="3143250" cy="299529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 rot="10800000">
            <a:off x="9048750" y="3862705"/>
            <a:ext cx="3143250" cy="2995295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  <p:custDataLst>
              <p:tags r:id="rId3"/>
            </p:custDataLst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  <p:custDataLst>
              <p:tags r:id="rId4"/>
            </p:custDataLst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916FB8-5C4E-4FB6-9485-89CC92A062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ACF792-D4A7-4106-BC99-1E2024D1B1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  <p:custDataLst>
              <p:tags r:id="rId4"/>
            </p:custDataLst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  <p:custDataLst>
              <p:tags r:id="rId6"/>
            </p:custDataLst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916FB8-5C4E-4FB6-9485-89CC92A062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ACF792-D4A7-4106-BC99-1E2024D1B1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916FB8-5C4E-4FB6-9485-89CC92A062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ACF792-D4A7-4106-BC99-1E2024D1B1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" t="-10343" r="2884" b="69170"/>
          <a:stretch>
            <a:fillRect/>
          </a:stretch>
        </p:blipFill>
        <p:spPr>
          <a:xfrm>
            <a:off x="0" y="3067050"/>
            <a:ext cx="12184290" cy="379095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  <p:custDataLst>
              <p:tags r:id="rId3"/>
            </p:custDataLst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  <p:custDataLst>
              <p:tags r:id="rId4"/>
            </p:custDataLst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916FB8-5C4E-4FB6-9485-89CC92A062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ACF792-D4A7-4106-BC99-1E2024D1B1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  <p:custDataLst>
              <p:tags r:id="rId4"/>
            </p:custDataLst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916FB8-5C4E-4FB6-9485-89CC92A062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ACF792-D4A7-4106-BC99-1E2024D1B1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6" Type="http://schemas.openxmlformats.org/officeDocument/2006/relationships/theme" Target="../theme/theme1.xml"/><Relationship Id="rId25" Type="http://schemas.openxmlformats.org/officeDocument/2006/relationships/image" Target="file:///D:\qq&#25991;&#20214;\712321467\Image\C2C\Image2\%7b75232B38-A165-1FB7-499C-2E1C792CACB5%7d.png" TargetMode="External"/><Relationship Id="rId24" Type="http://schemas.openxmlformats.org/officeDocument/2006/relationships/image" Target="../media/image11.png"/><Relationship Id="rId23" Type="http://schemas.openxmlformats.org/officeDocument/2006/relationships/tags" Target="../tags/tag59.xml"/><Relationship Id="rId22" Type="http://schemas.openxmlformats.org/officeDocument/2006/relationships/tags" Target="../tags/tag58.xml"/><Relationship Id="rId21" Type="http://schemas.openxmlformats.org/officeDocument/2006/relationships/tags" Target="../tags/tag57.xml"/><Relationship Id="rId20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56.xml"/><Relationship Id="rId18" Type="http://schemas.openxmlformats.org/officeDocument/2006/relationships/tags" Target="../tags/tag55.xml"/><Relationship Id="rId17" Type="http://schemas.openxmlformats.org/officeDocument/2006/relationships/image" Target="../media/image9.png"/><Relationship Id="rId16" Type="http://schemas.openxmlformats.org/officeDocument/2006/relationships/tags" Target="../tags/tag54.xml"/><Relationship Id="rId15" Type="http://schemas.openxmlformats.org/officeDocument/2006/relationships/image" Target="../media/image8.png"/><Relationship Id="rId14" Type="http://schemas.openxmlformats.org/officeDocument/2006/relationships/tags" Target="../tags/tag53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2.xml"/><Relationship Id="rId8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0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6.xml"/><Relationship Id="rId29" Type="http://schemas.openxmlformats.org/officeDocument/2006/relationships/theme" Target="../theme/theme2.xml"/><Relationship Id="rId28" Type="http://schemas.openxmlformats.org/officeDocument/2006/relationships/image" Target="file:///D:\qq&#25991;&#20214;\712321467\Image\C2C\Image2\%7b75232B38-A165-1FB7-499C-2E1C792CACB5%7d.png" TargetMode="External"/><Relationship Id="rId27" Type="http://schemas.openxmlformats.org/officeDocument/2006/relationships/image" Target="../media/image11.png"/><Relationship Id="rId26" Type="http://schemas.openxmlformats.org/officeDocument/2006/relationships/tags" Target="../tags/tag206.xml"/><Relationship Id="rId25" Type="http://schemas.openxmlformats.org/officeDocument/2006/relationships/tags" Target="../tags/tag205.xml"/><Relationship Id="rId24" Type="http://schemas.openxmlformats.org/officeDocument/2006/relationships/tags" Target="../tags/tag204.xml"/><Relationship Id="rId23" Type="http://schemas.openxmlformats.org/officeDocument/2006/relationships/tags" Target="../tags/tag203.xml"/><Relationship Id="rId22" Type="http://schemas.openxmlformats.org/officeDocument/2006/relationships/tags" Target="../tags/tag202.xml"/><Relationship Id="rId21" Type="http://schemas.openxmlformats.org/officeDocument/2006/relationships/tags" Target="../tags/tag201.xml"/><Relationship Id="rId20" Type="http://schemas.openxmlformats.org/officeDocument/2006/relationships/tags" Target="../tags/tag200.xml"/><Relationship Id="rId2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>
            <p:custDataLst>
              <p:tags r:id="rId14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1" y="-2666998"/>
            <a:ext cx="6858001" cy="12192002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>
            <p:custDataLst>
              <p:tags r:id="rId16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6" t="16813" r="3284" b="56090"/>
          <a:stretch>
            <a:fillRect/>
          </a:stretch>
        </p:blipFill>
        <p:spPr>
          <a:xfrm>
            <a:off x="0" y="969705"/>
            <a:ext cx="12192000" cy="1858298"/>
          </a:xfrm>
          <a:prstGeom prst="rect">
            <a:avLst/>
          </a:prstGeom>
        </p:spPr>
      </p:pic>
      <p:grpSp>
        <p:nvGrpSpPr>
          <p:cNvPr id="23" name="组合 22"/>
          <p:cNvGrpSpPr/>
          <p:nvPr userDrawn="1">
            <p:custDataLst>
              <p:tags r:id="rId18"/>
            </p:custDataLst>
          </p:nvPr>
        </p:nvGrpSpPr>
        <p:grpSpPr>
          <a:xfrm>
            <a:off x="280579" y="278493"/>
            <a:ext cx="11630843" cy="6331859"/>
            <a:chOff x="432980" y="430893"/>
            <a:chExt cx="11014310" cy="5996217"/>
          </a:xfrm>
        </p:grpSpPr>
        <p:pic>
          <p:nvPicPr>
            <p:cNvPr id="17" name="图片 16"/>
            <p:cNvPicPr>
              <a:picLocks noChangeAspect="1"/>
            </p:cNvPicPr>
            <p:nvPr userDrawn="1">
              <p:custDataLst>
                <p:tags r:id="rId19"/>
              </p:custDataLst>
            </p:nvPr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227"/>
            <a:stretch>
              <a:fillRect/>
            </a:stretch>
          </p:blipFill>
          <p:spPr>
            <a:xfrm rot="5400000" flipV="1">
              <a:off x="861236" y="2637"/>
              <a:ext cx="5996215" cy="6852727"/>
            </a:xfrm>
            <a:prstGeom prst="rect">
              <a:avLst/>
            </a:prstGeom>
          </p:spPr>
        </p:pic>
        <p:pic>
          <p:nvPicPr>
            <p:cNvPr id="22" name="图片 21"/>
            <p:cNvPicPr>
              <a:picLocks noChangeAspect="1"/>
            </p:cNvPicPr>
            <p:nvPr userDrawn="1">
              <p:custDataLst>
                <p:tags r:id="rId21"/>
              </p:custDataLst>
            </p:nvPr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124"/>
            <a:stretch>
              <a:fillRect/>
            </a:stretch>
          </p:blipFill>
          <p:spPr>
            <a:xfrm rot="5400000" flipV="1">
              <a:off x="6368392" y="1348212"/>
              <a:ext cx="5996215" cy="4161581"/>
            </a:xfrm>
            <a:prstGeom prst="rect">
              <a:avLst/>
            </a:prstGeom>
          </p:spPr>
        </p:pic>
      </p:grpSp>
      <p:sp>
        <p:nvSpPr>
          <p:cNvPr id="7" name="矩形 6"/>
          <p:cNvSpPr/>
          <p:nvPr userDrawn="1">
            <p:custDataLst>
              <p:tags r:id="rId22"/>
            </p:custDataLst>
          </p:nvPr>
        </p:nvSpPr>
        <p:spPr>
          <a:xfrm>
            <a:off x="3048000" y="37142"/>
            <a:ext cx="6096000" cy="22807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00" b="1">
                <a:solidFill>
                  <a:srgbClr val="EEEEE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版权声明</a:t>
            </a:r>
            <a:endParaRPr lang="zh-CN" altLang="en-US" sz="100" b="1">
              <a:solidFill>
                <a:srgbClr val="EEEEE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endParaRPr lang="zh-CN" altLang="en-US" sz="100">
              <a:solidFill>
                <a:srgbClr val="EEEEE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100">
                <a:solidFill>
                  <a:srgbClr val="EEEEE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感谢您下载平台上提供的</a:t>
            </a:r>
            <a:r>
              <a:rPr lang="en-US" altLang="zh-CN" sz="100">
                <a:solidFill>
                  <a:srgbClr val="EEEEE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00">
                <a:solidFill>
                  <a:srgbClr val="EEEEE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作品，为了您和熊猫办公以及原创作者的利益，请勿复制、传播、销售，否则将承担法律责任！熊猫办公将对作品进行维权，按照传播下载次数进行十倍的索取赔偿！</a:t>
            </a:r>
            <a:endParaRPr lang="en-US" altLang="zh-CN" sz="100">
              <a:solidFill>
                <a:srgbClr val="EEEEE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endParaRPr lang="zh-CN" altLang="en-US" sz="100">
              <a:solidFill>
                <a:srgbClr val="EEEEE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00">
                <a:solidFill>
                  <a:srgbClr val="EEEEE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100">
                <a:solidFill>
                  <a:srgbClr val="EEEEE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在熊猫办公出售的</a:t>
            </a:r>
            <a:r>
              <a:rPr lang="en-US" altLang="zh-CN" sz="100">
                <a:solidFill>
                  <a:srgbClr val="EEEEE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00">
                <a:solidFill>
                  <a:srgbClr val="EEEEE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模板是免版税类（</a:t>
            </a:r>
            <a:r>
              <a:rPr lang="en-US" altLang="zh-CN" sz="100">
                <a:solidFill>
                  <a:srgbClr val="EEEEE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RF</a:t>
            </a:r>
            <a:r>
              <a:rPr lang="zh-CN" altLang="en-US" sz="100">
                <a:solidFill>
                  <a:srgbClr val="EEEEE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00">
                <a:solidFill>
                  <a:srgbClr val="EEEEE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Royalty-Free</a:t>
            </a:r>
            <a:r>
              <a:rPr lang="zh-CN" altLang="en-US" sz="100">
                <a:solidFill>
                  <a:srgbClr val="EEEEE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）正版受</a:t>
            </a:r>
            <a:r>
              <a:rPr lang="en-US" altLang="zh-CN" sz="100">
                <a:solidFill>
                  <a:srgbClr val="EEEEE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00">
                <a:solidFill>
                  <a:srgbClr val="EEEEE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中国人民共和国著作法</a:t>
            </a:r>
            <a:r>
              <a:rPr lang="en-US" altLang="zh-CN" sz="100">
                <a:solidFill>
                  <a:srgbClr val="EEEEE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100">
                <a:solidFill>
                  <a:srgbClr val="EEEEE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CN" sz="100">
                <a:solidFill>
                  <a:srgbClr val="EEEEE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00">
                <a:solidFill>
                  <a:srgbClr val="EEEEE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世界版权公约</a:t>
            </a:r>
            <a:r>
              <a:rPr lang="en-US" altLang="zh-CN" sz="100">
                <a:solidFill>
                  <a:srgbClr val="EEEEE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100">
                <a:solidFill>
                  <a:srgbClr val="EEEEE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的保护，作品的所有权、版权和著作权归熊猫办公所有，您下载的是</a:t>
            </a:r>
            <a:r>
              <a:rPr lang="en-US" altLang="zh-CN" sz="100">
                <a:solidFill>
                  <a:srgbClr val="EEEEE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00">
                <a:solidFill>
                  <a:srgbClr val="EEEEE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模板素材的使用权。</a:t>
            </a:r>
            <a:endParaRPr lang="zh-CN" altLang="en-US" sz="100">
              <a:solidFill>
                <a:srgbClr val="EEEEE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00">
                <a:solidFill>
                  <a:srgbClr val="EEEEE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100">
                <a:solidFill>
                  <a:srgbClr val="EEEEE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不得将熊猫办公的</a:t>
            </a:r>
            <a:r>
              <a:rPr lang="en-US" altLang="zh-CN" sz="100">
                <a:solidFill>
                  <a:srgbClr val="EEEEE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00">
                <a:solidFill>
                  <a:srgbClr val="EEEEE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模板、</a:t>
            </a:r>
            <a:r>
              <a:rPr lang="en-US" altLang="zh-CN" sz="100">
                <a:solidFill>
                  <a:srgbClr val="EEEEE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00">
                <a:solidFill>
                  <a:srgbClr val="EEEEE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素材，本身用于再出售，或者出租、出借、转让、分销、发布或者作为礼物供他人使用，不得转授权、出卖、转让本协议或者本协议中的权利。</a:t>
            </a:r>
            <a:endParaRPr lang="zh-CN" altLang="en-US" sz="100">
              <a:solidFill>
                <a:srgbClr val="EEEEE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4" name="图片 1073743875" descr="学科网 zxxk.com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4" r:link="rId2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1"/>
            </p:custDataLst>
          </p:nvPr>
        </p:nvSpPr>
        <p:spPr>
          <a:xfrm>
            <a:off x="669882" y="952508"/>
            <a:ext cx="10852237" cy="5388907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2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3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4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>
            <p:custDataLst>
              <p:tags r:id="rId25"/>
            </p:custDataLst>
          </p:nvPr>
        </p:nvSpPr>
        <p:spPr>
          <a:xfrm flipH="1"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1073743875" descr="学科网 zxxk.com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7" r:link="rId2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210.xml"/><Relationship Id="rId8" Type="http://schemas.openxmlformats.org/officeDocument/2006/relationships/image" Target="../media/image21.png"/><Relationship Id="rId7" Type="http://schemas.microsoft.com/office/2007/relationships/media" Target="../media/media1.mp3"/><Relationship Id="rId6" Type="http://schemas.openxmlformats.org/officeDocument/2006/relationships/audio" Target="NULL" TargetMode="External"/><Relationship Id="rId5" Type="http://schemas.openxmlformats.org/officeDocument/2006/relationships/tags" Target="../tags/tag209.xml"/><Relationship Id="rId4" Type="http://schemas.openxmlformats.org/officeDocument/2006/relationships/image" Target="../media/image3.png"/><Relationship Id="rId3" Type="http://schemas.openxmlformats.org/officeDocument/2006/relationships/tags" Target="../tags/tag208.xml"/><Relationship Id="rId2" Type="http://schemas.openxmlformats.org/officeDocument/2006/relationships/image" Target="../media/image20.png"/><Relationship Id="rId11" Type="http://schemas.openxmlformats.org/officeDocument/2006/relationships/notesSlide" Target="../notesSlides/notesSlide1.xml"/><Relationship Id="rId10" Type="http://schemas.openxmlformats.org/officeDocument/2006/relationships/slideLayout" Target="../slideLayouts/slideLayout14.xml"/><Relationship Id="rId1" Type="http://schemas.openxmlformats.org/officeDocument/2006/relationships/tags" Target="../tags/tag20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25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258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0.xml"/><Relationship Id="rId3" Type="http://schemas.openxmlformats.org/officeDocument/2006/relationships/tags" Target="../tags/tag263.xml"/><Relationship Id="rId2" Type="http://schemas.openxmlformats.org/officeDocument/2006/relationships/tags" Target="../tags/tag262.xml"/><Relationship Id="rId1" Type="http://schemas.openxmlformats.org/officeDocument/2006/relationships/tags" Target="../tags/tag261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270.xml"/><Relationship Id="rId8" Type="http://schemas.openxmlformats.org/officeDocument/2006/relationships/tags" Target="../tags/tag269.xml"/><Relationship Id="rId7" Type="http://schemas.openxmlformats.org/officeDocument/2006/relationships/tags" Target="../tags/tag268.xml"/><Relationship Id="rId6" Type="http://schemas.openxmlformats.org/officeDocument/2006/relationships/tags" Target="../tags/tag267.xml"/><Relationship Id="rId5" Type="http://schemas.openxmlformats.org/officeDocument/2006/relationships/tags" Target="../tags/tag266.xml"/><Relationship Id="rId42" Type="http://schemas.openxmlformats.org/officeDocument/2006/relationships/slideLayout" Target="../slideLayouts/slideLayout20.xml"/><Relationship Id="rId41" Type="http://schemas.openxmlformats.org/officeDocument/2006/relationships/tags" Target="../tags/tag302.xml"/><Relationship Id="rId40" Type="http://schemas.openxmlformats.org/officeDocument/2006/relationships/tags" Target="../tags/tag301.xml"/><Relationship Id="rId4" Type="http://schemas.openxmlformats.org/officeDocument/2006/relationships/image" Target="../media/image26.png"/><Relationship Id="rId39" Type="http://schemas.openxmlformats.org/officeDocument/2006/relationships/tags" Target="../tags/tag300.xml"/><Relationship Id="rId38" Type="http://schemas.openxmlformats.org/officeDocument/2006/relationships/tags" Target="../tags/tag299.xml"/><Relationship Id="rId37" Type="http://schemas.openxmlformats.org/officeDocument/2006/relationships/tags" Target="../tags/tag298.xml"/><Relationship Id="rId36" Type="http://schemas.openxmlformats.org/officeDocument/2006/relationships/tags" Target="../tags/tag297.xml"/><Relationship Id="rId35" Type="http://schemas.openxmlformats.org/officeDocument/2006/relationships/tags" Target="../tags/tag296.xml"/><Relationship Id="rId34" Type="http://schemas.openxmlformats.org/officeDocument/2006/relationships/tags" Target="../tags/tag295.xml"/><Relationship Id="rId33" Type="http://schemas.openxmlformats.org/officeDocument/2006/relationships/tags" Target="../tags/tag294.xml"/><Relationship Id="rId32" Type="http://schemas.openxmlformats.org/officeDocument/2006/relationships/tags" Target="../tags/tag293.xml"/><Relationship Id="rId31" Type="http://schemas.openxmlformats.org/officeDocument/2006/relationships/tags" Target="../tags/tag292.xml"/><Relationship Id="rId30" Type="http://schemas.openxmlformats.org/officeDocument/2006/relationships/tags" Target="../tags/tag291.xml"/><Relationship Id="rId3" Type="http://schemas.openxmlformats.org/officeDocument/2006/relationships/tags" Target="../tags/tag265.xml"/><Relationship Id="rId29" Type="http://schemas.openxmlformats.org/officeDocument/2006/relationships/tags" Target="../tags/tag290.xml"/><Relationship Id="rId28" Type="http://schemas.openxmlformats.org/officeDocument/2006/relationships/tags" Target="../tags/tag289.xml"/><Relationship Id="rId27" Type="http://schemas.openxmlformats.org/officeDocument/2006/relationships/tags" Target="../tags/tag288.xml"/><Relationship Id="rId26" Type="http://schemas.openxmlformats.org/officeDocument/2006/relationships/tags" Target="../tags/tag287.xml"/><Relationship Id="rId25" Type="http://schemas.openxmlformats.org/officeDocument/2006/relationships/tags" Target="../tags/tag286.xml"/><Relationship Id="rId24" Type="http://schemas.openxmlformats.org/officeDocument/2006/relationships/tags" Target="../tags/tag285.xml"/><Relationship Id="rId23" Type="http://schemas.openxmlformats.org/officeDocument/2006/relationships/tags" Target="../tags/tag284.xml"/><Relationship Id="rId22" Type="http://schemas.openxmlformats.org/officeDocument/2006/relationships/tags" Target="../tags/tag283.xml"/><Relationship Id="rId21" Type="http://schemas.openxmlformats.org/officeDocument/2006/relationships/tags" Target="../tags/tag282.xml"/><Relationship Id="rId20" Type="http://schemas.openxmlformats.org/officeDocument/2006/relationships/tags" Target="../tags/tag281.xml"/><Relationship Id="rId2" Type="http://schemas.openxmlformats.org/officeDocument/2006/relationships/image" Target="../media/image15.png"/><Relationship Id="rId19" Type="http://schemas.openxmlformats.org/officeDocument/2006/relationships/tags" Target="../tags/tag280.xml"/><Relationship Id="rId18" Type="http://schemas.openxmlformats.org/officeDocument/2006/relationships/tags" Target="../tags/tag279.xml"/><Relationship Id="rId17" Type="http://schemas.openxmlformats.org/officeDocument/2006/relationships/tags" Target="../tags/tag278.xml"/><Relationship Id="rId16" Type="http://schemas.openxmlformats.org/officeDocument/2006/relationships/tags" Target="../tags/tag277.xml"/><Relationship Id="rId15" Type="http://schemas.openxmlformats.org/officeDocument/2006/relationships/tags" Target="../tags/tag276.xml"/><Relationship Id="rId14" Type="http://schemas.openxmlformats.org/officeDocument/2006/relationships/tags" Target="../tags/tag275.xml"/><Relationship Id="rId13" Type="http://schemas.openxmlformats.org/officeDocument/2006/relationships/tags" Target="../tags/tag274.xml"/><Relationship Id="rId12" Type="http://schemas.openxmlformats.org/officeDocument/2006/relationships/tags" Target="../tags/tag273.xml"/><Relationship Id="rId11" Type="http://schemas.openxmlformats.org/officeDocument/2006/relationships/tags" Target="../tags/tag272.xml"/><Relationship Id="rId10" Type="http://schemas.openxmlformats.org/officeDocument/2006/relationships/tags" Target="../tags/tag271.xml"/><Relationship Id="rId1" Type="http://schemas.openxmlformats.org/officeDocument/2006/relationships/tags" Target="../tags/tag26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5.xml"/><Relationship Id="rId1" Type="http://schemas.openxmlformats.org/officeDocument/2006/relationships/tags" Target="../tags/tag30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1.xml"/><Relationship Id="rId1" Type="http://schemas.openxmlformats.org/officeDocument/2006/relationships/tags" Target="../tags/tag30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313.xml"/><Relationship Id="rId8" Type="http://schemas.openxmlformats.org/officeDocument/2006/relationships/tags" Target="../tags/tag312.xml"/><Relationship Id="rId7" Type="http://schemas.openxmlformats.org/officeDocument/2006/relationships/tags" Target="../tags/tag311.xml"/><Relationship Id="rId6" Type="http://schemas.openxmlformats.org/officeDocument/2006/relationships/tags" Target="../tags/tag310.xml"/><Relationship Id="rId5" Type="http://schemas.openxmlformats.org/officeDocument/2006/relationships/tags" Target="../tags/tag309.xml"/><Relationship Id="rId4" Type="http://schemas.openxmlformats.org/officeDocument/2006/relationships/tags" Target="../tags/tag308.xml"/><Relationship Id="rId3" Type="http://schemas.openxmlformats.org/officeDocument/2006/relationships/tags" Target="../tags/tag307.xml"/><Relationship Id="rId2" Type="http://schemas.openxmlformats.org/officeDocument/2006/relationships/tags" Target="../tags/tag306.xml"/><Relationship Id="rId13" Type="http://schemas.openxmlformats.org/officeDocument/2006/relationships/slideLayout" Target="../slideLayouts/slideLayout21.xml"/><Relationship Id="rId12" Type="http://schemas.openxmlformats.org/officeDocument/2006/relationships/tags" Target="../tags/tag316.xml"/><Relationship Id="rId11" Type="http://schemas.openxmlformats.org/officeDocument/2006/relationships/tags" Target="../tags/tag315.xml"/><Relationship Id="rId10" Type="http://schemas.openxmlformats.org/officeDocument/2006/relationships/tags" Target="../tags/tag314.xml"/><Relationship Id="rId1" Type="http://schemas.openxmlformats.org/officeDocument/2006/relationships/tags" Target="../tags/tag305.xml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5.xml"/><Relationship Id="rId4" Type="http://schemas.openxmlformats.org/officeDocument/2006/relationships/tags" Target="../tags/tag319.xml"/><Relationship Id="rId3" Type="http://schemas.openxmlformats.org/officeDocument/2006/relationships/tags" Target="../tags/tag318.xml"/><Relationship Id="rId2" Type="http://schemas.openxmlformats.org/officeDocument/2006/relationships/image" Target="../media/image27.png"/><Relationship Id="rId1" Type="http://schemas.openxmlformats.org/officeDocument/2006/relationships/tags" Target="../tags/tag317.xml"/></Relationships>
</file>

<file path=ppt/slides/_rels/slide19.xml.rels><?xml version="1.0" encoding="UTF-8" standalone="yes"?>
<Relationships xmlns="http://schemas.openxmlformats.org/package/2006/relationships"><Relationship Id="rId99" Type="http://schemas.openxmlformats.org/officeDocument/2006/relationships/tags" Target="../tags/tag415.xml"/><Relationship Id="rId98" Type="http://schemas.openxmlformats.org/officeDocument/2006/relationships/tags" Target="../tags/tag414.xml"/><Relationship Id="rId97" Type="http://schemas.openxmlformats.org/officeDocument/2006/relationships/tags" Target="../tags/tag413.xml"/><Relationship Id="rId96" Type="http://schemas.openxmlformats.org/officeDocument/2006/relationships/tags" Target="../tags/tag412.xml"/><Relationship Id="rId95" Type="http://schemas.openxmlformats.org/officeDocument/2006/relationships/tags" Target="../tags/tag411.xml"/><Relationship Id="rId94" Type="http://schemas.openxmlformats.org/officeDocument/2006/relationships/tags" Target="../tags/tag410.xml"/><Relationship Id="rId93" Type="http://schemas.openxmlformats.org/officeDocument/2006/relationships/tags" Target="../tags/tag409.xml"/><Relationship Id="rId92" Type="http://schemas.openxmlformats.org/officeDocument/2006/relationships/tags" Target="../tags/tag408.xml"/><Relationship Id="rId91" Type="http://schemas.openxmlformats.org/officeDocument/2006/relationships/tags" Target="../tags/tag407.xml"/><Relationship Id="rId90" Type="http://schemas.openxmlformats.org/officeDocument/2006/relationships/tags" Target="../tags/tag406.xml"/><Relationship Id="rId9" Type="http://schemas.openxmlformats.org/officeDocument/2006/relationships/tags" Target="../tags/tag325.xml"/><Relationship Id="rId89" Type="http://schemas.openxmlformats.org/officeDocument/2006/relationships/tags" Target="../tags/tag405.xml"/><Relationship Id="rId88" Type="http://schemas.openxmlformats.org/officeDocument/2006/relationships/tags" Target="../tags/tag404.xml"/><Relationship Id="rId87" Type="http://schemas.openxmlformats.org/officeDocument/2006/relationships/tags" Target="../tags/tag403.xml"/><Relationship Id="rId86" Type="http://schemas.openxmlformats.org/officeDocument/2006/relationships/tags" Target="../tags/tag402.xml"/><Relationship Id="rId85" Type="http://schemas.openxmlformats.org/officeDocument/2006/relationships/tags" Target="../tags/tag401.xml"/><Relationship Id="rId84" Type="http://schemas.openxmlformats.org/officeDocument/2006/relationships/tags" Target="../tags/tag400.xml"/><Relationship Id="rId83" Type="http://schemas.openxmlformats.org/officeDocument/2006/relationships/tags" Target="../tags/tag399.xml"/><Relationship Id="rId82" Type="http://schemas.openxmlformats.org/officeDocument/2006/relationships/tags" Target="../tags/tag398.xml"/><Relationship Id="rId81" Type="http://schemas.openxmlformats.org/officeDocument/2006/relationships/tags" Target="../tags/tag397.xml"/><Relationship Id="rId80" Type="http://schemas.openxmlformats.org/officeDocument/2006/relationships/tags" Target="../tags/tag396.xml"/><Relationship Id="rId8" Type="http://schemas.openxmlformats.org/officeDocument/2006/relationships/tags" Target="../tags/tag324.xml"/><Relationship Id="rId79" Type="http://schemas.openxmlformats.org/officeDocument/2006/relationships/tags" Target="../tags/tag395.xml"/><Relationship Id="rId78" Type="http://schemas.openxmlformats.org/officeDocument/2006/relationships/tags" Target="../tags/tag394.xml"/><Relationship Id="rId77" Type="http://schemas.openxmlformats.org/officeDocument/2006/relationships/tags" Target="../tags/tag393.xml"/><Relationship Id="rId76" Type="http://schemas.openxmlformats.org/officeDocument/2006/relationships/tags" Target="../tags/tag392.xml"/><Relationship Id="rId75" Type="http://schemas.openxmlformats.org/officeDocument/2006/relationships/tags" Target="../tags/tag391.xml"/><Relationship Id="rId74" Type="http://schemas.openxmlformats.org/officeDocument/2006/relationships/tags" Target="../tags/tag390.xml"/><Relationship Id="rId73" Type="http://schemas.openxmlformats.org/officeDocument/2006/relationships/tags" Target="../tags/tag389.xml"/><Relationship Id="rId72" Type="http://schemas.openxmlformats.org/officeDocument/2006/relationships/tags" Target="../tags/tag388.xml"/><Relationship Id="rId71" Type="http://schemas.openxmlformats.org/officeDocument/2006/relationships/tags" Target="../tags/tag387.xml"/><Relationship Id="rId70" Type="http://schemas.openxmlformats.org/officeDocument/2006/relationships/tags" Target="../tags/tag386.xml"/><Relationship Id="rId7" Type="http://schemas.openxmlformats.org/officeDocument/2006/relationships/tags" Target="../tags/tag323.xml"/><Relationship Id="rId69" Type="http://schemas.openxmlformats.org/officeDocument/2006/relationships/tags" Target="../tags/tag385.xml"/><Relationship Id="rId68" Type="http://schemas.openxmlformats.org/officeDocument/2006/relationships/tags" Target="../tags/tag384.xml"/><Relationship Id="rId67" Type="http://schemas.openxmlformats.org/officeDocument/2006/relationships/tags" Target="../tags/tag383.xml"/><Relationship Id="rId66" Type="http://schemas.openxmlformats.org/officeDocument/2006/relationships/tags" Target="../tags/tag382.xml"/><Relationship Id="rId65" Type="http://schemas.openxmlformats.org/officeDocument/2006/relationships/tags" Target="../tags/tag381.xml"/><Relationship Id="rId64" Type="http://schemas.openxmlformats.org/officeDocument/2006/relationships/tags" Target="../tags/tag380.xml"/><Relationship Id="rId63" Type="http://schemas.openxmlformats.org/officeDocument/2006/relationships/tags" Target="../tags/tag379.xml"/><Relationship Id="rId62" Type="http://schemas.openxmlformats.org/officeDocument/2006/relationships/tags" Target="../tags/tag378.xml"/><Relationship Id="rId61" Type="http://schemas.openxmlformats.org/officeDocument/2006/relationships/tags" Target="../tags/tag377.xml"/><Relationship Id="rId60" Type="http://schemas.openxmlformats.org/officeDocument/2006/relationships/tags" Target="../tags/tag376.xml"/><Relationship Id="rId6" Type="http://schemas.openxmlformats.org/officeDocument/2006/relationships/image" Target="../media/image28.png"/><Relationship Id="rId59" Type="http://schemas.openxmlformats.org/officeDocument/2006/relationships/tags" Target="../tags/tag375.xml"/><Relationship Id="rId58" Type="http://schemas.openxmlformats.org/officeDocument/2006/relationships/tags" Target="../tags/tag374.xml"/><Relationship Id="rId57" Type="http://schemas.openxmlformats.org/officeDocument/2006/relationships/tags" Target="../tags/tag373.xml"/><Relationship Id="rId56" Type="http://schemas.openxmlformats.org/officeDocument/2006/relationships/tags" Target="../tags/tag372.xml"/><Relationship Id="rId55" Type="http://schemas.openxmlformats.org/officeDocument/2006/relationships/tags" Target="../tags/tag371.xml"/><Relationship Id="rId54" Type="http://schemas.openxmlformats.org/officeDocument/2006/relationships/tags" Target="../tags/tag370.xml"/><Relationship Id="rId53" Type="http://schemas.openxmlformats.org/officeDocument/2006/relationships/tags" Target="../tags/tag369.xml"/><Relationship Id="rId52" Type="http://schemas.openxmlformats.org/officeDocument/2006/relationships/tags" Target="../tags/tag368.xml"/><Relationship Id="rId51" Type="http://schemas.openxmlformats.org/officeDocument/2006/relationships/tags" Target="../tags/tag367.xml"/><Relationship Id="rId50" Type="http://schemas.openxmlformats.org/officeDocument/2006/relationships/tags" Target="../tags/tag366.xml"/><Relationship Id="rId5" Type="http://schemas.openxmlformats.org/officeDocument/2006/relationships/tags" Target="../tags/tag322.xml"/><Relationship Id="rId49" Type="http://schemas.openxmlformats.org/officeDocument/2006/relationships/tags" Target="../tags/tag365.xml"/><Relationship Id="rId48" Type="http://schemas.openxmlformats.org/officeDocument/2006/relationships/tags" Target="../tags/tag364.xml"/><Relationship Id="rId47" Type="http://schemas.openxmlformats.org/officeDocument/2006/relationships/tags" Target="../tags/tag363.xml"/><Relationship Id="rId46" Type="http://schemas.openxmlformats.org/officeDocument/2006/relationships/tags" Target="../tags/tag362.xml"/><Relationship Id="rId45" Type="http://schemas.openxmlformats.org/officeDocument/2006/relationships/tags" Target="../tags/tag361.xml"/><Relationship Id="rId44" Type="http://schemas.openxmlformats.org/officeDocument/2006/relationships/tags" Target="../tags/tag360.xml"/><Relationship Id="rId43" Type="http://schemas.openxmlformats.org/officeDocument/2006/relationships/tags" Target="../tags/tag359.xml"/><Relationship Id="rId42" Type="http://schemas.openxmlformats.org/officeDocument/2006/relationships/tags" Target="../tags/tag358.xml"/><Relationship Id="rId41" Type="http://schemas.openxmlformats.org/officeDocument/2006/relationships/tags" Target="../tags/tag357.xml"/><Relationship Id="rId40" Type="http://schemas.openxmlformats.org/officeDocument/2006/relationships/tags" Target="../tags/tag356.xml"/><Relationship Id="rId4" Type="http://schemas.openxmlformats.org/officeDocument/2006/relationships/image" Target="../media/image15.png"/><Relationship Id="rId39" Type="http://schemas.openxmlformats.org/officeDocument/2006/relationships/tags" Target="../tags/tag355.xml"/><Relationship Id="rId38" Type="http://schemas.openxmlformats.org/officeDocument/2006/relationships/tags" Target="../tags/tag354.xml"/><Relationship Id="rId37" Type="http://schemas.openxmlformats.org/officeDocument/2006/relationships/tags" Target="../tags/tag353.xml"/><Relationship Id="rId36" Type="http://schemas.openxmlformats.org/officeDocument/2006/relationships/tags" Target="../tags/tag352.xml"/><Relationship Id="rId35" Type="http://schemas.openxmlformats.org/officeDocument/2006/relationships/tags" Target="../tags/tag351.xml"/><Relationship Id="rId34" Type="http://schemas.openxmlformats.org/officeDocument/2006/relationships/tags" Target="../tags/tag350.xml"/><Relationship Id="rId33" Type="http://schemas.openxmlformats.org/officeDocument/2006/relationships/tags" Target="../tags/tag349.xml"/><Relationship Id="rId32" Type="http://schemas.openxmlformats.org/officeDocument/2006/relationships/tags" Target="../tags/tag348.xml"/><Relationship Id="rId31" Type="http://schemas.openxmlformats.org/officeDocument/2006/relationships/tags" Target="../tags/tag347.xml"/><Relationship Id="rId30" Type="http://schemas.openxmlformats.org/officeDocument/2006/relationships/tags" Target="../tags/tag346.xml"/><Relationship Id="rId3" Type="http://schemas.openxmlformats.org/officeDocument/2006/relationships/tags" Target="../tags/tag321.xml"/><Relationship Id="rId29" Type="http://schemas.openxmlformats.org/officeDocument/2006/relationships/tags" Target="../tags/tag345.xml"/><Relationship Id="rId28" Type="http://schemas.openxmlformats.org/officeDocument/2006/relationships/tags" Target="../tags/tag344.xml"/><Relationship Id="rId27" Type="http://schemas.openxmlformats.org/officeDocument/2006/relationships/tags" Target="../tags/tag343.xml"/><Relationship Id="rId26" Type="http://schemas.openxmlformats.org/officeDocument/2006/relationships/tags" Target="../tags/tag342.xml"/><Relationship Id="rId25" Type="http://schemas.openxmlformats.org/officeDocument/2006/relationships/tags" Target="../tags/tag341.xml"/><Relationship Id="rId24" Type="http://schemas.openxmlformats.org/officeDocument/2006/relationships/tags" Target="../tags/tag340.xml"/><Relationship Id="rId23" Type="http://schemas.openxmlformats.org/officeDocument/2006/relationships/tags" Target="../tags/tag339.xml"/><Relationship Id="rId22" Type="http://schemas.openxmlformats.org/officeDocument/2006/relationships/tags" Target="../tags/tag338.xml"/><Relationship Id="rId21" Type="http://schemas.openxmlformats.org/officeDocument/2006/relationships/tags" Target="../tags/tag337.xml"/><Relationship Id="rId20" Type="http://schemas.openxmlformats.org/officeDocument/2006/relationships/tags" Target="../tags/tag336.xml"/><Relationship Id="rId2" Type="http://schemas.openxmlformats.org/officeDocument/2006/relationships/image" Target="../media/image14.png"/><Relationship Id="rId19" Type="http://schemas.openxmlformats.org/officeDocument/2006/relationships/tags" Target="../tags/tag335.xml"/><Relationship Id="rId18" Type="http://schemas.openxmlformats.org/officeDocument/2006/relationships/tags" Target="../tags/tag334.xml"/><Relationship Id="rId17" Type="http://schemas.openxmlformats.org/officeDocument/2006/relationships/tags" Target="../tags/tag333.xml"/><Relationship Id="rId16" Type="http://schemas.openxmlformats.org/officeDocument/2006/relationships/tags" Target="../tags/tag332.xml"/><Relationship Id="rId15" Type="http://schemas.openxmlformats.org/officeDocument/2006/relationships/tags" Target="../tags/tag331.xml"/><Relationship Id="rId14" Type="http://schemas.openxmlformats.org/officeDocument/2006/relationships/tags" Target="../tags/tag330.xml"/><Relationship Id="rId13" Type="http://schemas.openxmlformats.org/officeDocument/2006/relationships/tags" Target="../tags/tag329.xml"/><Relationship Id="rId12" Type="http://schemas.openxmlformats.org/officeDocument/2006/relationships/tags" Target="../tags/tag328.xml"/><Relationship Id="rId114" Type="http://schemas.openxmlformats.org/officeDocument/2006/relationships/slideLayout" Target="../slideLayouts/slideLayout20.xml"/><Relationship Id="rId113" Type="http://schemas.openxmlformats.org/officeDocument/2006/relationships/tags" Target="../tags/tag428.xml"/><Relationship Id="rId112" Type="http://schemas.openxmlformats.org/officeDocument/2006/relationships/tags" Target="../tags/tag427.xml"/><Relationship Id="rId111" Type="http://schemas.openxmlformats.org/officeDocument/2006/relationships/tags" Target="../tags/tag426.xml"/><Relationship Id="rId110" Type="http://schemas.openxmlformats.org/officeDocument/2006/relationships/tags" Target="../tags/tag425.xml"/><Relationship Id="rId11" Type="http://schemas.openxmlformats.org/officeDocument/2006/relationships/tags" Target="../tags/tag327.xml"/><Relationship Id="rId109" Type="http://schemas.openxmlformats.org/officeDocument/2006/relationships/tags" Target="../tags/tag424.xml"/><Relationship Id="rId108" Type="http://schemas.openxmlformats.org/officeDocument/2006/relationships/tags" Target="../tags/tag423.xml"/><Relationship Id="rId107" Type="http://schemas.openxmlformats.org/officeDocument/2006/relationships/tags" Target="../tags/tag422.xml"/><Relationship Id="rId106" Type="http://schemas.openxmlformats.org/officeDocument/2006/relationships/tags" Target="../tags/tag421.xml"/><Relationship Id="rId105" Type="http://schemas.openxmlformats.org/officeDocument/2006/relationships/tags" Target="../tags/tag420.xml"/><Relationship Id="rId104" Type="http://schemas.openxmlformats.org/officeDocument/2006/relationships/tags" Target="../tags/tag419.xml"/><Relationship Id="rId103" Type="http://schemas.openxmlformats.org/officeDocument/2006/relationships/image" Target="../media/image26.png"/><Relationship Id="rId102" Type="http://schemas.openxmlformats.org/officeDocument/2006/relationships/tags" Target="../tags/tag418.xml"/><Relationship Id="rId101" Type="http://schemas.openxmlformats.org/officeDocument/2006/relationships/tags" Target="../tags/tag417.xml"/><Relationship Id="rId100" Type="http://schemas.openxmlformats.org/officeDocument/2006/relationships/tags" Target="../tags/tag416.xml"/><Relationship Id="rId10" Type="http://schemas.openxmlformats.org/officeDocument/2006/relationships/tags" Target="../tags/tag326.xml"/><Relationship Id="rId1" Type="http://schemas.openxmlformats.org/officeDocument/2006/relationships/tags" Target="../tags/tag320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219.xml"/><Relationship Id="rId8" Type="http://schemas.openxmlformats.org/officeDocument/2006/relationships/tags" Target="../tags/tag218.xml"/><Relationship Id="rId7" Type="http://schemas.openxmlformats.org/officeDocument/2006/relationships/tags" Target="../tags/tag217.xml"/><Relationship Id="rId6" Type="http://schemas.openxmlformats.org/officeDocument/2006/relationships/image" Target="../media/image22.png"/><Relationship Id="rId5" Type="http://schemas.openxmlformats.org/officeDocument/2006/relationships/tags" Target="../tags/tag216.xml"/><Relationship Id="rId4" Type="http://schemas.openxmlformats.org/officeDocument/2006/relationships/image" Target="../media/image15.png"/><Relationship Id="rId3" Type="http://schemas.openxmlformats.org/officeDocument/2006/relationships/tags" Target="../tags/tag215.xml"/><Relationship Id="rId2" Type="http://schemas.openxmlformats.org/officeDocument/2006/relationships/image" Target="../media/image14.png"/><Relationship Id="rId12" Type="http://schemas.openxmlformats.org/officeDocument/2006/relationships/notesSlide" Target="../notesSlides/notesSlide2.xml"/><Relationship Id="rId11" Type="http://schemas.openxmlformats.org/officeDocument/2006/relationships/slideLayout" Target="../slideLayouts/slideLayout20.xml"/><Relationship Id="rId10" Type="http://schemas.openxmlformats.org/officeDocument/2006/relationships/tags" Target="../tags/tag220.xml"/><Relationship Id="rId1" Type="http://schemas.openxmlformats.org/officeDocument/2006/relationships/tags" Target="../tags/tag214.xml"/></Relationships>
</file>

<file path=ppt/slides/_rels/slide2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0.xml"/><Relationship Id="rId6" Type="http://schemas.openxmlformats.org/officeDocument/2006/relationships/image" Target="../media/image30.png"/><Relationship Id="rId5" Type="http://schemas.openxmlformats.org/officeDocument/2006/relationships/tags" Target="../tags/tag432.xml"/><Relationship Id="rId4" Type="http://schemas.openxmlformats.org/officeDocument/2006/relationships/image" Target="../media/image29.png"/><Relationship Id="rId3" Type="http://schemas.openxmlformats.org/officeDocument/2006/relationships/tags" Target="../tags/tag431.xml"/><Relationship Id="rId2" Type="http://schemas.openxmlformats.org/officeDocument/2006/relationships/tags" Target="../tags/tag430.xml"/><Relationship Id="rId1" Type="http://schemas.openxmlformats.org/officeDocument/2006/relationships/tags" Target="../tags/tag42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tags" Target="../tags/tag434.xml"/><Relationship Id="rId1" Type="http://schemas.openxmlformats.org/officeDocument/2006/relationships/tags" Target="../tags/tag43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442.xml"/><Relationship Id="rId8" Type="http://schemas.openxmlformats.org/officeDocument/2006/relationships/tags" Target="../tags/tag441.xml"/><Relationship Id="rId7" Type="http://schemas.openxmlformats.org/officeDocument/2006/relationships/tags" Target="../tags/tag440.xml"/><Relationship Id="rId6" Type="http://schemas.openxmlformats.org/officeDocument/2006/relationships/tags" Target="../tags/tag439.xml"/><Relationship Id="rId5" Type="http://schemas.openxmlformats.org/officeDocument/2006/relationships/tags" Target="../tags/tag438.xml"/><Relationship Id="rId4" Type="http://schemas.openxmlformats.org/officeDocument/2006/relationships/tags" Target="../tags/tag437.xml"/><Relationship Id="rId3" Type="http://schemas.openxmlformats.org/officeDocument/2006/relationships/tags" Target="../tags/tag436.xml"/><Relationship Id="rId2" Type="http://schemas.openxmlformats.org/officeDocument/2006/relationships/image" Target="../media/image26.png"/><Relationship Id="rId12" Type="http://schemas.openxmlformats.org/officeDocument/2006/relationships/slideLayout" Target="../slideLayouts/slideLayout16.xml"/><Relationship Id="rId11" Type="http://schemas.openxmlformats.org/officeDocument/2006/relationships/tags" Target="../tags/tag444.xml"/><Relationship Id="rId10" Type="http://schemas.openxmlformats.org/officeDocument/2006/relationships/tags" Target="../tags/tag443.xml"/><Relationship Id="rId1" Type="http://schemas.openxmlformats.org/officeDocument/2006/relationships/tags" Target="../tags/tag43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tags" Target="../tags/tag449.xml"/><Relationship Id="rId8" Type="http://schemas.openxmlformats.org/officeDocument/2006/relationships/image" Target="../media/image32.png"/><Relationship Id="rId7" Type="http://schemas.openxmlformats.org/officeDocument/2006/relationships/tags" Target="../tags/tag448.xml"/><Relationship Id="rId6" Type="http://schemas.openxmlformats.org/officeDocument/2006/relationships/image" Target="../media/image31.png"/><Relationship Id="rId5" Type="http://schemas.openxmlformats.org/officeDocument/2006/relationships/tags" Target="../tags/tag447.xml"/><Relationship Id="rId4" Type="http://schemas.openxmlformats.org/officeDocument/2006/relationships/image" Target="../media/image15.png"/><Relationship Id="rId3" Type="http://schemas.openxmlformats.org/officeDocument/2006/relationships/tags" Target="../tags/tag446.xml"/><Relationship Id="rId2" Type="http://schemas.openxmlformats.org/officeDocument/2006/relationships/image" Target="../media/image14.png"/><Relationship Id="rId19" Type="http://schemas.openxmlformats.org/officeDocument/2006/relationships/slideLayout" Target="../slideLayouts/slideLayout20.xml"/><Relationship Id="rId18" Type="http://schemas.openxmlformats.org/officeDocument/2006/relationships/tags" Target="../tags/tag458.xml"/><Relationship Id="rId17" Type="http://schemas.openxmlformats.org/officeDocument/2006/relationships/tags" Target="../tags/tag457.xml"/><Relationship Id="rId16" Type="http://schemas.openxmlformats.org/officeDocument/2006/relationships/tags" Target="../tags/tag456.xml"/><Relationship Id="rId15" Type="http://schemas.openxmlformats.org/officeDocument/2006/relationships/tags" Target="../tags/tag455.xml"/><Relationship Id="rId14" Type="http://schemas.openxmlformats.org/officeDocument/2006/relationships/tags" Target="../tags/tag454.xml"/><Relationship Id="rId13" Type="http://schemas.openxmlformats.org/officeDocument/2006/relationships/tags" Target="../tags/tag453.xml"/><Relationship Id="rId12" Type="http://schemas.openxmlformats.org/officeDocument/2006/relationships/tags" Target="../tags/tag452.xml"/><Relationship Id="rId11" Type="http://schemas.openxmlformats.org/officeDocument/2006/relationships/tags" Target="../tags/tag451.xml"/><Relationship Id="rId10" Type="http://schemas.openxmlformats.org/officeDocument/2006/relationships/tags" Target="../tags/tag450.xml"/><Relationship Id="rId1" Type="http://schemas.openxmlformats.org/officeDocument/2006/relationships/tags" Target="../tags/tag445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229.xml"/><Relationship Id="rId8" Type="http://schemas.openxmlformats.org/officeDocument/2006/relationships/tags" Target="../tags/tag228.xml"/><Relationship Id="rId7" Type="http://schemas.openxmlformats.org/officeDocument/2006/relationships/tags" Target="../tags/tag227.xml"/><Relationship Id="rId6" Type="http://schemas.openxmlformats.org/officeDocument/2006/relationships/image" Target="../media/image23.png"/><Relationship Id="rId5" Type="http://schemas.openxmlformats.org/officeDocument/2006/relationships/tags" Target="../tags/tag226.xml"/><Relationship Id="rId4" Type="http://schemas.openxmlformats.org/officeDocument/2006/relationships/image" Target="../media/image15.png"/><Relationship Id="rId3" Type="http://schemas.openxmlformats.org/officeDocument/2006/relationships/tags" Target="../tags/tag225.xml"/><Relationship Id="rId2" Type="http://schemas.openxmlformats.org/officeDocument/2006/relationships/image" Target="../media/image14.png"/><Relationship Id="rId17" Type="http://schemas.openxmlformats.org/officeDocument/2006/relationships/slideLayout" Target="../slideLayouts/slideLayout20.xml"/><Relationship Id="rId16" Type="http://schemas.openxmlformats.org/officeDocument/2006/relationships/tags" Target="../tags/tag236.xml"/><Relationship Id="rId15" Type="http://schemas.openxmlformats.org/officeDocument/2006/relationships/tags" Target="../tags/tag235.xml"/><Relationship Id="rId14" Type="http://schemas.openxmlformats.org/officeDocument/2006/relationships/tags" Target="../tags/tag234.xml"/><Relationship Id="rId13" Type="http://schemas.openxmlformats.org/officeDocument/2006/relationships/tags" Target="../tags/tag233.xml"/><Relationship Id="rId12" Type="http://schemas.openxmlformats.org/officeDocument/2006/relationships/tags" Target="../tags/tag232.xml"/><Relationship Id="rId11" Type="http://schemas.openxmlformats.org/officeDocument/2006/relationships/tags" Target="../tags/tag231.xml"/><Relationship Id="rId10" Type="http://schemas.openxmlformats.org/officeDocument/2006/relationships/tags" Target="../tags/tag230.xml"/><Relationship Id="rId1" Type="http://schemas.openxmlformats.org/officeDocument/2006/relationships/tags" Target="../tags/tag224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243.xml"/><Relationship Id="rId8" Type="http://schemas.openxmlformats.org/officeDocument/2006/relationships/tags" Target="../tags/tag242.xml"/><Relationship Id="rId7" Type="http://schemas.openxmlformats.org/officeDocument/2006/relationships/tags" Target="../tags/tag241.xml"/><Relationship Id="rId6" Type="http://schemas.openxmlformats.org/officeDocument/2006/relationships/tags" Target="../tags/tag240.xml"/><Relationship Id="rId5" Type="http://schemas.openxmlformats.org/officeDocument/2006/relationships/tags" Target="../tags/tag239.xml"/><Relationship Id="rId4" Type="http://schemas.openxmlformats.org/officeDocument/2006/relationships/image" Target="../media/image15.png"/><Relationship Id="rId3" Type="http://schemas.openxmlformats.org/officeDocument/2006/relationships/tags" Target="../tags/tag238.xml"/><Relationship Id="rId2" Type="http://schemas.openxmlformats.org/officeDocument/2006/relationships/image" Target="../media/image14.png"/><Relationship Id="rId12" Type="http://schemas.openxmlformats.org/officeDocument/2006/relationships/slideLayout" Target="../slideLayouts/slideLayout20.xml"/><Relationship Id="rId11" Type="http://schemas.openxmlformats.org/officeDocument/2006/relationships/tags" Target="../tags/tag245.xml"/><Relationship Id="rId10" Type="http://schemas.openxmlformats.org/officeDocument/2006/relationships/tags" Target="../tags/tag244.xml"/><Relationship Id="rId1" Type="http://schemas.openxmlformats.org/officeDocument/2006/relationships/tags" Target="../tags/tag237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251.xml"/><Relationship Id="rId8" Type="http://schemas.openxmlformats.org/officeDocument/2006/relationships/image" Target="../media/image24.png"/><Relationship Id="rId7" Type="http://schemas.openxmlformats.org/officeDocument/2006/relationships/tags" Target="../tags/tag250.xml"/><Relationship Id="rId6" Type="http://schemas.openxmlformats.org/officeDocument/2006/relationships/tags" Target="../tags/tag249.xml"/><Relationship Id="rId5" Type="http://schemas.openxmlformats.org/officeDocument/2006/relationships/tags" Target="../tags/tag248.xml"/><Relationship Id="rId4" Type="http://schemas.openxmlformats.org/officeDocument/2006/relationships/image" Target="../media/image15.png"/><Relationship Id="rId3" Type="http://schemas.openxmlformats.org/officeDocument/2006/relationships/tags" Target="../tags/tag247.xml"/><Relationship Id="rId2" Type="http://schemas.openxmlformats.org/officeDocument/2006/relationships/image" Target="../media/image14.png"/><Relationship Id="rId11" Type="http://schemas.openxmlformats.org/officeDocument/2006/relationships/slideLayout" Target="../slideLayouts/slideLayout20.xml"/><Relationship Id="rId10" Type="http://schemas.openxmlformats.org/officeDocument/2006/relationships/tags" Target="../tags/tag252.xml"/><Relationship Id="rId1" Type="http://schemas.openxmlformats.org/officeDocument/2006/relationships/tags" Target="../tags/tag24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tags" Target="../tags/tag254.xml"/><Relationship Id="rId1" Type="http://schemas.openxmlformats.org/officeDocument/2006/relationships/tags" Target="../tags/tag25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32595" y="2677624"/>
            <a:ext cx="6367095" cy="418037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284" y="871012"/>
            <a:ext cx="1339755" cy="1308462"/>
          </a:xfrm>
          <a:prstGeom prst="rect">
            <a:avLst/>
          </a:prstGeom>
        </p:spPr>
      </p:pic>
      <p:sp>
        <p:nvSpPr>
          <p:cNvPr id="11" name="标题 1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1810553" y="1600835"/>
            <a:ext cx="8570894" cy="1633855"/>
          </a:xfrm>
          <a:prstGeom prst="rect">
            <a:avLst/>
          </a:prstGeom>
        </p:spPr>
        <p:txBody>
          <a:bodyPr vert="horz" lIns="90000" tIns="46800" rIns="90000" bIns="46800" rtlCol="0" anchor="b" anchorCtr="0">
            <a:normAutofit/>
          </a:bodyPr>
          <a:lstStyle>
            <a:lvl1pPr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6000" b="1" u="none" strike="noStrike" kern="1200" cap="none" spc="600" normalizeH="0" baseline="0">
                <a:solidFill>
                  <a:schemeClr val="accent1"/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</a:defRPr>
            </a:lvl1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zh-CN" altLang="en-US" sz="6000">
                <a:solidFill>
                  <a:schemeClr val="accent1">
                    <a:lumMod val="75000"/>
                  </a:schemeClr>
                </a:solidFill>
              </a:rPr>
              <a:t>蜀道难</a:t>
            </a:r>
            <a:endParaRPr lang="zh-CN" altLang="en-US" sz="600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9" name="古风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>
                  <p14:trim st="5490.000000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33001" y="-1130300"/>
            <a:ext cx="609600" cy="609600"/>
          </a:xfrm>
          <a:prstGeom prst="rect">
            <a:avLst/>
          </a:prstGeom>
        </p:spPr>
      </p:pic>
    </p:spTree>
    <p:custDataLst>
      <p:tags r:id="rId9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192405" y="259715"/>
            <a:ext cx="6332855" cy="624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zh-CN" altLang="en-US" sz="3200" u="sng" dirty="0" smtClean="0">
                <a:solidFill>
                  <a:srgbClr val="FF0000"/>
                </a:solidFill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</a:rPr>
              <a:t>噫吁嚱</a:t>
            </a:r>
            <a:r>
              <a:rPr lang="zh-CN" altLang="en-US" sz="3200" dirty="0" smtClean="0"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</a:rPr>
              <a:t>，</a:t>
            </a:r>
            <a:r>
              <a:rPr lang="zh-CN" altLang="en-US" sz="3200" dirty="0" smtClean="0">
                <a:solidFill>
                  <a:srgbClr val="FF0000"/>
                </a:solidFill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</a:rPr>
              <a:t>危</a:t>
            </a:r>
            <a:r>
              <a:rPr lang="zh-CN" altLang="en-US" sz="3200" dirty="0" smtClean="0"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</a:rPr>
              <a:t>乎高哉！</a:t>
            </a:r>
            <a:endParaRPr lang="en-US" altLang="zh-CN" sz="3200" dirty="0" smtClean="0">
              <a:highlight>
                <a:srgbClr val="FFFF00"/>
              </a:highlight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250000"/>
              </a:lnSpc>
            </a:pPr>
            <a:r>
              <a:rPr lang="zh-CN" altLang="en-US" sz="3200" dirty="0" smtClean="0"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</a:rPr>
              <a:t>蜀道之难，难</a:t>
            </a:r>
            <a:r>
              <a:rPr lang="zh-CN" altLang="en-US" sz="3200" dirty="0" smtClean="0">
                <a:solidFill>
                  <a:srgbClr val="FF0000"/>
                </a:solidFill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</a:rPr>
              <a:t>于</a:t>
            </a:r>
            <a:r>
              <a:rPr lang="zh-CN" altLang="en-US" sz="3200" dirty="0" smtClean="0"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</a:rPr>
              <a:t>上青天！</a:t>
            </a:r>
            <a:endParaRPr lang="en-US" altLang="zh-CN" sz="3200" dirty="0" smtClean="0">
              <a:highlight>
                <a:srgbClr val="FFFF00"/>
              </a:highlight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250000"/>
              </a:lnSpc>
            </a:pPr>
            <a:r>
              <a:rPr lang="zh-CN" altLang="en-US" sz="3200" dirty="0" smtClean="0">
                <a:latin typeface="黑体" panose="02010609060101010101" charset="-122"/>
                <a:ea typeface="黑体" panose="02010609060101010101" charset="-122"/>
              </a:rPr>
              <a:t>蚕丛及鱼凫，开国</a:t>
            </a:r>
            <a:r>
              <a:rPr lang="zh-CN" altLang="en-US" sz="3200" dirty="0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何</a:t>
            </a:r>
            <a:r>
              <a:rPr lang="zh-CN" altLang="en-US" sz="3200" dirty="0" smtClean="0">
                <a:solidFill>
                  <a:srgbClr val="0000CC"/>
                </a:solidFill>
                <a:latin typeface="黑体" panose="02010609060101010101" charset="-122"/>
                <a:ea typeface="黑体" panose="02010609060101010101" charset="-122"/>
              </a:rPr>
              <a:t>茫然</a:t>
            </a:r>
            <a:r>
              <a:rPr lang="zh-CN" altLang="en-US" sz="3200" dirty="0" smtClean="0">
                <a:latin typeface="黑体" panose="02010609060101010101" charset="-122"/>
                <a:ea typeface="黑体" panose="02010609060101010101" charset="-122"/>
              </a:rPr>
              <a:t>！</a:t>
            </a:r>
            <a:endParaRPr lang="en-US" altLang="zh-CN" sz="3200" dirty="0" smtClean="0"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250000"/>
              </a:lnSpc>
            </a:pPr>
            <a:r>
              <a:rPr lang="zh-CN" altLang="en-US" sz="3200" dirty="0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尔</a:t>
            </a:r>
            <a:r>
              <a:rPr lang="zh-CN" altLang="en-US" sz="3200" dirty="0" smtClean="0">
                <a:latin typeface="黑体" panose="02010609060101010101" charset="-122"/>
                <a:ea typeface="黑体" panose="02010609060101010101" charset="-122"/>
              </a:rPr>
              <a:t>来四万八千岁，不与</a:t>
            </a:r>
            <a:r>
              <a:rPr lang="zh-CN" altLang="en-US" sz="3200" dirty="0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秦塞</a:t>
            </a:r>
            <a:r>
              <a:rPr lang="zh-CN" altLang="en-US" sz="3200" dirty="0" smtClean="0">
                <a:latin typeface="黑体" panose="02010609060101010101" charset="-122"/>
                <a:ea typeface="黑体" panose="02010609060101010101" charset="-122"/>
              </a:rPr>
              <a:t>通人烟。</a:t>
            </a:r>
            <a:endParaRPr lang="en-US" altLang="zh-CN" sz="3200" dirty="0" smtClean="0"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250000"/>
              </a:lnSpc>
            </a:pPr>
            <a:r>
              <a:rPr lang="zh-CN" altLang="en-US" sz="3200" dirty="0" smtClean="0">
                <a:latin typeface="黑体" panose="02010609060101010101" charset="-122"/>
                <a:ea typeface="黑体" panose="02010609060101010101" charset="-122"/>
              </a:rPr>
              <a:t>西</a:t>
            </a:r>
            <a:r>
              <a:rPr lang="zh-CN" altLang="en-US" sz="3200" dirty="0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当</a:t>
            </a:r>
            <a:r>
              <a:rPr lang="zh-CN" altLang="en-US" sz="3200" dirty="0" smtClean="0">
                <a:latin typeface="黑体" panose="02010609060101010101" charset="-122"/>
                <a:ea typeface="黑体" panose="02010609060101010101" charset="-122"/>
              </a:rPr>
              <a:t>太白有鸟道，可以</a:t>
            </a:r>
            <a:r>
              <a:rPr lang="zh-CN" altLang="en-US" sz="3200" dirty="0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横绝</a:t>
            </a:r>
            <a:r>
              <a:rPr lang="zh-CN" altLang="en-US" sz="3200" dirty="0" smtClean="0">
                <a:latin typeface="黑体" panose="02010609060101010101" charset="-122"/>
                <a:ea typeface="黑体" panose="02010609060101010101" charset="-122"/>
              </a:rPr>
              <a:t>峨眉巅。</a:t>
            </a:r>
            <a:endParaRPr lang="en-US" altLang="zh-CN" sz="3200" dirty="0" smtClean="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3" name="矩形标注 12"/>
          <p:cNvSpPr/>
          <p:nvPr/>
        </p:nvSpPr>
        <p:spPr>
          <a:xfrm>
            <a:off x="612013" y="259622"/>
            <a:ext cx="924270" cy="476460"/>
          </a:xfrm>
          <a:prstGeom prst="wedgeRectCallout">
            <a:avLst>
              <a:gd name="adj1" fmla="val -20833"/>
              <a:gd name="adj2" fmla="val 78833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叹词</a:t>
            </a:r>
            <a:endParaRPr lang="zh-CN" altLang="en-US" sz="20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标注 13"/>
          <p:cNvSpPr/>
          <p:nvPr/>
        </p:nvSpPr>
        <p:spPr>
          <a:xfrm>
            <a:off x="2009553" y="266108"/>
            <a:ext cx="671899" cy="476460"/>
          </a:xfrm>
          <a:prstGeom prst="wedgeRectCallout">
            <a:avLst>
              <a:gd name="adj1" fmla="val -20833"/>
              <a:gd name="adj2" fmla="val 78833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</a:t>
            </a:r>
            <a:endParaRPr lang="zh-CN" altLang="en-US" sz="20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标注 14"/>
          <p:cNvSpPr/>
          <p:nvPr/>
        </p:nvSpPr>
        <p:spPr>
          <a:xfrm>
            <a:off x="2758584" y="1462609"/>
            <a:ext cx="924270" cy="476460"/>
          </a:xfrm>
          <a:prstGeom prst="wedgeRectCallout">
            <a:avLst>
              <a:gd name="adj1" fmla="val -20833"/>
              <a:gd name="adj2" fmla="val 78833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比</a:t>
            </a:r>
            <a:endParaRPr lang="zh-CN" altLang="en-US" sz="20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981621" y="829631"/>
            <a:ext cx="5085806" cy="1198880"/>
          </a:xfrm>
          <a:prstGeom prst="rect">
            <a:avLst/>
          </a:prstGeom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chemeClr val="dk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《送景文公笔记》记载：“蜀人见物惊异，辄曰‘噫吁嚱’。”一连用了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五个</a:t>
            </a:r>
            <a:r>
              <a:rPr lang="zh-CN" altLang="en-US" sz="2400" b="1" dirty="0">
                <a:solidFill>
                  <a:schemeClr val="dk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感叹字。</a:t>
            </a:r>
            <a:endParaRPr lang="zh-CN" altLang="en-US" sz="24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125335" y="2968625"/>
            <a:ext cx="4762500" cy="3538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1内容上:发出惊叹，叹蜀地之高。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2结构上:统摄全诗，奠定了诗的豪放的咏叹基调。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3艺术手法上:运用夸张的修辞突显出蜀道攀越之难。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4主旨上:点明中心，突出蜀道难越，告诫友人。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600950" y="2268855"/>
            <a:ext cx="284670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黑体" panose="02010609060101010101" charset="-122"/>
                <a:ea typeface="黑体" panose="02010609060101010101" charset="-122"/>
              </a:rPr>
              <a:t>开头两句诗的作用</a:t>
            </a:r>
            <a:endParaRPr lang="zh-CN" altLang="en-US" sz="2400" b="1">
              <a:latin typeface="黑体" panose="02010609060101010101" charset="-122"/>
              <a:ea typeface="黑体" panose="02010609060101010101" charset="-122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2" grpId="0" bldLvl="0" animBg="1"/>
      <p:bldP spid="6" grpId="0"/>
      <p:bldP spid="6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273933" y="259622"/>
            <a:ext cx="662564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zh-CN" altLang="en-US" sz="3200" u="sng" dirty="0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噫吁嚱</a:t>
            </a:r>
            <a:r>
              <a:rPr lang="zh-CN" altLang="en-US" sz="3200" dirty="0" smtClean="0">
                <a:latin typeface="黑体" panose="02010609060101010101" charset="-122"/>
                <a:ea typeface="黑体" panose="02010609060101010101" charset="-122"/>
              </a:rPr>
              <a:t>，</a:t>
            </a:r>
            <a:r>
              <a:rPr lang="zh-CN" altLang="en-US" sz="3200" dirty="0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危</a:t>
            </a:r>
            <a:r>
              <a:rPr lang="zh-CN" altLang="en-US" sz="3200" dirty="0" smtClean="0">
                <a:latin typeface="黑体" panose="02010609060101010101" charset="-122"/>
                <a:ea typeface="黑体" panose="02010609060101010101" charset="-122"/>
              </a:rPr>
              <a:t>乎高哉！</a:t>
            </a:r>
            <a:endParaRPr lang="en-US" altLang="zh-CN" sz="3200" dirty="0" smtClean="0"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250000"/>
              </a:lnSpc>
            </a:pPr>
            <a:r>
              <a:rPr lang="zh-CN" altLang="en-US" sz="3200" dirty="0" smtClean="0">
                <a:latin typeface="黑体" panose="02010609060101010101" charset="-122"/>
                <a:ea typeface="黑体" panose="02010609060101010101" charset="-122"/>
              </a:rPr>
              <a:t>蜀道之难，难</a:t>
            </a:r>
            <a:r>
              <a:rPr lang="zh-CN" altLang="en-US" sz="3200" dirty="0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于</a:t>
            </a:r>
            <a:r>
              <a:rPr lang="zh-CN" altLang="en-US" sz="3200" dirty="0" smtClean="0">
                <a:latin typeface="黑体" panose="02010609060101010101" charset="-122"/>
                <a:ea typeface="黑体" panose="02010609060101010101" charset="-122"/>
              </a:rPr>
              <a:t>上青天！</a:t>
            </a:r>
            <a:endParaRPr lang="en-US" altLang="zh-CN" sz="3200" dirty="0" smtClean="0"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250000"/>
              </a:lnSpc>
            </a:pPr>
            <a:r>
              <a:rPr lang="zh-CN" altLang="en-US" sz="3200" dirty="0" smtClean="0">
                <a:latin typeface="黑体" panose="02010609060101010101" charset="-122"/>
                <a:ea typeface="黑体" panose="02010609060101010101" charset="-122"/>
              </a:rPr>
              <a:t>蚕丛及鱼凫，开国</a:t>
            </a:r>
            <a:r>
              <a:rPr lang="zh-CN" altLang="en-US" sz="3200" dirty="0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何</a:t>
            </a:r>
            <a:r>
              <a:rPr lang="zh-CN" altLang="en-US" sz="3200" dirty="0" smtClean="0">
                <a:solidFill>
                  <a:srgbClr val="0000CC"/>
                </a:solidFill>
                <a:latin typeface="黑体" panose="02010609060101010101" charset="-122"/>
                <a:ea typeface="黑体" panose="02010609060101010101" charset="-122"/>
              </a:rPr>
              <a:t>茫然</a:t>
            </a:r>
            <a:r>
              <a:rPr lang="zh-CN" altLang="en-US" sz="3200" dirty="0" smtClean="0">
                <a:latin typeface="黑体" panose="02010609060101010101" charset="-122"/>
                <a:ea typeface="黑体" panose="02010609060101010101" charset="-122"/>
              </a:rPr>
              <a:t>！</a:t>
            </a:r>
            <a:endParaRPr lang="en-US" altLang="zh-CN" sz="3200" dirty="0" smtClean="0"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250000"/>
              </a:lnSpc>
            </a:pPr>
            <a:r>
              <a:rPr lang="zh-CN" altLang="en-US" sz="3200" dirty="0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尔</a:t>
            </a:r>
            <a:r>
              <a:rPr lang="zh-CN" altLang="en-US" sz="3200" dirty="0" smtClean="0">
                <a:latin typeface="黑体" panose="02010609060101010101" charset="-122"/>
                <a:ea typeface="黑体" panose="02010609060101010101" charset="-122"/>
              </a:rPr>
              <a:t>来四万八千岁，不与</a:t>
            </a:r>
            <a:r>
              <a:rPr lang="zh-CN" altLang="en-US" sz="3200" dirty="0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秦塞</a:t>
            </a:r>
            <a:r>
              <a:rPr lang="zh-CN" altLang="en-US" sz="3200" dirty="0" smtClean="0">
                <a:latin typeface="黑体" panose="02010609060101010101" charset="-122"/>
                <a:ea typeface="黑体" panose="02010609060101010101" charset="-122"/>
              </a:rPr>
              <a:t>通人烟。</a:t>
            </a:r>
            <a:endParaRPr lang="en-US" altLang="zh-CN" sz="3200" dirty="0" smtClean="0"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250000"/>
              </a:lnSpc>
            </a:pPr>
            <a:r>
              <a:rPr lang="zh-CN" altLang="en-US" sz="3200" dirty="0" smtClean="0">
                <a:latin typeface="黑体" panose="02010609060101010101" charset="-122"/>
                <a:ea typeface="黑体" panose="02010609060101010101" charset="-122"/>
              </a:rPr>
              <a:t>西</a:t>
            </a:r>
            <a:r>
              <a:rPr lang="zh-CN" altLang="en-US" sz="3200" dirty="0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当</a:t>
            </a:r>
            <a:r>
              <a:rPr lang="zh-CN" altLang="en-US" sz="3200" dirty="0" smtClean="0">
                <a:latin typeface="黑体" panose="02010609060101010101" charset="-122"/>
                <a:ea typeface="黑体" panose="02010609060101010101" charset="-122"/>
              </a:rPr>
              <a:t>太白有鸟道，可以</a:t>
            </a:r>
            <a:r>
              <a:rPr lang="zh-CN" altLang="en-US" sz="3200" dirty="0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横绝</a:t>
            </a:r>
            <a:r>
              <a:rPr lang="zh-CN" altLang="en-US" sz="3200" dirty="0" smtClean="0">
                <a:latin typeface="黑体" panose="02010609060101010101" charset="-122"/>
                <a:ea typeface="黑体" panose="02010609060101010101" charset="-122"/>
              </a:rPr>
              <a:t>峨眉巅。</a:t>
            </a:r>
            <a:endParaRPr lang="en-US" altLang="zh-CN" sz="3200" dirty="0" smtClean="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6" name="矩形标注 15"/>
          <p:cNvSpPr/>
          <p:nvPr/>
        </p:nvSpPr>
        <p:spPr>
          <a:xfrm>
            <a:off x="3575707" y="2678567"/>
            <a:ext cx="740727" cy="476460"/>
          </a:xfrm>
          <a:prstGeom prst="wedgeRectCallout">
            <a:avLst>
              <a:gd name="adj1" fmla="val -20833"/>
              <a:gd name="adj2" fmla="val 78833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多么</a:t>
            </a:r>
            <a:endParaRPr lang="zh-CN" altLang="en-US" sz="20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标注 16"/>
          <p:cNvSpPr/>
          <p:nvPr/>
        </p:nvSpPr>
        <p:spPr>
          <a:xfrm>
            <a:off x="4441467" y="2668839"/>
            <a:ext cx="1340520" cy="476460"/>
          </a:xfrm>
          <a:prstGeom prst="wedgeRectCallout">
            <a:avLst>
              <a:gd name="adj1" fmla="val -52373"/>
              <a:gd name="adj2" fmla="val 82916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久远渺茫</a:t>
            </a:r>
            <a:endParaRPr lang="zh-CN" altLang="en-US" sz="20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标注 17"/>
          <p:cNvSpPr/>
          <p:nvPr/>
        </p:nvSpPr>
        <p:spPr>
          <a:xfrm>
            <a:off x="273933" y="3907068"/>
            <a:ext cx="1268068" cy="476460"/>
          </a:xfrm>
          <a:prstGeom prst="wedgeRectCallout">
            <a:avLst>
              <a:gd name="adj1" fmla="val -20833"/>
              <a:gd name="adj2" fmla="val 78833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那，那时</a:t>
            </a:r>
            <a:endParaRPr lang="zh-CN" altLang="en-US" sz="20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标注 18"/>
          <p:cNvSpPr/>
          <p:nvPr/>
        </p:nvSpPr>
        <p:spPr>
          <a:xfrm>
            <a:off x="4529017" y="3913980"/>
            <a:ext cx="924270" cy="476460"/>
          </a:xfrm>
          <a:prstGeom prst="wedgeRectCallout">
            <a:avLst>
              <a:gd name="adj1" fmla="val -20833"/>
              <a:gd name="adj2" fmla="val 78833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秦地</a:t>
            </a:r>
            <a:endParaRPr lang="zh-CN" altLang="en-US" sz="20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矩形标注 19"/>
          <p:cNvSpPr/>
          <p:nvPr/>
        </p:nvSpPr>
        <p:spPr>
          <a:xfrm>
            <a:off x="524464" y="5120209"/>
            <a:ext cx="1058649" cy="476460"/>
          </a:xfrm>
          <a:prstGeom prst="wedgeRectCallout">
            <a:avLst>
              <a:gd name="adj1" fmla="val -9687"/>
              <a:gd name="adj2" fmla="val 82916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正对着</a:t>
            </a:r>
            <a:endParaRPr lang="zh-CN" altLang="en-US" sz="20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矩形标注 20"/>
          <p:cNvSpPr/>
          <p:nvPr/>
        </p:nvSpPr>
        <p:spPr>
          <a:xfrm>
            <a:off x="4415529" y="5139664"/>
            <a:ext cx="1484732" cy="476460"/>
          </a:xfrm>
          <a:prstGeom prst="wedgeRectCallout">
            <a:avLst>
              <a:gd name="adj1" fmla="val -20833"/>
              <a:gd name="adj2" fmla="val 78833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横越，飞越</a:t>
            </a:r>
            <a:endParaRPr lang="zh-CN" altLang="en-US" sz="20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227519" y="3560512"/>
            <a:ext cx="4482528" cy="829945"/>
          </a:xfrm>
          <a:prstGeom prst="rect">
            <a:avLst/>
          </a:prstGeom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从时间入手，悠长的岁月里，蜀地从未和东边的秦地有过交往。</a:t>
            </a:r>
            <a:endParaRPr lang="zh-CN" altLang="en-US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7375049" y="5677314"/>
            <a:ext cx="4187467" cy="829945"/>
          </a:xfrm>
          <a:prstGeom prst="rect">
            <a:avLst/>
          </a:prstGeom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从空间的长度，高度解释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了“不与秦塞通人烟”的原因</a:t>
            </a:r>
            <a:endParaRPr lang="zh-CN" altLang="en-US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  <p:bldP spid="17" grpId="0" bldLvl="0" animBg="1"/>
      <p:bldP spid="18" grpId="0" bldLvl="0" animBg="1"/>
      <p:bldP spid="19" grpId="0" bldLvl="0" animBg="1"/>
      <p:bldP spid="20" grpId="0" bldLvl="0" animBg="1"/>
      <p:bldP spid="21" grpId="0" bldLvl="0" animBg="1"/>
      <p:bldP spid="3" grpId="0" bldLvl="0" animBg="1"/>
      <p:bldP spid="4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34843" y="555497"/>
            <a:ext cx="7366119" cy="54784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50000"/>
              </a:lnSpc>
            </a:pPr>
            <a:r>
              <a:rPr lang="zh-CN" altLang="en-US" sz="2800" dirty="0" smtClean="0">
                <a:latin typeface="黑体" panose="02010609060101010101" charset="-122"/>
                <a:ea typeface="黑体" panose="02010609060101010101" charset="-122"/>
              </a:rPr>
              <a:t>地崩山</a:t>
            </a: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摧</a:t>
            </a:r>
            <a:r>
              <a:rPr lang="zh-CN" altLang="en-US" sz="2800" dirty="0" smtClean="0">
                <a:latin typeface="黑体" panose="02010609060101010101" charset="-122"/>
                <a:ea typeface="黑体" panose="02010609060101010101" charset="-122"/>
              </a:rPr>
              <a:t>壮士死，然后</a:t>
            </a: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天梯</a:t>
            </a:r>
            <a:r>
              <a:rPr lang="zh-CN" altLang="en-US" sz="2800" dirty="0" smtClean="0">
                <a:solidFill>
                  <a:srgbClr val="0000CC"/>
                </a:solidFill>
                <a:latin typeface="黑体" panose="02010609060101010101" charset="-122"/>
                <a:ea typeface="黑体" panose="02010609060101010101" charset="-122"/>
              </a:rPr>
              <a:t>石栈</a:t>
            </a:r>
            <a:r>
              <a:rPr lang="zh-CN" altLang="en-US" sz="2800" dirty="0" smtClean="0">
                <a:latin typeface="黑体" panose="02010609060101010101" charset="-122"/>
                <a:ea typeface="黑体" panose="02010609060101010101" charset="-122"/>
              </a:rPr>
              <a:t>相</a:t>
            </a: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钩连</a:t>
            </a:r>
            <a:r>
              <a:rPr lang="zh-CN" altLang="en-US" sz="2800" dirty="0" smtClean="0">
                <a:latin typeface="黑体" panose="02010609060101010101" charset="-122"/>
                <a:ea typeface="黑体" panose="02010609060101010101" charset="-122"/>
              </a:rPr>
              <a:t>。</a:t>
            </a:r>
            <a:endParaRPr lang="en-US" altLang="zh-CN" sz="2800" dirty="0" smtClean="0"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250000"/>
              </a:lnSpc>
            </a:pPr>
            <a:r>
              <a:rPr lang="zh-CN" altLang="en-US" sz="2800" dirty="0" smtClean="0">
                <a:latin typeface="黑体" panose="02010609060101010101" charset="-122"/>
                <a:ea typeface="黑体" panose="02010609060101010101" charset="-122"/>
              </a:rPr>
              <a:t>上有六龙</a:t>
            </a: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回</a:t>
            </a:r>
            <a:r>
              <a:rPr lang="zh-CN" altLang="en-US" sz="2800" dirty="0" smtClean="0">
                <a:latin typeface="黑体" panose="02010609060101010101" charset="-122"/>
                <a:ea typeface="黑体" panose="02010609060101010101" charset="-122"/>
              </a:rPr>
              <a:t>日之</a:t>
            </a: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高标</a:t>
            </a:r>
            <a:r>
              <a:rPr lang="zh-CN" altLang="en-US" sz="2800" dirty="0" smtClean="0">
                <a:latin typeface="黑体" panose="02010609060101010101" charset="-122"/>
                <a:ea typeface="黑体" panose="02010609060101010101" charset="-122"/>
              </a:rPr>
              <a:t>，下有</a:t>
            </a: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冲波</a:t>
            </a:r>
            <a:r>
              <a:rPr lang="zh-CN" altLang="en-US" sz="2800" dirty="0" smtClean="0">
                <a:solidFill>
                  <a:srgbClr val="0000CC"/>
                </a:solidFill>
                <a:latin typeface="黑体" panose="02010609060101010101" charset="-122"/>
                <a:ea typeface="黑体" panose="02010609060101010101" charset="-122"/>
              </a:rPr>
              <a:t>逆折</a:t>
            </a:r>
            <a:r>
              <a:rPr lang="zh-CN" altLang="en-US" sz="2800" dirty="0" smtClean="0">
                <a:latin typeface="黑体" panose="02010609060101010101" charset="-122"/>
                <a:ea typeface="黑体" panose="02010609060101010101" charset="-122"/>
              </a:rPr>
              <a:t>之</a:t>
            </a: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回川</a:t>
            </a:r>
            <a:r>
              <a:rPr lang="zh-CN" altLang="en-US" sz="2800" dirty="0" smtClean="0">
                <a:latin typeface="黑体" panose="02010609060101010101" charset="-122"/>
                <a:ea typeface="黑体" panose="02010609060101010101" charset="-122"/>
              </a:rPr>
              <a:t>。</a:t>
            </a:r>
            <a:endParaRPr lang="en-US" altLang="zh-CN" sz="2800" dirty="0" smtClean="0"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250000"/>
              </a:lnSpc>
            </a:pPr>
            <a:r>
              <a:rPr lang="zh-CN" altLang="en-US" sz="2800" dirty="0" smtClean="0">
                <a:latin typeface="黑体" panose="02010609060101010101" charset="-122"/>
                <a:ea typeface="黑体" panose="02010609060101010101" charset="-122"/>
              </a:rPr>
              <a:t>黄鹤</a:t>
            </a: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之</a:t>
            </a:r>
            <a:r>
              <a:rPr lang="zh-CN" altLang="en-US" sz="2800" dirty="0" smtClean="0">
                <a:latin typeface="黑体" panose="02010609060101010101" charset="-122"/>
                <a:ea typeface="黑体" panose="02010609060101010101" charset="-122"/>
              </a:rPr>
              <a:t>飞尚不得过，猿猱欲</a:t>
            </a: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度</a:t>
            </a:r>
            <a:r>
              <a:rPr lang="zh-CN" altLang="en-US" sz="2800" dirty="0" smtClean="0">
                <a:solidFill>
                  <a:srgbClr val="0000CC"/>
                </a:solidFill>
                <a:latin typeface="黑体" panose="02010609060101010101" charset="-122"/>
                <a:ea typeface="黑体" panose="02010609060101010101" charset="-122"/>
              </a:rPr>
              <a:t>愁</a:t>
            </a:r>
            <a:r>
              <a:rPr lang="zh-CN" altLang="en-US" sz="2800" dirty="0" smtClean="0">
                <a:latin typeface="黑体" panose="02010609060101010101" charset="-122"/>
                <a:ea typeface="黑体" panose="02010609060101010101" charset="-122"/>
              </a:rPr>
              <a:t>攀援。</a:t>
            </a:r>
            <a:endParaRPr lang="en-US" altLang="zh-CN" sz="2800" dirty="0" smtClean="0"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250000"/>
              </a:lnSpc>
            </a:pPr>
            <a:r>
              <a:rPr lang="zh-CN" altLang="en-US" sz="2800" dirty="0" smtClean="0">
                <a:latin typeface="黑体" panose="02010609060101010101" charset="-122"/>
                <a:ea typeface="黑体" panose="02010609060101010101" charset="-122"/>
              </a:rPr>
              <a:t>青泥</a:t>
            </a: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何</a:t>
            </a:r>
            <a:r>
              <a:rPr lang="zh-CN" altLang="en-US" sz="2800" dirty="0" smtClean="0">
                <a:latin typeface="黑体" panose="02010609060101010101" charset="-122"/>
                <a:ea typeface="黑体" panose="02010609060101010101" charset="-122"/>
              </a:rPr>
              <a:t>盘盘，百步九折</a:t>
            </a: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萦</a:t>
            </a:r>
            <a:r>
              <a:rPr lang="zh-CN" altLang="en-US" sz="2800" dirty="0" smtClean="0">
                <a:latin typeface="黑体" panose="02010609060101010101" charset="-122"/>
                <a:ea typeface="黑体" panose="02010609060101010101" charset="-122"/>
              </a:rPr>
              <a:t>岩峦。</a:t>
            </a:r>
            <a:br>
              <a:rPr lang="zh-CN" altLang="en-US" sz="2800" dirty="0" smtClean="0">
                <a:latin typeface="黑体" panose="02010609060101010101" charset="-122"/>
                <a:ea typeface="黑体" panose="02010609060101010101" charset="-122"/>
              </a:rPr>
            </a:b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扪</a:t>
            </a:r>
            <a:r>
              <a:rPr lang="zh-CN" altLang="en-US" sz="2800" dirty="0" smtClean="0">
                <a:latin typeface="黑体" panose="02010609060101010101" charset="-122"/>
                <a:ea typeface="黑体" panose="02010609060101010101" charset="-122"/>
              </a:rPr>
              <a:t>参</a:t>
            </a: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历</a:t>
            </a:r>
            <a:r>
              <a:rPr lang="zh-CN" altLang="en-US" sz="2800" dirty="0" smtClean="0">
                <a:latin typeface="黑体" panose="02010609060101010101" charset="-122"/>
                <a:ea typeface="黑体" panose="02010609060101010101" charset="-122"/>
              </a:rPr>
              <a:t>井仰</a:t>
            </a: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胁息</a:t>
            </a:r>
            <a:r>
              <a:rPr lang="zh-CN" altLang="en-US" sz="2800" dirty="0" smtClean="0">
                <a:latin typeface="黑体" panose="02010609060101010101" charset="-122"/>
                <a:ea typeface="黑体" panose="02010609060101010101" charset="-122"/>
              </a:rPr>
              <a:t>，以手抚</a:t>
            </a: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膺</a:t>
            </a:r>
            <a:r>
              <a:rPr lang="zh-CN" altLang="en-US" sz="2800" dirty="0" smtClean="0">
                <a:solidFill>
                  <a:srgbClr val="0000CC"/>
                </a:solidFill>
                <a:latin typeface="黑体" panose="02010609060101010101" charset="-122"/>
                <a:ea typeface="黑体" panose="02010609060101010101" charset="-122"/>
              </a:rPr>
              <a:t>坐</a:t>
            </a:r>
            <a:r>
              <a:rPr lang="zh-CN" altLang="en-US" sz="2800" dirty="0" smtClean="0">
                <a:latin typeface="黑体" panose="02010609060101010101" charset="-122"/>
                <a:ea typeface="黑体" panose="02010609060101010101" charset="-122"/>
              </a:rPr>
              <a:t>长叹。</a:t>
            </a:r>
            <a:endParaRPr lang="zh-CN" altLang="en-US" sz="2800" dirty="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1" name="矩形标注 10"/>
          <p:cNvSpPr/>
          <p:nvPr/>
        </p:nvSpPr>
        <p:spPr>
          <a:xfrm>
            <a:off x="1208878" y="524046"/>
            <a:ext cx="1536192" cy="476460"/>
          </a:xfrm>
          <a:prstGeom prst="wedgeRectCallout">
            <a:avLst>
              <a:gd name="adj1" fmla="val -22016"/>
              <a:gd name="adj2" fmla="val 84835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毁坏，崩塌</a:t>
            </a:r>
            <a:endParaRPr lang="zh-CN" altLang="en-US" sz="20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标注 12"/>
          <p:cNvSpPr/>
          <p:nvPr/>
        </p:nvSpPr>
        <p:spPr>
          <a:xfrm>
            <a:off x="3563618" y="514902"/>
            <a:ext cx="1326205" cy="476460"/>
          </a:xfrm>
          <a:prstGeom prst="wedgeRectCallout">
            <a:avLst>
              <a:gd name="adj1" fmla="val -662"/>
              <a:gd name="adj2" fmla="val 92512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极陡的山路</a:t>
            </a:r>
            <a:endParaRPr lang="zh-CN" altLang="en-US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标注 13"/>
          <p:cNvSpPr/>
          <p:nvPr/>
        </p:nvSpPr>
        <p:spPr>
          <a:xfrm>
            <a:off x="4980939" y="514902"/>
            <a:ext cx="836516" cy="476460"/>
          </a:xfrm>
          <a:prstGeom prst="wedgeRectCallout">
            <a:avLst>
              <a:gd name="adj1" fmla="val -52373"/>
              <a:gd name="adj2" fmla="val 82916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栈道</a:t>
            </a:r>
            <a:endParaRPr lang="zh-CN" altLang="en-US" sz="20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标注 14"/>
          <p:cNvSpPr/>
          <p:nvPr/>
        </p:nvSpPr>
        <p:spPr>
          <a:xfrm>
            <a:off x="5895339" y="505758"/>
            <a:ext cx="845660" cy="476460"/>
          </a:xfrm>
          <a:prstGeom prst="wedgeRectCallout">
            <a:avLst>
              <a:gd name="adj1" fmla="val -38316"/>
              <a:gd name="adj2" fmla="val 96350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连通</a:t>
            </a:r>
            <a:endParaRPr lang="zh-CN" altLang="en-US" sz="20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矩形标注 15"/>
          <p:cNvSpPr/>
          <p:nvPr/>
        </p:nvSpPr>
        <p:spPr>
          <a:xfrm>
            <a:off x="1332482" y="1593894"/>
            <a:ext cx="1326205" cy="476460"/>
          </a:xfrm>
          <a:prstGeom prst="wedgeRectCallout">
            <a:avLst>
              <a:gd name="adj1" fmla="val -662"/>
              <a:gd name="adj2" fmla="val 94431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</a:t>
            </a:r>
            <a:r>
              <a:rPr lang="en-US" altLang="zh-CN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…</a:t>
            </a:r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回转</a:t>
            </a:r>
            <a:endParaRPr lang="zh-CN" altLang="en-US" sz="20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标注 16"/>
          <p:cNvSpPr/>
          <p:nvPr/>
        </p:nvSpPr>
        <p:spPr>
          <a:xfrm>
            <a:off x="2795522" y="1603038"/>
            <a:ext cx="1326205" cy="476460"/>
          </a:xfrm>
          <a:prstGeom prst="wedgeRectCallout">
            <a:avLst>
              <a:gd name="adj1" fmla="val -22036"/>
              <a:gd name="adj2" fmla="val 98269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高峻山峰</a:t>
            </a:r>
            <a:endParaRPr lang="zh-CN" altLang="en-US" sz="20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标注 17"/>
          <p:cNvSpPr/>
          <p:nvPr/>
        </p:nvSpPr>
        <p:spPr>
          <a:xfrm>
            <a:off x="4496306" y="1593894"/>
            <a:ext cx="781651" cy="476460"/>
          </a:xfrm>
          <a:prstGeom prst="wedgeRectCallout">
            <a:avLst>
              <a:gd name="adj1" fmla="val 7288"/>
              <a:gd name="adj2" fmla="val 96350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激浪</a:t>
            </a:r>
            <a:endParaRPr lang="zh-CN" altLang="en-US" sz="20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标注 18"/>
          <p:cNvSpPr/>
          <p:nvPr/>
        </p:nvSpPr>
        <p:spPr>
          <a:xfrm>
            <a:off x="5346699" y="1593894"/>
            <a:ext cx="763363" cy="476460"/>
          </a:xfrm>
          <a:prstGeom prst="wedgeRectCallout">
            <a:avLst>
              <a:gd name="adj1" fmla="val -4459"/>
              <a:gd name="adj2" fmla="val 100189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倒流</a:t>
            </a:r>
            <a:endParaRPr lang="zh-CN" altLang="en-US" sz="20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矩形标注 19"/>
          <p:cNvSpPr/>
          <p:nvPr/>
        </p:nvSpPr>
        <p:spPr>
          <a:xfrm>
            <a:off x="6215378" y="1603038"/>
            <a:ext cx="1326205" cy="476460"/>
          </a:xfrm>
          <a:prstGeom prst="wedgeRectCallout">
            <a:avLst>
              <a:gd name="adj1" fmla="val -6867"/>
              <a:gd name="adj2" fmla="val 84835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回旋急流</a:t>
            </a:r>
            <a:endParaRPr lang="zh-CN" altLang="en-US" sz="20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矩形标注 20"/>
          <p:cNvSpPr/>
          <p:nvPr/>
        </p:nvSpPr>
        <p:spPr>
          <a:xfrm>
            <a:off x="4176267" y="2627166"/>
            <a:ext cx="1028540" cy="476460"/>
          </a:xfrm>
          <a:prstGeom prst="wedgeRectCallout">
            <a:avLst>
              <a:gd name="adj1" fmla="val 7267"/>
              <a:gd name="adj2" fmla="val 100189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爬过去</a:t>
            </a:r>
            <a:endParaRPr lang="zh-CN" altLang="en-US" sz="20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矩形标注 21"/>
          <p:cNvSpPr/>
          <p:nvPr/>
        </p:nvSpPr>
        <p:spPr>
          <a:xfrm>
            <a:off x="5300978" y="2627166"/>
            <a:ext cx="1326205" cy="476460"/>
          </a:xfrm>
          <a:prstGeom prst="wedgeRectCallout">
            <a:avLst>
              <a:gd name="adj1" fmla="val -61336"/>
              <a:gd name="adj2" fmla="val 92512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为</a:t>
            </a:r>
            <a:r>
              <a:rPr lang="en-US" altLang="zh-CN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…</a:t>
            </a:r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发愁</a:t>
            </a:r>
            <a:endParaRPr lang="zh-CN" altLang="en-US" sz="20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矩形标注 22"/>
          <p:cNvSpPr/>
          <p:nvPr/>
        </p:nvSpPr>
        <p:spPr>
          <a:xfrm>
            <a:off x="415275" y="2654598"/>
            <a:ext cx="2683042" cy="476460"/>
          </a:xfrm>
          <a:prstGeom prst="wedgeRectCallout">
            <a:avLst>
              <a:gd name="adj1" fmla="val -22145"/>
              <a:gd name="adj2" fmla="val 79178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定后的标志</a:t>
            </a:r>
            <a:r>
              <a:rPr lang="en-US" altLang="zh-CN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一说取独</a:t>
            </a:r>
            <a:endParaRPr lang="zh-CN" altLang="en-US" sz="2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矩形标注 23"/>
          <p:cNvSpPr/>
          <p:nvPr/>
        </p:nvSpPr>
        <p:spPr>
          <a:xfrm>
            <a:off x="930147" y="3715302"/>
            <a:ext cx="699356" cy="476460"/>
          </a:xfrm>
          <a:prstGeom prst="wedgeRectCallout">
            <a:avLst>
              <a:gd name="adj1" fmla="val -6611"/>
              <a:gd name="adj2" fmla="val 100189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多么</a:t>
            </a:r>
            <a:endParaRPr lang="zh-CN" altLang="en-US" sz="20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矩形标注 24"/>
          <p:cNvSpPr/>
          <p:nvPr/>
        </p:nvSpPr>
        <p:spPr>
          <a:xfrm>
            <a:off x="3755643" y="3715302"/>
            <a:ext cx="854804" cy="476460"/>
          </a:xfrm>
          <a:prstGeom prst="wedgeRectCallout">
            <a:avLst>
              <a:gd name="adj1" fmla="val -8514"/>
              <a:gd name="adj2" fmla="val 96350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盘绕</a:t>
            </a:r>
            <a:endParaRPr lang="zh-CN" altLang="en-US" sz="20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矩形标注 25"/>
          <p:cNvSpPr/>
          <p:nvPr/>
        </p:nvSpPr>
        <p:spPr>
          <a:xfrm>
            <a:off x="134619" y="4766862"/>
            <a:ext cx="662780" cy="476460"/>
          </a:xfrm>
          <a:prstGeom prst="wedgeRectCallout">
            <a:avLst>
              <a:gd name="adj1" fmla="val 4192"/>
              <a:gd name="adj2" fmla="val 100189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摸</a:t>
            </a:r>
            <a:endParaRPr lang="zh-CN" altLang="en-US" sz="20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矩形标注 26"/>
          <p:cNvSpPr/>
          <p:nvPr/>
        </p:nvSpPr>
        <p:spPr>
          <a:xfrm>
            <a:off x="957579" y="4757718"/>
            <a:ext cx="745076" cy="476460"/>
          </a:xfrm>
          <a:prstGeom prst="wedgeRectCallout">
            <a:avLst>
              <a:gd name="adj1" fmla="val -11874"/>
              <a:gd name="adj2" fmla="val 90593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穿过</a:t>
            </a:r>
            <a:endParaRPr lang="zh-CN" altLang="en-US" sz="20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矩形标注 27"/>
          <p:cNvSpPr/>
          <p:nvPr/>
        </p:nvSpPr>
        <p:spPr>
          <a:xfrm>
            <a:off x="1999994" y="4757718"/>
            <a:ext cx="1326205" cy="476460"/>
          </a:xfrm>
          <a:prstGeom prst="wedgeRectCallout">
            <a:avLst>
              <a:gd name="adj1" fmla="val -13072"/>
              <a:gd name="adj2" fmla="val 100189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屏住呼吸</a:t>
            </a:r>
            <a:endParaRPr lang="zh-CN" altLang="en-US" sz="20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矩形标注 28"/>
          <p:cNvSpPr/>
          <p:nvPr/>
        </p:nvSpPr>
        <p:spPr>
          <a:xfrm>
            <a:off x="4002531" y="4766862"/>
            <a:ext cx="918812" cy="476460"/>
          </a:xfrm>
          <a:prstGeom prst="wedgeRectCallout">
            <a:avLst>
              <a:gd name="adj1" fmla="val -5599"/>
              <a:gd name="adj2" fmla="val 92512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胸口</a:t>
            </a:r>
            <a:endParaRPr lang="zh-CN" altLang="en-US" sz="20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矩形标注 29"/>
          <p:cNvSpPr/>
          <p:nvPr/>
        </p:nvSpPr>
        <p:spPr>
          <a:xfrm>
            <a:off x="5026658" y="4766862"/>
            <a:ext cx="1326205" cy="476460"/>
          </a:xfrm>
          <a:prstGeom prst="wedgeRectCallout">
            <a:avLst>
              <a:gd name="adj1" fmla="val -69610"/>
              <a:gd name="adj2" fmla="val 94431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空，徒然</a:t>
            </a:r>
            <a:endParaRPr lang="zh-CN" altLang="en-US" sz="20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7886065" y="753110"/>
            <a:ext cx="4051300" cy="706755"/>
          </a:xfrm>
          <a:prstGeom prst="rect">
            <a:avLst/>
          </a:prstGeom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000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开辟蜀道的过程。融合了五丁开山的神话，点染了神奇色彩。</a:t>
            </a:r>
            <a:endParaRPr lang="zh-CN" altLang="en-US" sz="2000" b="1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8021320" y="2079625"/>
            <a:ext cx="3915410" cy="706755"/>
          </a:xfrm>
          <a:prstGeom prst="rect">
            <a:avLst/>
          </a:prstGeom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000" b="1" dirty="0">
                <a:ln w="12700">
                  <a:solidFill>
                    <a:schemeClr val="tx1"/>
                  </a:solidFill>
                </a:ln>
                <a:solidFill>
                  <a:schemeClr val="dk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  <a:t>一上一下，一虚一实，从天上到峡谷，视野极为开阔。</a:t>
            </a:r>
            <a:endParaRPr lang="zh-CN" altLang="en-US" sz="2000" b="1" dirty="0">
              <a:ln w="12700">
                <a:solidFill>
                  <a:schemeClr val="tx1"/>
                </a:solidFill>
              </a:ln>
              <a:solidFill>
                <a:schemeClr val="dk1">
                  <a:lumMod val="85000"/>
                  <a:lumOff val="15000"/>
                </a:scheme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8021320" y="3235960"/>
            <a:ext cx="3915410" cy="829945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chemeClr val="dk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  <a:t>借黄鹤与猿猱来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反衬</a:t>
            </a:r>
            <a:r>
              <a:rPr lang="zh-CN" altLang="en-US" sz="2400" b="1" dirty="0">
                <a:solidFill>
                  <a:schemeClr val="dk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  <a:t>蜀道的高和险。</a:t>
            </a:r>
            <a:endParaRPr lang="zh-CN" altLang="en-US" sz="2400" b="1" dirty="0">
              <a:solidFill>
                <a:schemeClr val="dk1">
                  <a:lumMod val="85000"/>
                  <a:lumOff val="15000"/>
                </a:scheme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1" name="文本框 30"/>
          <p:cNvSpPr txBox="1"/>
          <p:nvPr>
            <p:custDataLst>
              <p:tags r:id="rId1"/>
            </p:custDataLst>
          </p:nvPr>
        </p:nvSpPr>
        <p:spPr>
          <a:xfrm>
            <a:off x="8008620" y="4368800"/>
            <a:ext cx="4151630" cy="82994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1600" b="1" dirty="0">
                <a:solidFill>
                  <a:srgbClr val="00B0F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《元和郡县志》记载，青泥岭“悬崖万仞，山多云雨</a:t>
            </a:r>
            <a:r>
              <a:rPr lang="zh-CN" altLang="en-US" sz="1600" b="1" dirty="0" smtClean="0">
                <a:solidFill>
                  <a:srgbClr val="00B0F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</a:t>
            </a:r>
            <a:endParaRPr lang="en-US" altLang="zh-CN" sz="1600" b="1" dirty="0" smtClean="0">
              <a:solidFill>
                <a:srgbClr val="00B0F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1600" b="1" dirty="0" smtClean="0">
                <a:solidFill>
                  <a:srgbClr val="00B0F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“何盘盘”</a:t>
            </a:r>
            <a:r>
              <a:rPr lang="zh-CN" altLang="en-US" sz="1600" b="1" dirty="0">
                <a:solidFill>
                  <a:srgbClr val="00B0F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和“百步九折”写其峰路的萦回。</a:t>
            </a:r>
            <a:endParaRPr lang="zh-CN" altLang="en-US" sz="1600" b="1" dirty="0">
              <a:solidFill>
                <a:srgbClr val="00B0F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050816" name="文本框 224"/>
          <p:cNvSpPr txBox="1"/>
          <p:nvPr>
            <p:custDataLst>
              <p:tags r:id="rId2"/>
            </p:custDataLst>
          </p:nvPr>
        </p:nvSpPr>
        <p:spPr>
          <a:xfrm>
            <a:off x="8021320" y="5391785"/>
            <a:ext cx="1774190" cy="52197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800" b="1" spc="3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细节描写</a:t>
            </a:r>
            <a:endParaRPr lang="zh-CN" altLang="en-US" sz="2800" b="1" spc="3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3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10508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10508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2" grpId="0" bldLvl="0" animBg="1"/>
      <p:bldP spid="3" grpId="0" bldLvl="0" animBg="1"/>
      <p:bldP spid="4" grpId="0" bldLvl="0" animBg="1"/>
      <p:bldP spid="31" grpId="0" bldLvl="0" animBg="1"/>
      <p:bldP spid="1050816" grpId="0" animBg="1"/>
      <p:bldP spid="1050816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 rot="10800000">
            <a:off x="10416540" y="5166360"/>
            <a:ext cx="1775460" cy="1691640"/>
          </a:xfrm>
          <a:prstGeom prst="rect">
            <a:avLst/>
          </a:prstGeom>
        </p:spPr>
      </p:pic>
      <p:sp>
        <p:nvSpPr>
          <p:cNvPr id="1050777" name="矩形 133"/>
          <p:cNvSpPr/>
          <p:nvPr>
            <p:custDataLst>
              <p:tags r:id="rId3"/>
            </p:custDataLst>
          </p:nvPr>
        </p:nvSpPr>
        <p:spPr>
          <a:xfrm rot="20192690">
            <a:off x="712470" y="4759325"/>
            <a:ext cx="1261110" cy="1010920"/>
          </a:xfrm>
          <a:prstGeom prst="rect">
            <a:avLst/>
          </a:prstGeom>
          <a:blipFill dpi="0" rotWithShape="1">
            <a:blip r:embed="rId4">
              <a:alphaModFix amt="66000"/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0778" name="矩形 130"/>
          <p:cNvSpPr/>
          <p:nvPr>
            <p:custDataLst>
              <p:tags r:id="rId5"/>
            </p:custDataLst>
          </p:nvPr>
        </p:nvSpPr>
        <p:spPr>
          <a:xfrm>
            <a:off x="662940" y="1753870"/>
            <a:ext cx="906780" cy="30441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zh-CN" altLang="en-US" sz="4800" b="1" spc="-300">
                <a:gradFill flip="none" rotWithShape="1">
                  <a:gsLst>
                    <a:gs pos="0">
                      <a:srgbClr val="847366"/>
                    </a:gs>
                    <a:gs pos="28000">
                      <a:prstClr val="black">
                        <a:lumMod val="85000"/>
                        <a:lumOff val="15000"/>
                      </a:prstClr>
                    </a:gs>
                    <a:gs pos="54000">
                      <a:srgbClr val="4C3D32"/>
                    </a:gs>
                    <a:gs pos="78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4C3D32"/>
                    </a:gs>
                  </a:gsLst>
                  <a:lin ang="2700000" scaled="1"/>
                </a:gradFill>
                <a:effectLst>
                  <a:outerShdw blurRad="50800" dist="50800" dir="5400000" algn="ctr" rotWithShape="0">
                    <a:srgbClr val="F5F1EC">
                      <a:alpha val="4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一叹</a:t>
            </a:r>
            <a:r>
              <a:rPr lang="en-US" altLang="zh-CN" sz="4800" b="1" spc="-300">
                <a:gradFill flip="none" rotWithShape="1">
                  <a:gsLst>
                    <a:gs pos="0">
                      <a:srgbClr val="847366"/>
                    </a:gs>
                    <a:gs pos="28000">
                      <a:prstClr val="black">
                        <a:lumMod val="85000"/>
                        <a:lumOff val="15000"/>
                      </a:prstClr>
                    </a:gs>
                    <a:gs pos="54000">
                      <a:srgbClr val="4C3D32"/>
                    </a:gs>
                    <a:gs pos="78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4C3D32"/>
                    </a:gs>
                  </a:gsLst>
                  <a:lin ang="2700000" scaled="1"/>
                </a:gradFill>
                <a:effectLst>
                  <a:outerShdw blurRad="50800" dist="50800" dir="5400000" algn="ctr" rotWithShape="0">
                    <a:srgbClr val="F5F1EC">
                      <a:alpha val="4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altLang="zh-CN" sz="4800" b="1" spc="-300">
              <a:gradFill flip="none" rotWithShape="1">
                <a:gsLst>
                  <a:gs pos="0">
                    <a:srgbClr val="847366"/>
                  </a:gs>
                  <a:gs pos="28000">
                    <a:prstClr val="black">
                      <a:lumMod val="85000"/>
                      <a:lumOff val="15000"/>
                    </a:prstClr>
                  </a:gs>
                  <a:gs pos="54000">
                    <a:srgbClr val="4C3D32"/>
                  </a:gs>
                  <a:gs pos="78000">
                    <a:prstClr val="black">
                      <a:lumMod val="85000"/>
                      <a:lumOff val="15000"/>
                    </a:prstClr>
                  </a:gs>
                  <a:gs pos="100000">
                    <a:srgbClr val="4C3D32"/>
                  </a:gs>
                </a:gsLst>
                <a:lin ang="2700000" scaled="1"/>
              </a:gradFill>
              <a:effectLst>
                <a:outerShdw blurRad="50800" dist="50800" dir="5400000" algn="ctr" rotWithShape="0">
                  <a:srgbClr val="F5F1EC">
                    <a:alpha val="40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80000"/>
              </a:lnSpc>
            </a:pPr>
            <a:endParaRPr lang="en-US" altLang="zh-CN" sz="4800" b="1" spc="-300">
              <a:gradFill flip="none" rotWithShape="1">
                <a:gsLst>
                  <a:gs pos="0">
                    <a:srgbClr val="847366"/>
                  </a:gs>
                  <a:gs pos="28000">
                    <a:prstClr val="black">
                      <a:lumMod val="85000"/>
                      <a:lumOff val="15000"/>
                    </a:prstClr>
                  </a:gs>
                  <a:gs pos="54000">
                    <a:srgbClr val="4C3D32"/>
                  </a:gs>
                  <a:gs pos="78000">
                    <a:prstClr val="black">
                      <a:lumMod val="85000"/>
                      <a:lumOff val="15000"/>
                    </a:prstClr>
                  </a:gs>
                  <a:gs pos="100000">
                    <a:srgbClr val="4C3D32"/>
                  </a:gs>
                </a:gsLst>
                <a:lin ang="2700000" scaled="1"/>
              </a:gradFill>
              <a:effectLst>
                <a:outerShdw blurRad="50800" dist="50800" dir="5400000" algn="ctr" rotWithShape="0">
                  <a:srgbClr val="F5F1EC">
                    <a:alpha val="40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80000"/>
              </a:lnSpc>
            </a:pPr>
            <a:r>
              <a:rPr lang="zh-CN" altLang="en-US" sz="4800" b="1" spc="-300">
                <a:gradFill flip="none" rotWithShape="1">
                  <a:gsLst>
                    <a:gs pos="0">
                      <a:srgbClr val="847366"/>
                    </a:gs>
                    <a:gs pos="28000">
                      <a:prstClr val="black">
                        <a:lumMod val="85000"/>
                        <a:lumOff val="15000"/>
                      </a:prstClr>
                    </a:gs>
                    <a:gs pos="54000">
                      <a:srgbClr val="4C3D32"/>
                    </a:gs>
                    <a:gs pos="78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4C3D32"/>
                    </a:gs>
                  </a:gsLst>
                  <a:lin ang="2700000" scaled="1"/>
                </a:gradFill>
                <a:effectLst>
                  <a:outerShdw blurRad="50800" dist="50800" dir="5400000" algn="ctr" rotWithShape="0">
                    <a:srgbClr val="F5F1EC">
                      <a:alpha val="4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山高</a:t>
            </a:r>
            <a:endParaRPr lang="zh-CN" altLang="en-US" sz="4800" b="1" spc="-300">
              <a:gradFill flip="none" rotWithShape="1">
                <a:gsLst>
                  <a:gs pos="0">
                    <a:srgbClr val="847366"/>
                  </a:gs>
                  <a:gs pos="28000">
                    <a:prstClr val="black">
                      <a:lumMod val="85000"/>
                      <a:lumOff val="15000"/>
                    </a:prstClr>
                  </a:gs>
                  <a:gs pos="54000">
                    <a:srgbClr val="4C3D32"/>
                  </a:gs>
                  <a:gs pos="78000">
                    <a:prstClr val="black">
                      <a:lumMod val="85000"/>
                      <a:lumOff val="15000"/>
                    </a:prstClr>
                  </a:gs>
                  <a:gs pos="100000">
                    <a:srgbClr val="4C3D32"/>
                  </a:gs>
                </a:gsLst>
                <a:lin ang="2700000" scaled="1"/>
              </a:gradFill>
              <a:effectLst>
                <a:outerShdw blurRad="50800" dist="50800" dir="5400000" algn="ctr" rotWithShape="0">
                  <a:srgbClr val="F5F1EC">
                    <a:alpha val="40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0779" name="左大括号 135"/>
          <p:cNvSpPr/>
          <p:nvPr>
            <p:custDataLst>
              <p:tags r:id="rId6"/>
            </p:custDataLst>
          </p:nvPr>
        </p:nvSpPr>
        <p:spPr>
          <a:xfrm>
            <a:off x="1689999" y="1712029"/>
            <a:ext cx="275571" cy="4435625"/>
          </a:xfrm>
          <a:prstGeom prst="leftBrace">
            <a:avLst>
              <a:gd name="adj1" fmla="val 45238"/>
              <a:gd name="adj2" fmla="val 50000"/>
            </a:avLst>
          </a:prstGeom>
          <a:noFill/>
          <a:ln w="38100">
            <a:gradFill flip="none" rotWithShape="1">
              <a:gsLst>
                <a:gs pos="0">
                  <a:srgbClr val="D9C69B">
                    <a:alpha val="0"/>
                  </a:srgbClr>
                </a:gs>
                <a:gs pos="36000">
                  <a:srgbClr val="604D3A"/>
                </a:gs>
                <a:gs pos="68000">
                  <a:srgbClr val="604D3A"/>
                </a:gs>
                <a:gs pos="100000">
                  <a:srgbClr val="D9C69B">
                    <a:alpha val="0"/>
                  </a:srgbClr>
                </a:gs>
              </a:gsLst>
              <a:lin ang="162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0780" name="左大括号 138"/>
          <p:cNvSpPr/>
          <p:nvPr>
            <p:custDataLst>
              <p:tags r:id="rId7"/>
            </p:custDataLst>
          </p:nvPr>
        </p:nvSpPr>
        <p:spPr>
          <a:xfrm>
            <a:off x="3813175" y="1339850"/>
            <a:ext cx="275590" cy="1808480"/>
          </a:xfrm>
          <a:prstGeom prst="leftBrace">
            <a:avLst>
              <a:gd name="adj1" fmla="val 45238"/>
              <a:gd name="adj2" fmla="val 50000"/>
            </a:avLst>
          </a:prstGeom>
          <a:noFill/>
          <a:ln w="38100">
            <a:gradFill flip="none" rotWithShape="1">
              <a:gsLst>
                <a:gs pos="0">
                  <a:srgbClr val="D9C69B">
                    <a:alpha val="0"/>
                  </a:srgbClr>
                </a:gs>
                <a:gs pos="36000">
                  <a:srgbClr val="604D3A"/>
                </a:gs>
                <a:gs pos="68000">
                  <a:srgbClr val="604D3A"/>
                </a:gs>
                <a:gs pos="100000">
                  <a:srgbClr val="D9C69B">
                    <a:alpha val="0"/>
                  </a:srgbClr>
                </a:gs>
              </a:gsLst>
              <a:lin ang="162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0781" name="Text Box 25"/>
          <p:cNvSpPr/>
          <p:nvPr>
            <p:custDataLst>
              <p:tags r:id="rId8"/>
            </p:custDataLst>
          </p:nvPr>
        </p:nvSpPr>
        <p:spPr>
          <a:xfrm>
            <a:off x="4291965" y="1457325"/>
            <a:ext cx="4544060" cy="664845"/>
          </a:xfrm>
          <a:prstGeom prst="rect">
            <a:avLst/>
          </a:prstGeom>
          <a:gradFill flip="none" rotWithShape="1">
            <a:gsLst>
              <a:gs pos="0">
                <a:srgbClr val="D9C69B">
                  <a:alpha val="20000"/>
                </a:srgbClr>
              </a:gs>
              <a:gs pos="100000">
                <a:srgbClr val="BCA270">
                  <a:alpha val="20000"/>
                </a:srgbClr>
              </a:gs>
            </a:gsLst>
            <a:lin ang="5400000" scaled="1"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5pPr>
          </a:lstStyle>
          <a:p>
            <a:pPr algn="ctr"/>
            <a:endParaRPr lang="zh-CN" altLang="zh-CN" sz="3600" b="1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50782" name="文本框 163"/>
          <p:cNvSpPr txBox="1"/>
          <p:nvPr>
            <p:custDataLst>
              <p:tags r:id="rId9"/>
            </p:custDataLst>
          </p:nvPr>
        </p:nvSpPr>
        <p:spPr>
          <a:xfrm>
            <a:off x="4303395" y="1597660"/>
            <a:ext cx="1792605" cy="447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9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蜀道历史</a:t>
            </a:r>
            <a:endParaRPr lang="zh-CN" altLang="en-US" sz="290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050783" name="矩形: 圆角 161"/>
          <p:cNvSpPr/>
          <p:nvPr>
            <p:custDataLst>
              <p:tags r:id="rId10"/>
            </p:custDataLst>
          </p:nvPr>
        </p:nvSpPr>
        <p:spPr>
          <a:xfrm>
            <a:off x="4124960" y="1476375"/>
            <a:ext cx="49530" cy="575310"/>
          </a:xfrm>
          <a:prstGeom prst="roundRect">
            <a:avLst/>
          </a:prstGeom>
          <a:gradFill flip="none" rotWithShape="1">
            <a:gsLst>
              <a:gs pos="0">
                <a:srgbClr val="604D3A">
                  <a:alpha val="50000"/>
                </a:srgbClr>
              </a:gs>
              <a:gs pos="60000">
                <a:srgbClr val="604D3A">
                  <a:alpha val="80000"/>
                </a:srgbClr>
              </a:gs>
              <a:gs pos="100000">
                <a:srgbClr val="604D3A">
                  <a:alpha val="5000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0784" name="Text Box 25"/>
          <p:cNvSpPr/>
          <p:nvPr>
            <p:custDataLst>
              <p:tags r:id="rId11"/>
            </p:custDataLst>
          </p:nvPr>
        </p:nvSpPr>
        <p:spPr>
          <a:xfrm>
            <a:off x="4291965" y="2423160"/>
            <a:ext cx="4544060" cy="664845"/>
          </a:xfrm>
          <a:prstGeom prst="rect">
            <a:avLst/>
          </a:prstGeom>
          <a:gradFill flip="none" rotWithShape="1">
            <a:gsLst>
              <a:gs pos="0">
                <a:srgbClr val="D9C69B">
                  <a:alpha val="20000"/>
                </a:srgbClr>
              </a:gs>
              <a:gs pos="100000">
                <a:srgbClr val="BCA270">
                  <a:alpha val="20000"/>
                </a:srgbClr>
              </a:gs>
            </a:gsLst>
            <a:lin ang="5400000" scaled="1"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5pPr>
          </a:lstStyle>
          <a:p>
            <a:pPr algn="ctr"/>
            <a:endParaRPr lang="zh-CN" altLang="zh-CN" sz="3600" b="1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50785" name="文本框 171"/>
          <p:cNvSpPr txBox="1"/>
          <p:nvPr>
            <p:custDataLst>
              <p:tags r:id="rId12"/>
            </p:custDataLst>
          </p:nvPr>
        </p:nvSpPr>
        <p:spPr>
          <a:xfrm>
            <a:off x="4404995" y="2561590"/>
            <a:ext cx="1691640" cy="447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9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五丁开山</a:t>
            </a:r>
            <a:endParaRPr lang="zh-CN" altLang="en-US" sz="2900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0786" name="矩形: 圆角 169"/>
          <p:cNvSpPr/>
          <p:nvPr>
            <p:custDataLst>
              <p:tags r:id="rId13"/>
            </p:custDataLst>
          </p:nvPr>
        </p:nvSpPr>
        <p:spPr>
          <a:xfrm>
            <a:off x="4124960" y="2442210"/>
            <a:ext cx="49530" cy="575310"/>
          </a:xfrm>
          <a:prstGeom prst="roundRect">
            <a:avLst/>
          </a:prstGeom>
          <a:gradFill flip="none" rotWithShape="1">
            <a:gsLst>
              <a:gs pos="0">
                <a:srgbClr val="604D3A">
                  <a:alpha val="50000"/>
                </a:srgbClr>
              </a:gs>
              <a:gs pos="60000">
                <a:srgbClr val="604D3A">
                  <a:alpha val="80000"/>
                </a:srgbClr>
              </a:gs>
              <a:gs pos="100000">
                <a:srgbClr val="604D3A">
                  <a:alpha val="5000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0788" name="TextBox 7"/>
          <p:cNvSpPr/>
          <p:nvPr>
            <p:custDataLst>
              <p:tags r:id="rId14"/>
            </p:custDataLst>
          </p:nvPr>
        </p:nvSpPr>
        <p:spPr>
          <a:xfrm>
            <a:off x="2001520" y="2040255"/>
            <a:ext cx="1662430" cy="4476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80000"/>
              </a:lnSpc>
            </a:pPr>
            <a:r>
              <a:rPr lang="zh-CN" altLang="en-US" sz="29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蜀道来历</a:t>
            </a:r>
            <a:endParaRPr lang="zh-CN" altLang="en-US" sz="2900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50789" name="Text Box 25"/>
          <p:cNvSpPr/>
          <p:nvPr>
            <p:custDataLst>
              <p:tags r:id="rId15"/>
            </p:custDataLst>
          </p:nvPr>
        </p:nvSpPr>
        <p:spPr>
          <a:xfrm>
            <a:off x="4284345" y="3136265"/>
            <a:ext cx="4551680" cy="664845"/>
          </a:xfrm>
          <a:prstGeom prst="rect">
            <a:avLst/>
          </a:prstGeom>
          <a:gradFill flip="none" rotWithShape="1">
            <a:gsLst>
              <a:gs pos="0">
                <a:srgbClr val="D9C69B">
                  <a:alpha val="20000"/>
                </a:srgbClr>
              </a:gs>
              <a:gs pos="100000">
                <a:srgbClr val="BCA270">
                  <a:alpha val="20000"/>
                </a:srgbClr>
              </a:gs>
            </a:gsLst>
            <a:lin ang="5400000" scaled="1"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5pPr>
          </a:lstStyle>
          <a:p>
            <a:pPr algn="ctr"/>
            <a:endParaRPr lang="zh-CN" altLang="zh-CN" sz="3600" b="1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50790" name="文本框 181"/>
          <p:cNvSpPr txBox="1"/>
          <p:nvPr>
            <p:custDataLst>
              <p:tags r:id="rId16"/>
            </p:custDataLst>
          </p:nvPr>
        </p:nvSpPr>
        <p:spPr>
          <a:xfrm>
            <a:off x="4446270" y="3300095"/>
            <a:ext cx="4788535" cy="447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9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上：六龙回日，群山挡日</a:t>
            </a:r>
            <a:endParaRPr lang="zh-CN" altLang="en-US" sz="290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0791" name="矩形: 圆角 179"/>
          <p:cNvSpPr/>
          <p:nvPr>
            <p:custDataLst>
              <p:tags r:id="rId17"/>
            </p:custDataLst>
          </p:nvPr>
        </p:nvSpPr>
        <p:spPr>
          <a:xfrm>
            <a:off x="4117340" y="3155315"/>
            <a:ext cx="50165" cy="575310"/>
          </a:xfrm>
          <a:prstGeom prst="roundRect">
            <a:avLst/>
          </a:prstGeom>
          <a:gradFill flip="none" rotWithShape="1">
            <a:gsLst>
              <a:gs pos="0">
                <a:srgbClr val="604D3A">
                  <a:alpha val="50000"/>
                </a:srgbClr>
              </a:gs>
              <a:gs pos="60000">
                <a:srgbClr val="604D3A">
                  <a:alpha val="80000"/>
                </a:srgbClr>
              </a:gs>
              <a:gs pos="100000">
                <a:srgbClr val="604D3A">
                  <a:alpha val="5000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0792" name="Text Box 25"/>
          <p:cNvSpPr/>
          <p:nvPr>
            <p:custDataLst>
              <p:tags r:id="rId18"/>
            </p:custDataLst>
          </p:nvPr>
        </p:nvSpPr>
        <p:spPr>
          <a:xfrm>
            <a:off x="4284345" y="3776345"/>
            <a:ext cx="4551680" cy="664845"/>
          </a:xfrm>
          <a:prstGeom prst="rect">
            <a:avLst/>
          </a:prstGeom>
          <a:gradFill flip="none" rotWithShape="1">
            <a:gsLst>
              <a:gs pos="0">
                <a:srgbClr val="D9C69B">
                  <a:alpha val="20000"/>
                </a:srgbClr>
              </a:gs>
              <a:gs pos="100000">
                <a:srgbClr val="BCA270">
                  <a:alpha val="20000"/>
                </a:srgbClr>
              </a:gs>
            </a:gsLst>
            <a:lin ang="5400000" scaled="1"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5pPr>
          </a:lstStyle>
          <a:p>
            <a:pPr algn="ctr"/>
            <a:endParaRPr lang="zh-CN" altLang="zh-CN" sz="3600" b="1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50793" name="文本框 198"/>
          <p:cNvSpPr txBox="1"/>
          <p:nvPr>
            <p:custDataLst>
              <p:tags r:id="rId19"/>
            </p:custDataLst>
          </p:nvPr>
        </p:nvSpPr>
        <p:spPr>
          <a:xfrm>
            <a:off x="4446270" y="3940175"/>
            <a:ext cx="4788535" cy="447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9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下：万仞深渊，急浪回旋</a:t>
            </a:r>
            <a:endParaRPr lang="zh-CN" altLang="en-US" sz="290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0794" name="矩形: 圆角 196"/>
          <p:cNvSpPr/>
          <p:nvPr>
            <p:custDataLst>
              <p:tags r:id="rId20"/>
            </p:custDataLst>
          </p:nvPr>
        </p:nvSpPr>
        <p:spPr>
          <a:xfrm>
            <a:off x="4117340" y="3795395"/>
            <a:ext cx="50165" cy="575310"/>
          </a:xfrm>
          <a:prstGeom prst="roundRect">
            <a:avLst/>
          </a:prstGeom>
          <a:gradFill flip="none" rotWithShape="1">
            <a:gsLst>
              <a:gs pos="0">
                <a:srgbClr val="604D3A">
                  <a:alpha val="50000"/>
                </a:srgbClr>
              </a:gs>
              <a:gs pos="60000">
                <a:srgbClr val="604D3A">
                  <a:alpha val="80000"/>
                </a:srgbClr>
              </a:gs>
              <a:gs pos="100000">
                <a:srgbClr val="604D3A">
                  <a:alpha val="5000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0795" name="Text Box 25"/>
          <p:cNvSpPr/>
          <p:nvPr>
            <p:custDataLst>
              <p:tags r:id="rId21"/>
            </p:custDataLst>
          </p:nvPr>
        </p:nvSpPr>
        <p:spPr>
          <a:xfrm>
            <a:off x="4284345" y="4416425"/>
            <a:ext cx="4551680" cy="664845"/>
          </a:xfrm>
          <a:prstGeom prst="rect">
            <a:avLst/>
          </a:prstGeom>
          <a:gradFill flip="none" rotWithShape="1">
            <a:gsLst>
              <a:gs pos="0">
                <a:srgbClr val="D9C69B">
                  <a:alpha val="20000"/>
                </a:srgbClr>
              </a:gs>
              <a:gs pos="100000">
                <a:srgbClr val="BCA270">
                  <a:alpha val="20000"/>
                </a:srgbClr>
              </a:gs>
            </a:gsLst>
            <a:lin ang="5400000" scaled="1"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5pPr>
          </a:lstStyle>
          <a:p>
            <a:pPr algn="ctr"/>
            <a:endParaRPr lang="zh-CN" altLang="zh-CN" sz="3600" b="1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50796" name="文本框 203"/>
          <p:cNvSpPr txBox="1"/>
          <p:nvPr>
            <p:custDataLst>
              <p:tags r:id="rId22"/>
            </p:custDataLst>
          </p:nvPr>
        </p:nvSpPr>
        <p:spPr>
          <a:xfrm>
            <a:off x="4446270" y="4580255"/>
            <a:ext cx="4788535" cy="447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9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黄鹤不得过，猿猱愁攀援</a:t>
            </a:r>
            <a:endParaRPr lang="zh-CN" altLang="en-US" sz="290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0797" name="矩形: 圆角 201"/>
          <p:cNvSpPr/>
          <p:nvPr>
            <p:custDataLst>
              <p:tags r:id="rId23"/>
            </p:custDataLst>
          </p:nvPr>
        </p:nvSpPr>
        <p:spPr>
          <a:xfrm>
            <a:off x="4117340" y="4435475"/>
            <a:ext cx="50165" cy="575310"/>
          </a:xfrm>
          <a:prstGeom prst="roundRect">
            <a:avLst/>
          </a:prstGeom>
          <a:gradFill flip="none" rotWithShape="1">
            <a:gsLst>
              <a:gs pos="0">
                <a:srgbClr val="604D3A">
                  <a:alpha val="50000"/>
                </a:srgbClr>
              </a:gs>
              <a:gs pos="60000">
                <a:srgbClr val="604D3A">
                  <a:alpha val="80000"/>
                </a:srgbClr>
              </a:gs>
              <a:gs pos="100000">
                <a:srgbClr val="604D3A">
                  <a:alpha val="5000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0799" name="TextBox 7"/>
          <p:cNvSpPr/>
          <p:nvPr>
            <p:custDataLst>
              <p:tags r:id="rId24"/>
            </p:custDataLst>
          </p:nvPr>
        </p:nvSpPr>
        <p:spPr>
          <a:xfrm>
            <a:off x="2001520" y="3865245"/>
            <a:ext cx="1662430" cy="4476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80000"/>
              </a:lnSpc>
            </a:pPr>
            <a:r>
              <a:rPr lang="zh-CN" altLang="en-US" sz="29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蜀道高峻</a:t>
            </a:r>
            <a:endParaRPr lang="zh-CN" altLang="en-US" sz="2900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50800" name="左大括号 144"/>
          <p:cNvSpPr/>
          <p:nvPr>
            <p:custDataLst>
              <p:tags r:id="rId25"/>
            </p:custDataLst>
          </p:nvPr>
        </p:nvSpPr>
        <p:spPr>
          <a:xfrm>
            <a:off x="3813175" y="3164840"/>
            <a:ext cx="275590" cy="1808480"/>
          </a:xfrm>
          <a:prstGeom prst="leftBrace">
            <a:avLst>
              <a:gd name="adj1" fmla="val 45238"/>
              <a:gd name="adj2" fmla="val 50000"/>
            </a:avLst>
          </a:prstGeom>
          <a:noFill/>
          <a:ln w="38100">
            <a:gradFill flip="none" rotWithShape="1">
              <a:gsLst>
                <a:gs pos="0">
                  <a:srgbClr val="D9C69B">
                    <a:alpha val="0"/>
                  </a:srgbClr>
                </a:gs>
                <a:gs pos="36000">
                  <a:srgbClr val="604D3A"/>
                </a:gs>
                <a:gs pos="68000">
                  <a:srgbClr val="604D3A"/>
                </a:gs>
                <a:gs pos="100000">
                  <a:srgbClr val="D9C69B">
                    <a:alpha val="0"/>
                  </a:srgbClr>
                </a:gs>
              </a:gsLst>
              <a:lin ang="162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0801" name="Text Box 25"/>
          <p:cNvSpPr/>
          <p:nvPr>
            <p:custDataLst>
              <p:tags r:id="rId26"/>
            </p:custDataLst>
          </p:nvPr>
        </p:nvSpPr>
        <p:spPr>
          <a:xfrm>
            <a:off x="4296410" y="5208270"/>
            <a:ext cx="4539615" cy="1206500"/>
          </a:xfrm>
          <a:prstGeom prst="rect">
            <a:avLst/>
          </a:prstGeom>
          <a:gradFill flip="none" rotWithShape="1">
            <a:gsLst>
              <a:gs pos="0">
                <a:srgbClr val="D9C69B">
                  <a:alpha val="20000"/>
                </a:srgbClr>
              </a:gs>
              <a:gs pos="100000">
                <a:srgbClr val="BCA270">
                  <a:alpha val="20000"/>
                </a:srgbClr>
              </a:gs>
            </a:gsLst>
            <a:lin ang="5400000" scaled="1"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5pPr>
          </a:lstStyle>
          <a:p>
            <a:pPr algn="ctr"/>
            <a:endParaRPr lang="zh-CN" altLang="zh-CN" sz="3600" b="1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50802" name="文本框 221"/>
          <p:cNvSpPr txBox="1"/>
          <p:nvPr>
            <p:custDataLst>
              <p:tags r:id="rId27"/>
            </p:custDataLst>
          </p:nvPr>
        </p:nvSpPr>
        <p:spPr>
          <a:xfrm>
            <a:off x="4448810" y="5326380"/>
            <a:ext cx="4288155" cy="983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9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摹写神情、动作</a:t>
            </a:r>
            <a:endParaRPr lang="en-US" altLang="zh-CN" sz="290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9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（困危之状如在眼前）</a:t>
            </a:r>
            <a:endParaRPr lang="zh-CN" altLang="en-US" sz="290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50803" name="矩形: 圆角 219"/>
          <p:cNvSpPr/>
          <p:nvPr>
            <p:custDataLst>
              <p:tags r:id="rId28"/>
            </p:custDataLst>
          </p:nvPr>
        </p:nvSpPr>
        <p:spPr>
          <a:xfrm>
            <a:off x="4129405" y="5243195"/>
            <a:ext cx="50165" cy="1043940"/>
          </a:xfrm>
          <a:prstGeom prst="roundRect">
            <a:avLst/>
          </a:prstGeom>
          <a:gradFill flip="none" rotWithShape="1">
            <a:gsLst>
              <a:gs pos="0">
                <a:srgbClr val="604D3A">
                  <a:alpha val="50000"/>
                </a:srgbClr>
              </a:gs>
              <a:gs pos="60000">
                <a:srgbClr val="604D3A">
                  <a:alpha val="80000"/>
                </a:srgbClr>
              </a:gs>
              <a:gs pos="100000">
                <a:srgbClr val="604D3A">
                  <a:alpha val="5000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0805" name="TextBox 7"/>
          <p:cNvSpPr/>
          <p:nvPr>
            <p:custDataLst>
              <p:tags r:id="rId29"/>
            </p:custDataLst>
          </p:nvPr>
        </p:nvSpPr>
        <p:spPr>
          <a:xfrm>
            <a:off x="2034540" y="5604510"/>
            <a:ext cx="1661795" cy="4476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80000"/>
              </a:lnSpc>
            </a:pPr>
            <a:r>
              <a:rPr lang="zh-CN" altLang="en-US" sz="29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行人感受</a:t>
            </a:r>
            <a:endParaRPr lang="zh-CN" altLang="en-US" sz="2900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50806" name="左大括号 149"/>
          <p:cNvSpPr/>
          <p:nvPr>
            <p:custDataLst>
              <p:tags r:id="rId30"/>
            </p:custDataLst>
          </p:nvPr>
        </p:nvSpPr>
        <p:spPr>
          <a:xfrm>
            <a:off x="3853815" y="5142865"/>
            <a:ext cx="234315" cy="1314450"/>
          </a:xfrm>
          <a:prstGeom prst="leftBrace">
            <a:avLst>
              <a:gd name="adj1" fmla="val 45238"/>
              <a:gd name="adj2" fmla="val 50000"/>
            </a:avLst>
          </a:prstGeom>
          <a:noFill/>
          <a:ln w="38100">
            <a:gradFill flip="none" rotWithShape="1">
              <a:gsLst>
                <a:gs pos="0">
                  <a:srgbClr val="D9C69B">
                    <a:alpha val="0"/>
                  </a:srgbClr>
                </a:gs>
                <a:gs pos="36000">
                  <a:srgbClr val="604D3A"/>
                </a:gs>
                <a:gs pos="68000">
                  <a:srgbClr val="604D3A"/>
                </a:gs>
                <a:gs pos="100000">
                  <a:srgbClr val="D9C69B">
                    <a:alpha val="0"/>
                  </a:srgbClr>
                </a:gs>
              </a:gsLst>
              <a:lin ang="162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0807" name="文本框 15"/>
          <p:cNvSpPr txBox="1"/>
          <p:nvPr>
            <p:custDataLst>
              <p:tags r:id="rId31"/>
            </p:custDataLst>
          </p:nvPr>
        </p:nvSpPr>
        <p:spPr>
          <a:xfrm>
            <a:off x="2001628" y="2591185"/>
            <a:ext cx="1691495" cy="43561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侧面写高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0808" name="文本框 18"/>
          <p:cNvSpPr txBox="1"/>
          <p:nvPr>
            <p:custDataLst>
              <p:tags r:id="rId32"/>
            </p:custDataLst>
          </p:nvPr>
        </p:nvSpPr>
        <p:spPr>
          <a:xfrm>
            <a:off x="2129118" y="4781883"/>
            <a:ext cx="1631315" cy="35237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noAutofit/>
          </a:bodyPr>
          <a:lstStyle/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正侧结合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0809" name="缺角矩形 172"/>
          <p:cNvSpPr/>
          <p:nvPr>
            <p:custDataLst>
              <p:tags r:id="rId33"/>
            </p:custDataLst>
          </p:nvPr>
        </p:nvSpPr>
        <p:spPr>
          <a:xfrm>
            <a:off x="9099550" y="1927860"/>
            <a:ext cx="2212340" cy="542290"/>
          </a:xfrm>
          <a:prstGeom prst="plaque">
            <a:avLst>
              <a:gd name="adj" fmla="val 15125"/>
            </a:avLst>
          </a:prstGeom>
          <a:gradFill flip="none" rotWithShape="1">
            <a:gsLst>
              <a:gs pos="56000">
                <a:srgbClr val="604D3A"/>
              </a:gs>
              <a:gs pos="100000">
                <a:srgbClr val="604D3A"/>
              </a:gs>
            </a:gsLst>
            <a:lin ang="2700000" scaled="1"/>
          </a:gradFill>
          <a:ln w="15875">
            <a:solidFill>
              <a:schemeClr val="accent4">
                <a:lumMod val="20000"/>
                <a:lumOff val="80000"/>
                <a:alpha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0810" name="文本框 173"/>
          <p:cNvSpPr txBox="1"/>
          <p:nvPr>
            <p:custDataLst>
              <p:tags r:id="rId34"/>
            </p:custDataLst>
          </p:nvPr>
        </p:nvSpPr>
        <p:spPr>
          <a:xfrm>
            <a:off x="9359900" y="1936750"/>
            <a:ext cx="17741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spc="30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神话传说</a:t>
            </a:r>
            <a:endParaRPr lang="zh-CN" altLang="en-US" sz="2800" b="1" spc="30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0811" name="缺角矩形 206"/>
          <p:cNvSpPr/>
          <p:nvPr>
            <p:custDataLst>
              <p:tags r:id="rId35"/>
            </p:custDataLst>
          </p:nvPr>
        </p:nvSpPr>
        <p:spPr>
          <a:xfrm>
            <a:off x="9099550" y="3536950"/>
            <a:ext cx="2212340" cy="542290"/>
          </a:xfrm>
          <a:prstGeom prst="plaque">
            <a:avLst>
              <a:gd name="adj" fmla="val 15125"/>
            </a:avLst>
          </a:prstGeom>
          <a:gradFill flip="none" rotWithShape="1">
            <a:gsLst>
              <a:gs pos="56000">
                <a:srgbClr val="604D3A"/>
              </a:gs>
              <a:gs pos="100000">
                <a:srgbClr val="604D3A"/>
              </a:gs>
            </a:gsLst>
            <a:lin ang="2700000" scaled="1"/>
          </a:gradFill>
          <a:ln w="15875">
            <a:solidFill>
              <a:schemeClr val="accent4">
                <a:lumMod val="20000"/>
                <a:lumOff val="80000"/>
                <a:alpha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0812" name="文本框 207"/>
          <p:cNvSpPr txBox="1"/>
          <p:nvPr>
            <p:custDataLst>
              <p:tags r:id="rId36"/>
            </p:custDataLst>
          </p:nvPr>
        </p:nvSpPr>
        <p:spPr>
          <a:xfrm>
            <a:off x="9359900" y="3545840"/>
            <a:ext cx="17741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spc="30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虚实结合</a:t>
            </a:r>
            <a:endParaRPr lang="zh-CN" altLang="en-US" sz="2800" b="1" spc="30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0813" name="缺角矩形 209"/>
          <p:cNvSpPr/>
          <p:nvPr>
            <p:custDataLst>
              <p:tags r:id="rId37"/>
            </p:custDataLst>
          </p:nvPr>
        </p:nvSpPr>
        <p:spPr>
          <a:xfrm>
            <a:off x="9099550" y="4477385"/>
            <a:ext cx="2212340" cy="542290"/>
          </a:xfrm>
          <a:prstGeom prst="plaque">
            <a:avLst>
              <a:gd name="adj" fmla="val 15125"/>
            </a:avLst>
          </a:prstGeom>
          <a:gradFill flip="none" rotWithShape="1">
            <a:gsLst>
              <a:gs pos="56000">
                <a:srgbClr val="604D3A"/>
              </a:gs>
              <a:gs pos="100000">
                <a:srgbClr val="604D3A"/>
              </a:gs>
            </a:gsLst>
            <a:lin ang="2700000" scaled="1"/>
          </a:gradFill>
          <a:ln w="15875">
            <a:solidFill>
              <a:schemeClr val="accent4">
                <a:lumMod val="20000"/>
                <a:lumOff val="80000"/>
                <a:alpha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0814" name="文本框 210"/>
          <p:cNvSpPr txBox="1"/>
          <p:nvPr>
            <p:custDataLst>
              <p:tags r:id="rId38"/>
            </p:custDataLst>
          </p:nvPr>
        </p:nvSpPr>
        <p:spPr>
          <a:xfrm>
            <a:off x="9359900" y="4486275"/>
            <a:ext cx="17741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spc="30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衬托夸张</a:t>
            </a:r>
            <a:endParaRPr lang="zh-CN" altLang="en-US" sz="2800" b="1" spc="30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0815" name="缺角矩形 223"/>
          <p:cNvSpPr/>
          <p:nvPr>
            <p:custDataLst>
              <p:tags r:id="rId39"/>
            </p:custDataLst>
          </p:nvPr>
        </p:nvSpPr>
        <p:spPr>
          <a:xfrm>
            <a:off x="9081770" y="5605145"/>
            <a:ext cx="2212340" cy="542290"/>
          </a:xfrm>
          <a:prstGeom prst="plaque">
            <a:avLst>
              <a:gd name="adj" fmla="val 15125"/>
            </a:avLst>
          </a:prstGeom>
          <a:gradFill flip="none" rotWithShape="1">
            <a:gsLst>
              <a:gs pos="56000">
                <a:srgbClr val="604D3A"/>
              </a:gs>
              <a:gs pos="100000">
                <a:srgbClr val="604D3A"/>
              </a:gs>
            </a:gsLst>
            <a:lin ang="2700000" scaled="1"/>
          </a:gradFill>
          <a:ln w="15875">
            <a:solidFill>
              <a:schemeClr val="accent4">
                <a:lumMod val="20000"/>
                <a:lumOff val="80000"/>
                <a:alpha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0816" name="文本框 224"/>
          <p:cNvSpPr txBox="1"/>
          <p:nvPr>
            <p:custDataLst>
              <p:tags r:id="rId40"/>
            </p:custDataLst>
          </p:nvPr>
        </p:nvSpPr>
        <p:spPr>
          <a:xfrm>
            <a:off x="9342120" y="5613400"/>
            <a:ext cx="17741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spc="30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细节描写</a:t>
            </a:r>
            <a:endParaRPr lang="zh-CN" altLang="en-US" sz="2800" b="1" spc="30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1272540" y="575975"/>
            <a:ext cx="4641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</a:pPr>
            <a:r>
              <a:rPr kumimoji="1" lang="zh-CN" altLang="en-US" sz="3200" b="1" dirty="0">
                <a:solidFill>
                  <a:srgbClr val="99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蜀道之难，难于上青天</a:t>
            </a:r>
            <a:r>
              <a:rPr kumimoji="1" lang="zh-CN" altLang="en-US" sz="3200" b="1" dirty="0" smtClean="0">
                <a:solidFill>
                  <a:srgbClr val="99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！</a:t>
            </a:r>
            <a:endParaRPr kumimoji="1" lang="en-US" altLang="zh-CN" sz="3200" b="1" dirty="0">
              <a:solidFill>
                <a:srgbClr val="99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</p:spTree>
    <p:custDataLst>
      <p:tags r:id="rId4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50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50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0778" grpId="0"/>
      <p:bldP spid="1050778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392114" y="234105"/>
            <a:ext cx="686212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zh-CN" altLang="en-US" sz="3200" b="1" spc="120" dirty="0" smtClean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问君</a:t>
            </a:r>
            <a:r>
              <a:rPr lang="zh-CN" altLang="en-US" sz="3200" b="1" spc="120" dirty="0" smtClean="0">
                <a:ln w="3175">
                  <a:noFill/>
                  <a:prstDash val="dash"/>
                </a:ln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西游</a:t>
            </a:r>
            <a:r>
              <a:rPr lang="zh-CN" altLang="en-US" sz="3200" b="1" spc="120" dirty="0" smtClean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何时还？</a:t>
            </a:r>
            <a:r>
              <a:rPr lang="zh-CN" altLang="en-US" sz="3200" b="1" spc="120" dirty="0" smtClean="0">
                <a:ln w="3175">
                  <a:noFill/>
                  <a:prstDash val="dash"/>
                </a:ln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畏途</a:t>
            </a:r>
            <a:r>
              <a:rPr lang="zh-CN" altLang="en-US" sz="3200" b="1" spc="120" dirty="0" smtClean="0">
                <a:ln w="3175">
                  <a:noFill/>
                  <a:prstDash val="dash"/>
                </a:ln>
                <a:solidFill>
                  <a:srgbClr val="0000CC"/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巉岩</a:t>
            </a:r>
            <a:r>
              <a:rPr lang="zh-CN" altLang="en-US" sz="3200" b="1" spc="120" dirty="0" smtClean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不可攀。</a:t>
            </a:r>
            <a:endParaRPr lang="en-US" altLang="zh-CN" sz="3200" b="1" spc="120" dirty="0" smtClean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黑体" panose="02010609060101010101" charset="-122"/>
              <a:ea typeface="黑体" panose="02010609060101010101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250000"/>
              </a:lnSpc>
            </a:pPr>
            <a:r>
              <a:rPr lang="zh-CN" altLang="en-US" sz="3200" b="1" spc="120" dirty="0" smtClean="0">
                <a:ln w="3175">
                  <a:noFill/>
                  <a:prstDash val="dash"/>
                </a:ln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但</a:t>
            </a:r>
            <a:r>
              <a:rPr lang="zh-CN" altLang="en-US" sz="3200" b="1" spc="120" dirty="0" smtClean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见悲鸟</a:t>
            </a:r>
            <a:r>
              <a:rPr lang="zh-CN" altLang="en-US" sz="3200" b="1" spc="120" dirty="0" smtClean="0">
                <a:ln w="3175">
                  <a:noFill/>
                  <a:prstDash val="dash"/>
                </a:ln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号</a:t>
            </a:r>
            <a:r>
              <a:rPr lang="zh-CN" altLang="en-US" sz="3200" b="1" spc="120" dirty="0" smtClean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古木，雄飞雌从绕林间。</a:t>
            </a:r>
            <a:endParaRPr lang="en-US" altLang="zh-CN" sz="3200" b="1" spc="120" dirty="0" smtClean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黑体" panose="02010609060101010101" charset="-122"/>
              <a:ea typeface="黑体" panose="02010609060101010101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250000"/>
              </a:lnSpc>
            </a:pPr>
            <a:r>
              <a:rPr lang="zh-CN" altLang="en-US" sz="3200" b="1" spc="120" dirty="0" smtClean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又闻子规啼夜月，</a:t>
            </a:r>
            <a:r>
              <a:rPr lang="zh-CN" altLang="en-US" sz="3200" b="1" spc="120" dirty="0" smtClean="0">
                <a:ln w="3175">
                  <a:noFill/>
                  <a:prstDash val="dash"/>
                </a:ln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愁</a:t>
            </a:r>
            <a:r>
              <a:rPr lang="zh-CN" altLang="en-US" sz="3200" b="1" spc="120" dirty="0" smtClean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空山。</a:t>
            </a:r>
            <a:endParaRPr lang="en-US" altLang="zh-CN" sz="3200" b="1" spc="120" dirty="0" smtClean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黑体" panose="02010609060101010101" charset="-122"/>
              <a:ea typeface="黑体" panose="02010609060101010101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250000"/>
              </a:lnSpc>
            </a:pPr>
            <a:r>
              <a:rPr lang="zh-CN" altLang="en-US" sz="3200" b="1" spc="120" dirty="0" smtClean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蜀道之难，难于上青天，</a:t>
            </a:r>
            <a:endParaRPr lang="en-US" altLang="zh-CN" sz="3200" b="1" spc="120" dirty="0" smtClean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黑体" panose="02010609060101010101" charset="-122"/>
              <a:ea typeface="黑体" panose="02010609060101010101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250000"/>
              </a:lnSpc>
            </a:pPr>
            <a:r>
              <a:rPr lang="zh-CN" altLang="en-US" sz="3200" b="1" spc="120" dirty="0" smtClean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使人听此</a:t>
            </a:r>
            <a:r>
              <a:rPr lang="zh-CN" altLang="en-US" sz="3200" b="1" spc="120" dirty="0" smtClean="0">
                <a:ln w="3175">
                  <a:noFill/>
                  <a:prstDash val="dash"/>
                </a:ln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凋</a:t>
            </a:r>
            <a:r>
              <a:rPr lang="zh-CN" altLang="en-US" sz="3200" b="1" spc="120" dirty="0" smtClean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朱颜！</a:t>
            </a:r>
            <a:endParaRPr lang="zh-CN" altLang="en-US" sz="3200" b="1" dirty="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5" name="矩形标注 14"/>
          <p:cNvSpPr/>
          <p:nvPr/>
        </p:nvSpPr>
        <p:spPr>
          <a:xfrm>
            <a:off x="1439744" y="280852"/>
            <a:ext cx="841329" cy="476460"/>
          </a:xfrm>
          <a:prstGeom prst="wedgeRectCallout">
            <a:avLst>
              <a:gd name="adj1" fmla="val -6867"/>
              <a:gd name="adj2" fmla="val 84835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入蜀</a:t>
            </a:r>
            <a:endParaRPr lang="zh-CN" altLang="en-US" sz="20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矩形标注 15"/>
          <p:cNvSpPr/>
          <p:nvPr/>
        </p:nvSpPr>
        <p:spPr>
          <a:xfrm>
            <a:off x="3364796" y="232725"/>
            <a:ext cx="1623381" cy="476460"/>
          </a:xfrm>
          <a:prstGeom prst="wedgeRectCallout">
            <a:avLst>
              <a:gd name="adj1" fmla="val 7956"/>
              <a:gd name="adj2" fmla="val 99986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可怕的路途</a:t>
            </a:r>
            <a:endParaRPr lang="zh-CN" altLang="en-US" sz="20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标注 16"/>
          <p:cNvSpPr/>
          <p:nvPr/>
        </p:nvSpPr>
        <p:spPr>
          <a:xfrm>
            <a:off x="5169533" y="220694"/>
            <a:ext cx="1575255" cy="476460"/>
          </a:xfrm>
          <a:prstGeom prst="wedgeRectCallout">
            <a:avLst>
              <a:gd name="adj1" fmla="val -49639"/>
              <a:gd name="adj2" fmla="val 102511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高险的山岩</a:t>
            </a:r>
            <a:endParaRPr lang="zh-CN" altLang="en-US" sz="20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标注 17"/>
          <p:cNvSpPr/>
          <p:nvPr/>
        </p:nvSpPr>
        <p:spPr>
          <a:xfrm>
            <a:off x="417059" y="1513915"/>
            <a:ext cx="672887" cy="410459"/>
          </a:xfrm>
          <a:prstGeom prst="wedgeRectCallout">
            <a:avLst>
              <a:gd name="adj1" fmla="val -6867"/>
              <a:gd name="adj2" fmla="val 84835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只</a:t>
            </a:r>
            <a:endParaRPr lang="zh-CN" altLang="en-US" sz="20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标注 18"/>
          <p:cNvSpPr/>
          <p:nvPr/>
        </p:nvSpPr>
        <p:spPr>
          <a:xfrm>
            <a:off x="2149608" y="1496042"/>
            <a:ext cx="757108" cy="476460"/>
          </a:xfrm>
          <a:prstGeom prst="wedgeRectCallout">
            <a:avLst>
              <a:gd name="adj1" fmla="val -6867"/>
              <a:gd name="adj2" fmla="val 84835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哀鸣</a:t>
            </a:r>
            <a:endParaRPr lang="zh-CN" altLang="en-US" sz="20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矩形标注 19"/>
          <p:cNvSpPr/>
          <p:nvPr/>
        </p:nvSpPr>
        <p:spPr>
          <a:xfrm>
            <a:off x="2979787" y="2675136"/>
            <a:ext cx="2790444" cy="476460"/>
          </a:xfrm>
          <a:prstGeom prst="wedgeRectCallout">
            <a:avLst>
              <a:gd name="adj1" fmla="val -6867"/>
              <a:gd name="adj2" fmla="val 84835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愁苦的声音</a:t>
            </a:r>
            <a:r>
              <a:rPr lang="en-US" altLang="zh-CN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一说使动</a:t>
            </a:r>
            <a:endParaRPr lang="zh-CN" altLang="en-US" sz="2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矩形标注 20"/>
          <p:cNvSpPr/>
          <p:nvPr/>
        </p:nvSpPr>
        <p:spPr>
          <a:xfrm>
            <a:off x="1933038" y="5141610"/>
            <a:ext cx="1326205" cy="476460"/>
          </a:xfrm>
          <a:prstGeom prst="wedgeRectCallout">
            <a:avLst>
              <a:gd name="adj1" fmla="val -6867"/>
              <a:gd name="adj2" fmla="val 84835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</a:t>
            </a:r>
            <a:r>
              <a:rPr lang="en-US" altLang="zh-CN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…</a:t>
            </a:r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凋谢</a:t>
            </a:r>
            <a:endParaRPr lang="zh-CN" altLang="en-US" sz="20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7870689" y="499669"/>
            <a:ext cx="3920468" cy="1198880"/>
          </a:xfrm>
          <a:prstGeom prst="rect">
            <a:avLst/>
          </a:prstGeom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</a:rPr>
              <a:t>送别诗，是李白为送别友人即将从秦地长安到四川去而作。</a:t>
            </a:r>
            <a:endParaRPr lang="zh-CN" altLang="en-US" sz="2400" b="1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892390" y="2580875"/>
            <a:ext cx="3899045" cy="1198880"/>
          </a:xfrm>
          <a:prstGeom prst="rect">
            <a:avLst/>
          </a:prstGeom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视听结合，融情于景。渲染了旅愁和蜀道上空寂苍凉的环境氛围</a:t>
            </a:r>
            <a:endParaRPr lang="zh-CN" altLang="en-US" sz="2400" b="1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微软雅黑" panose="020B0503020204020204" pitchFamily="34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" grpId="0" bldLvl="0" animBg="1"/>
      <p:bldP spid="3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281813" y="872404"/>
            <a:ext cx="7006091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zh-CN" altLang="en-US" sz="3200" b="1" spc="120" dirty="0" smtClean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连峰</a:t>
            </a:r>
            <a:r>
              <a:rPr lang="zh-CN" altLang="en-US" sz="3200" b="1" spc="120" dirty="0" smtClean="0">
                <a:ln w="3175">
                  <a:noFill/>
                  <a:prstDash val="dash"/>
                </a:ln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去</a:t>
            </a:r>
            <a:r>
              <a:rPr lang="zh-CN" altLang="en-US" sz="3200" b="1" spc="120" dirty="0" smtClean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天不</a:t>
            </a:r>
            <a:r>
              <a:rPr lang="zh-CN" altLang="en-US" sz="3200" b="1" spc="120" dirty="0" smtClean="0">
                <a:ln w="3175">
                  <a:noFill/>
                  <a:prstDash val="dash"/>
                </a:ln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盈</a:t>
            </a:r>
            <a:r>
              <a:rPr lang="zh-CN" altLang="en-US" sz="3200" b="1" spc="120" dirty="0" smtClean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尺，枯松倒挂倚</a:t>
            </a:r>
            <a:r>
              <a:rPr lang="zh-CN" altLang="en-US" sz="3200" b="1" spc="120" dirty="0" smtClean="0">
                <a:ln w="3175">
                  <a:noFill/>
                  <a:prstDash val="dash"/>
                </a:ln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绝</a:t>
            </a:r>
            <a:r>
              <a:rPr lang="zh-CN" altLang="en-US" sz="3200" b="1" spc="120" dirty="0" smtClean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壁。</a:t>
            </a:r>
            <a:endParaRPr lang="en-US" altLang="zh-CN" sz="3200" b="1" spc="120" dirty="0" smtClean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黑体" panose="02010609060101010101" charset="-122"/>
              <a:ea typeface="黑体" panose="02010609060101010101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250000"/>
              </a:lnSpc>
            </a:pPr>
            <a:r>
              <a:rPr lang="zh-CN" altLang="en-US" sz="3200" b="1" spc="120" dirty="0" smtClean="0">
                <a:ln w="3175">
                  <a:noFill/>
                  <a:prstDash val="dash"/>
                </a:ln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飞湍</a:t>
            </a:r>
            <a:r>
              <a:rPr lang="zh-CN" altLang="en-US" sz="3200" b="1" spc="120" dirty="0" smtClean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瀑流争</a:t>
            </a:r>
            <a:r>
              <a:rPr lang="zh-CN" altLang="en-US" sz="3200" b="1" spc="120" dirty="0" smtClean="0">
                <a:ln w="3175">
                  <a:noFill/>
                  <a:prstDash val="dash"/>
                </a:ln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喧豗</a:t>
            </a:r>
            <a:r>
              <a:rPr lang="zh-CN" altLang="en-US" sz="3200" b="1" spc="120" dirty="0" smtClean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，</a:t>
            </a:r>
            <a:r>
              <a:rPr lang="zh-CN" altLang="en-US" sz="3200" b="1" spc="120" dirty="0" smtClean="0">
                <a:ln w="3175">
                  <a:noFill/>
                  <a:prstDash val="dash"/>
                </a:ln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砯</a:t>
            </a:r>
            <a:r>
              <a:rPr lang="zh-CN" altLang="en-US" sz="3200" b="1" spc="120" dirty="0" smtClean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崖</a:t>
            </a:r>
            <a:r>
              <a:rPr lang="zh-CN" altLang="en-US" sz="3200" b="1" spc="120" dirty="0" smtClean="0">
                <a:ln w="3175">
                  <a:noFill/>
                  <a:prstDash val="dash"/>
                </a:ln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转</a:t>
            </a:r>
            <a:r>
              <a:rPr lang="zh-CN" altLang="en-US" sz="3200" b="1" spc="120" dirty="0" smtClean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石万壑雷。</a:t>
            </a:r>
            <a:endParaRPr lang="en-US" altLang="zh-CN" sz="3200" b="1" spc="120" dirty="0" smtClean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黑体" panose="02010609060101010101" charset="-122"/>
              <a:ea typeface="黑体" panose="02010609060101010101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250000"/>
              </a:lnSpc>
            </a:pPr>
            <a:r>
              <a:rPr lang="zh-CN" altLang="en-US" sz="3200" b="1" spc="120" dirty="0" smtClean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其险也如此，</a:t>
            </a:r>
            <a:endParaRPr lang="en-US" altLang="zh-CN" sz="3200" b="1" spc="120" dirty="0" smtClean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黑体" panose="02010609060101010101" charset="-122"/>
              <a:ea typeface="黑体" panose="02010609060101010101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250000"/>
              </a:lnSpc>
            </a:pPr>
            <a:r>
              <a:rPr lang="zh-CN" altLang="en-US" sz="3200" b="1" spc="120" dirty="0" smtClean="0">
                <a:ln w="3175">
                  <a:noFill/>
                  <a:prstDash val="dash"/>
                </a:ln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嗟</a:t>
            </a:r>
            <a:r>
              <a:rPr lang="zh-CN" altLang="en-US" sz="3200" b="1" spc="120" dirty="0" smtClean="0">
                <a:ln w="3175">
                  <a:noFill/>
                  <a:prstDash val="dash"/>
                </a:ln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尔</a:t>
            </a:r>
            <a:r>
              <a:rPr lang="zh-CN" altLang="en-US" sz="3200" b="1" spc="120" dirty="0" smtClean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远道之人</a:t>
            </a:r>
            <a:r>
              <a:rPr lang="zh-CN" altLang="en-US" sz="3200" b="1" spc="120" dirty="0" smtClean="0">
                <a:ln w="3175">
                  <a:noFill/>
                  <a:prstDash val="dash"/>
                </a:ln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胡为</a:t>
            </a:r>
            <a:r>
              <a:rPr lang="zh-CN" altLang="en-US" sz="3200" b="1" spc="120" dirty="0" smtClean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乎来哉！</a:t>
            </a:r>
            <a:endParaRPr lang="zh-CN" altLang="en-US" sz="3200" dirty="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3" name="矩形标注 12"/>
          <p:cNvSpPr/>
          <p:nvPr/>
        </p:nvSpPr>
        <p:spPr>
          <a:xfrm>
            <a:off x="1048707" y="919151"/>
            <a:ext cx="841329" cy="476460"/>
          </a:xfrm>
          <a:prstGeom prst="wedgeRectCallout">
            <a:avLst>
              <a:gd name="adj1" fmla="val -6867"/>
              <a:gd name="adj2" fmla="val 84835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距离</a:t>
            </a:r>
            <a:endParaRPr lang="zh-CN" altLang="en-US" sz="20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标注 13"/>
          <p:cNvSpPr/>
          <p:nvPr/>
        </p:nvSpPr>
        <p:spPr>
          <a:xfrm>
            <a:off x="2336085" y="871025"/>
            <a:ext cx="1021802" cy="476460"/>
          </a:xfrm>
          <a:prstGeom prst="wedgeRectCallout">
            <a:avLst>
              <a:gd name="adj1" fmla="val -6867"/>
              <a:gd name="adj2" fmla="val 84835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满，足</a:t>
            </a:r>
            <a:endParaRPr lang="zh-CN" altLang="en-US" sz="20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标注 14"/>
          <p:cNvSpPr/>
          <p:nvPr/>
        </p:nvSpPr>
        <p:spPr>
          <a:xfrm>
            <a:off x="435096" y="2122309"/>
            <a:ext cx="841329" cy="476460"/>
          </a:xfrm>
          <a:prstGeom prst="wedgeRectCallout">
            <a:avLst>
              <a:gd name="adj1" fmla="val -6867"/>
              <a:gd name="adj2" fmla="val 84835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急流</a:t>
            </a:r>
            <a:endParaRPr lang="zh-CN" altLang="en-US" sz="20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矩形标注 15"/>
          <p:cNvSpPr/>
          <p:nvPr/>
        </p:nvSpPr>
        <p:spPr>
          <a:xfrm>
            <a:off x="2588749" y="2134341"/>
            <a:ext cx="841329" cy="476460"/>
          </a:xfrm>
          <a:prstGeom prst="wedgeRectCallout">
            <a:avLst>
              <a:gd name="adj1" fmla="val -6867"/>
              <a:gd name="adj2" fmla="val 84835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轰响</a:t>
            </a:r>
            <a:endParaRPr lang="zh-CN" altLang="en-US" sz="20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标注 16"/>
          <p:cNvSpPr/>
          <p:nvPr/>
        </p:nvSpPr>
        <p:spPr>
          <a:xfrm>
            <a:off x="3575337" y="2110278"/>
            <a:ext cx="1984330" cy="476460"/>
          </a:xfrm>
          <a:prstGeom prst="wedgeRectCallout">
            <a:avLst>
              <a:gd name="adj1" fmla="val -29301"/>
              <a:gd name="adj2" fmla="val 82310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冲击，名作动</a:t>
            </a:r>
            <a:endParaRPr lang="zh-CN" altLang="en-US" sz="20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标注 17"/>
          <p:cNvSpPr/>
          <p:nvPr/>
        </p:nvSpPr>
        <p:spPr>
          <a:xfrm>
            <a:off x="4573960" y="3253278"/>
            <a:ext cx="1334623" cy="476460"/>
          </a:xfrm>
          <a:prstGeom prst="wedgeRectCallout">
            <a:avLst>
              <a:gd name="adj1" fmla="val -27601"/>
              <a:gd name="adj2" fmla="val -99504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</a:t>
            </a:r>
            <a:r>
              <a:rPr lang="en-US" altLang="zh-CN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…</a:t>
            </a:r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滚动</a:t>
            </a:r>
            <a:endParaRPr lang="zh-CN" altLang="en-US" sz="20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标注 18"/>
          <p:cNvSpPr/>
          <p:nvPr/>
        </p:nvSpPr>
        <p:spPr>
          <a:xfrm>
            <a:off x="182433" y="4528625"/>
            <a:ext cx="841329" cy="476460"/>
          </a:xfrm>
          <a:prstGeom prst="wedgeRectCallout">
            <a:avLst>
              <a:gd name="adj1" fmla="val -6867"/>
              <a:gd name="adj2" fmla="val 84835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叹词</a:t>
            </a:r>
            <a:endParaRPr lang="zh-CN" altLang="en-US" sz="20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矩形标注 19"/>
          <p:cNvSpPr/>
          <p:nvPr/>
        </p:nvSpPr>
        <p:spPr>
          <a:xfrm>
            <a:off x="2757191" y="4552689"/>
            <a:ext cx="1623381" cy="476460"/>
          </a:xfrm>
          <a:prstGeom prst="wedgeRectCallout">
            <a:avLst>
              <a:gd name="adj1" fmla="val -6867"/>
              <a:gd name="adj2" fmla="val 84835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为胡，为何</a:t>
            </a:r>
            <a:endParaRPr lang="zh-CN" altLang="en-US" sz="20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311876" y="1336610"/>
            <a:ext cx="902811" cy="523220"/>
          </a:xfrm>
          <a:prstGeom prst="rect">
            <a:avLst/>
          </a:prstGeom>
          <a:ln w="635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夸张</a:t>
            </a:r>
            <a:endParaRPr lang="zh-CN" altLang="en-US" sz="2800" dirty="0"/>
          </a:p>
        </p:txBody>
      </p:sp>
      <p:sp>
        <p:nvSpPr>
          <p:cNvPr id="3" name="矩形 2"/>
          <p:cNvSpPr/>
          <p:nvPr/>
        </p:nvSpPr>
        <p:spPr>
          <a:xfrm>
            <a:off x="9208096" y="2110278"/>
            <a:ext cx="1620957" cy="523220"/>
          </a:xfrm>
          <a:prstGeom prst="rect">
            <a:avLst/>
          </a:prstGeom>
          <a:ln w="952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动静结合</a:t>
            </a:r>
            <a:endParaRPr lang="zh-CN" altLang="en-US" sz="2800" dirty="0"/>
          </a:p>
        </p:txBody>
      </p:sp>
      <p:sp>
        <p:nvSpPr>
          <p:cNvPr id="4" name="矩形 3"/>
          <p:cNvSpPr/>
          <p:nvPr/>
        </p:nvSpPr>
        <p:spPr>
          <a:xfrm>
            <a:off x="9202008" y="2883946"/>
            <a:ext cx="1620957" cy="523220"/>
          </a:xfrm>
          <a:prstGeom prst="rect">
            <a:avLst/>
          </a:prstGeom>
          <a:ln w="952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视听结合</a:t>
            </a:r>
            <a:endParaRPr lang="zh-CN" altLang="en-US" sz="2800" dirty="0"/>
          </a:p>
        </p:txBody>
      </p:sp>
      <p:sp>
        <p:nvSpPr>
          <p:cNvPr id="5" name="矩形 4"/>
          <p:cNvSpPr/>
          <p:nvPr/>
        </p:nvSpPr>
        <p:spPr>
          <a:xfrm>
            <a:off x="7837170" y="4791075"/>
            <a:ext cx="4016375" cy="829945"/>
          </a:xfrm>
          <a:prstGeom prst="rect">
            <a:avLst/>
          </a:prstGeom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chemeClr val="dk1"/>
                </a:solidFill>
                <a:latin typeface="黑体" panose="02010609060101010101" charset="-122"/>
                <a:ea typeface="黑体" panose="02010609060101010101" charset="-122"/>
              </a:rPr>
              <a:t>用蜀人的口吻对友人说</a:t>
            </a:r>
            <a:r>
              <a:rPr lang="zh-CN" altLang="en-US" sz="2400" b="1" dirty="0" smtClean="0">
                <a:solidFill>
                  <a:schemeClr val="dk1"/>
                </a:solidFill>
                <a:latin typeface="黑体" panose="02010609060101010101" charset="-122"/>
                <a:ea typeface="黑体" panose="02010609060101010101" charset="-122"/>
              </a:rPr>
              <a:t>，一</a:t>
            </a:r>
            <a:r>
              <a:rPr lang="zh-CN" altLang="en-US" sz="2400" b="1" dirty="0">
                <a:solidFill>
                  <a:schemeClr val="dk1"/>
                </a:solidFill>
                <a:latin typeface="黑体" panose="02010609060101010101" charset="-122"/>
                <a:ea typeface="黑体" panose="02010609060101010101" charset="-122"/>
              </a:rPr>
              <a:t>个远方的人为何要来蜀地呢？</a:t>
            </a:r>
            <a:endParaRPr lang="zh-CN" altLang="en-US" sz="2400" b="1" dirty="0">
              <a:latin typeface="黑体" panose="02010609060101010101" charset="-122"/>
              <a:ea typeface="黑体" panose="02010609060101010101" charset="-122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" grpId="0" bldLvl="0" animBg="1"/>
      <p:bldP spid="3" grpId="0" bldLvl="0" animBg="1"/>
      <p:bldP spid="4" grpId="0" bldLvl="0" animBg="1"/>
      <p:bldP spid="5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156210" y="114300"/>
            <a:ext cx="11833860" cy="16916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600" b="1" spc="200" dirty="0">
                <a:ln w="3175">
                  <a:noFill/>
                  <a:prstDash val="dash"/>
                </a:ln>
                <a:latin typeface="黑体" panose="02010609060101010101" charset="-122"/>
                <a:ea typeface="黑体" panose="02010609060101010101" charset="-122"/>
                <a:cs typeface="隶书" panose="02010509060101010101" pitchFamily="49" charset="-122"/>
                <a:sym typeface="+mn-ea"/>
              </a:rPr>
              <a:t> </a:t>
            </a:r>
            <a:r>
              <a:rPr lang="en-US" altLang="zh-CN" sz="2600" b="1" spc="200" dirty="0">
                <a:ln w="3175">
                  <a:noFill/>
                  <a:prstDash val="dash"/>
                </a:ln>
                <a:latin typeface="黑体" panose="02010609060101010101" charset="-122"/>
                <a:ea typeface="黑体" panose="02010609060101010101" charset="-122"/>
                <a:cs typeface="隶书" panose="02010509060101010101" pitchFamily="49" charset="-122"/>
                <a:sym typeface="+mn-ea"/>
              </a:rPr>
              <a:t>   </a:t>
            </a:r>
            <a:r>
              <a:rPr lang="zh-CN" altLang="en-US" sz="2600" b="1" spc="120" dirty="0" smtClean="0">
                <a:ln w="3175">
                  <a:noFill/>
                  <a:prstDash val="dash"/>
                </a:ln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问</a:t>
            </a:r>
            <a:r>
              <a:rPr lang="zh-CN" altLang="en-US" sz="2600" b="1" spc="120" dirty="0">
                <a:ln w="3175">
                  <a:noFill/>
                  <a:prstDash val="dash"/>
                </a:ln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君西游何时还？</a:t>
            </a:r>
            <a:r>
              <a:rPr lang="zh-CN" altLang="en-US" sz="2600" b="1" spc="120" dirty="0">
                <a:ln w="3175">
                  <a:noFill/>
                  <a:prstDash val="dash"/>
                </a:ln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畏途巉岩不可攀。但见悲鸟号古木，雄飞雌从绕林间。又闻子规啼夜月，愁空山。蜀道之难，难于上青天，使人听此凋朱颜！连峰去天不盈尺，枯松倒挂倚绝壁。飞湍瀑流争喧豗，砯崖转石万壑雷。其险也如此，</a:t>
            </a:r>
            <a:r>
              <a:rPr lang="zh-CN" altLang="en-US" sz="2600" b="1" spc="120" dirty="0">
                <a:ln w="3175">
                  <a:noFill/>
                  <a:prstDash val="dash"/>
                </a:ln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嗟尔远道之人胡为乎来哉！</a:t>
            </a:r>
            <a:endParaRPr lang="zh-CN" altLang="en-US" sz="2600" b="1" spc="120" dirty="0">
              <a:ln w="3175">
                <a:noFill/>
                <a:prstDash val="dash"/>
              </a:ln>
              <a:highlight>
                <a:srgbClr val="FFFF00"/>
              </a:highlight>
              <a:latin typeface="黑体" panose="02010609060101010101" charset="-122"/>
              <a:ea typeface="黑体" panose="02010609060101010101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310890" y="2131695"/>
            <a:ext cx="477012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600" b="1" spc="120" dirty="0" smtClean="0">
                <a:ln w="3175">
                  <a:noFill/>
                  <a:prstDash val="dash"/>
                </a:ln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作者口吻</a:t>
            </a:r>
            <a:r>
              <a:rPr lang="zh-CN" altLang="en-US" sz="2600" b="1" spc="120" dirty="0" smtClean="0">
                <a:ln w="3175">
                  <a:noFill/>
                  <a:prstDash val="dash"/>
                </a:ln>
                <a:highlight>
                  <a:srgbClr val="FFFF00"/>
                </a:highlight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→蜀地之人的</a:t>
            </a:r>
            <a:r>
              <a:rPr lang="zh-CN" altLang="en-US" sz="2600" b="1" spc="120" dirty="0" smtClean="0">
                <a:ln w="3175">
                  <a:noFill/>
                  <a:prstDash val="dash"/>
                </a:ln>
                <a:highlight>
                  <a:srgbClr val="FFFF00"/>
                </a:highlight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口吻</a:t>
            </a:r>
            <a:endParaRPr lang="zh-CN" altLang="en-US" sz="2600" b="1" spc="120" dirty="0" smtClean="0">
              <a:ln w="3175">
                <a:noFill/>
                <a:prstDash val="dash"/>
              </a:ln>
              <a:highlight>
                <a:srgbClr val="FFFF00"/>
              </a:highlight>
              <a:latin typeface="Arial" panose="020B0604020202020204" pitchFamily="34" charset="0"/>
              <a:ea typeface="黑体" panose="02010609060101010101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56210" y="2948940"/>
            <a:ext cx="11330305" cy="16916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600" b="1" spc="120" dirty="0">
                <a:ln w="3175">
                  <a:noFill/>
                  <a:prstDash val="dash"/>
                </a:ln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前者：前文极写蜀道山高路险、环境阴森可怖，</a:t>
            </a:r>
            <a:r>
              <a:rPr lang="zh-CN" altLang="en-US" sz="2600" b="1" spc="120" dirty="0">
                <a:ln w="3175">
                  <a:noFill/>
                  <a:prstDash val="dash"/>
                </a:ln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作者见友人冒险入蜀，心生担忧。表示温和关切、不舍、担忧；</a:t>
            </a:r>
            <a:endParaRPr lang="zh-CN" altLang="en-US" sz="2600" b="1" spc="120" dirty="0">
              <a:ln w="3175">
                <a:noFill/>
                <a:prstDash val="dash"/>
              </a:ln>
              <a:latin typeface="黑体" panose="02010609060101010101" charset="-122"/>
              <a:ea typeface="黑体" panose="02010609060101010101" charset="-122"/>
              <a:cs typeface="微软雅黑" panose="020B0503020204020204" pitchFamily="34" charset="-122"/>
              <a:sym typeface="+mn-ea"/>
            </a:endParaRPr>
          </a:p>
          <a:p>
            <a:r>
              <a:rPr lang="zh-CN" altLang="en-US" sz="2600" b="1" spc="120" dirty="0">
                <a:ln w="3175">
                  <a:noFill/>
                  <a:prstDash val="dash"/>
                </a:ln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后者：借旁人诘问，侧面烘托蜀道之难，强化艰险氛围，也暗含劝人不要轻易入蜀的意味。</a:t>
            </a:r>
            <a:r>
              <a:rPr lang="zh-CN" altLang="en-US" sz="2600" b="1" spc="120" dirty="0">
                <a:ln w="3175">
                  <a:noFill/>
                  <a:prstDash val="dash"/>
                </a:ln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表示惊叹、不解、警示 。</a:t>
            </a:r>
            <a:endParaRPr lang="zh-CN" altLang="en-US" sz="2600" b="1" spc="120" dirty="0">
              <a:ln w="3175">
                <a:noFill/>
                <a:prstDash val="dash"/>
              </a:ln>
              <a:latin typeface="黑体" panose="02010609060101010101" charset="-122"/>
              <a:ea typeface="黑体" panose="02010609060101010101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56210" y="4966335"/>
            <a:ext cx="1169098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 转换叙事视角，跳出单纯写景，以对话形式增强现场感，读来跌宕起伏。</a:t>
            </a:r>
            <a:endParaRPr lang="zh-CN" altLang="en-US" sz="24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2. 两问层层递进：先挽留盼归，再惊叹诘问，反复渲染蜀道艰险、不宜久留的主旨。</a:t>
            </a:r>
            <a:endParaRPr lang="zh-CN" altLang="en-US" sz="24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 虚实结合：假想旅人入蜀、旁人发问，拓展诗歌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意蕴。</a:t>
            </a:r>
            <a:endParaRPr lang="zh-CN" altLang="en-US" sz="24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>
            <p:custDataLst>
              <p:tags r:id="rId1"/>
            </p:custDataLst>
          </p:nvPr>
        </p:nvSpPr>
        <p:spPr>
          <a:xfrm>
            <a:off x="527368" y="2207419"/>
            <a:ext cx="839470" cy="355239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zh-CN" altLang="en-US" sz="4265" b="1" dirty="0" smtClean="0">
                <a:latin typeface="隶书" panose="02010509060101010101" pitchFamily="49" charset="-122"/>
                <a:ea typeface="隶书" panose="02010509060101010101" pitchFamily="49" charset="-122"/>
              </a:rPr>
              <a:t>二叹</a:t>
            </a:r>
            <a:r>
              <a:rPr lang="en-US" altLang="zh-CN" sz="4265" b="1" dirty="0" smtClean="0">
                <a:latin typeface="隶书" panose="02010509060101010101" pitchFamily="49" charset="-122"/>
                <a:ea typeface="隶书" panose="02010509060101010101" pitchFamily="49" charset="-122"/>
              </a:rPr>
              <a:t>   </a:t>
            </a:r>
            <a:r>
              <a:rPr lang="zh-CN" altLang="en-US" sz="4265" b="1" dirty="0" smtClean="0">
                <a:latin typeface="隶书" panose="02010509060101010101" pitchFamily="49" charset="-122"/>
                <a:ea typeface="隶书" panose="02010509060101010101" pitchFamily="49" charset="-122"/>
              </a:rPr>
              <a:t>路</a:t>
            </a:r>
            <a:r>
              <a:rPr lang="zh-CN" altLang="en-US" sz="4265" b="1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险</a:t>
            </a:r>
            <a:endParaRPr lang="zh-CN" altLang="en-US" sz="4265" b="1" dirty="0">
              <a:solidFill>
                <a:srgbClr val="FF0000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13" name="左大括号 12"/>
          <p:cNvSpPr/>
          <p:nvPr>
            <p:custDataLst>
              <p:tags r:id="rId2"/>
            </p:custDataLst>
          </p:nvPr>
        </p:nvSpPr>
        <p:spPr>
          <a:xfrm>
            <a:off x="1367155" y="2674620"/>
            <a:ext cx="369570" cy="2616835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4" name="矩形 13"/>
          <p:cNvSpPr/>
          <p:nvPr>
            <p:custDataLst>
              <p:tags r:id="rId3"/>
            </p:custDataLst>
          </p:nvPr>
        </p:nvSpPr>
        <p:spPr>
          <a:xfrm>
            <a:off x="1857938" y="2314092"/>
            <a:ext cx="181610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smtClean="0">
                <a:solidFill>
                  <a:srgbClr val="0000FF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景物凄凉</a:t>
            </a:r>
            <a:endParaRPr lang="zh-CN" altLang="en-US" sz="3200" b="1" smtClean="0">
              <a:solidFill>
                <a:srgbClr val="0000FF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15" name="矩形 14"/>
          <p:cNvSpPr/>
          <p:nvPr>
            <p:custDataLst>
              <p:tags r:id="rId4"/>
            </p:custDataLst>
          </p:nvPr>
        </p:nvSpPr>
        <p:spPr>
          <a:xfrm>
            <a:off x="1823522" y="4876277"/>
            <a:ext cx="181610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smtClean="0">
                <a:solidFill>
                  <a:srgbClr val="0000FF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山水险恶</a:t>
            </a:r>
            <a:endParaRPr lang="zh-CN" altLang="en-US" sz="3200" b="1" smtClean="0">
              <a:solidFill>
                <a:srgbClr val="0000FF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16" name="左大括号 15"/>
          <p:cNvSpPr/>
          <p:nvPr>
            <p:custDataLst>
              <p:tags r:id="rId5"/>
            </p:custDataLst>
          </p:nvPr>
        </p:nvSpPr>
        <p:spPr>
          <a:xfrm>
            <a:off x="4144288" y="2097306"/>
            <a:ext cx="96011" cy="1344149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7" name="左大括号 16"/>
          <p:cNvSpPr/>
          <p:nvPr>
            <p:custDataLst>
              <p:tags r:id="rId6"/>
            </p:custDataLst>
          </p:nvPr>
        </p:nvSpPr>
        <p:spPr>
          <a:xfrm>
            <a:off x="4075582" y="4430521"/>
            <a:ext cx="60959" cy="1728192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8" name="矩形 17"/>
          <p:cNvSpPr/>
          <p:nvPr>
            <p:custDataLst>
              <p:tags r:id="rId7"/>
            </p:custDataLst>
          </p:nvPr>
        </p:nvSpPr>
        <p:spPr>
          <a:xfrm>
            <a:off x="4240550" y="1985930"/>
            <a:ext cx="3041015" cy="15684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3200" b="1" smtClean="0">
                <a:solidFill>
                  <a:prstClr val="black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悲鸟号古木</a:t>
            </a:r>
            <a:endParaRPr lang="zh-CN" altLang="en-US" sz="3200" b="1" smtClean="0">
              <a:solidFill>
                <a:prstClr val="black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algn="l"/>
            <a:r>
              <a:rPr lang="zh-CN" altLang="en-US" sz="3200" b="1" smtClean="0">
                <a:solidFill>
                  <a:prstClr val="black"/>
                </a:solidFill>
                <a:latin typeface="隶书" panose="02010509060101010101" pitchFamily="49" charset="-122"/>
                <a:ea typeface="隶书" panose="02010509060101010101" pitchFamily="49" charset="-122"/>
                <a:sym typeface="+mn-ea"/>
              </a:rPr>
              <a:t>子规啼月夜</a:t>
            </a:r>
            <a:endParaRPr lang="zh-CN" altLang="en-US" sz="3200" b="1" smtClean="0">
              <a:solidFill>
                <a:prstClr val="black"/>
              </a:solidFill>
              <a:latin typeface="隶书" panose="02010509060101010101" pitchFamily="49" charset="-122"/>
              <a:ea typeface="隶书" panose="02010509060101010101" pitchFamily="49" charset="-122"/>
              <a:sym typeface="+mn-ea"/>
            </a:endParaRPr>
          </a:p>
          <a:p>
            <a:pPr algn="l"/>
            <a:r>
              <a:rPr lang="zh-CN" altLang="en-US" sz="3200" b="1" smtClean="0">
                <a:solidFill>
                  <a:prstClr val="black"/>
                </a:solidFill>
                <a:latin typeface="隶书" panose="02010509060101010101" pitchFamily="49" charset="-122"/>
                <a:ea typeface="隶书" panose="02010509060101010101" pitchFamily="49" charset="-122"/>
                <a:sym typeface="+mn-ea"/>
              </a:rPr>
              <a:t>使人听此凋朱颜</a:t>
            </a:r>
            <a:endParaRPr lang="zh-CN" altLang="en-US" sz="3200" b="1" smtClean="0">
              <a:solidFill>
                <a:prstClr val="black"/>
              </a:solidFill>
              <a:latin typeface="隶书" panose="02010509060101010101" pitchFamily="49" charset="-122"/>
              <a:ea typeface="隶书" panose="02010509060101010101" pitchFamily="49" charset="-122"/>
              <a:sym typeface="+mn-ea"/>
            </a:endParaRPr>
          </a:p>
        </p:txBody>
      </p:sp>
      <p:sp>
        <p:nvSpPr>
          <p:cNvPr id="19" name="矩形 18"/>
          <p:cNvSpPr/>
          <p:nvPr>
            <p:custDataLst>
              <p:tags r:id="rId8"/>
            </p:custDataLst>
          </p:nvPr>
        </p:nvSpPr>
        <p:spPr>
          <a:xfrm>
            <a:off x="4240424" y="4259454"/>
            <a:ext cx="3041015" cy="20612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3200" b="1" smtClean="0">
                <a:solidFill>
                  <a:prstClr val="black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连峰去天不盈尺</a:t>
            </a:r>
            <a:endParaRPr lang="zh-CN" altLang="en-US" sz="3200" b="1" smtClean="0">
              <a:solidFill>
                <a:prstClr val="black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algn="l"/>
            <a:r>
              <a:rPr lang="zh-CN" altLang="en-US" sz="3200" b="1" smtClean="0">
                <a:solidFill>
                  <a:prstClr val="black"/>
                </a:solidFill>
                <a:latin typeface="隶书" panose="02010509060101010101" pitchFamily="49" charset="-122"/>
                <a:ea typeface="隶书" panose="02010509060101010101" pitchFamily="49" charset="-122"/>
                <a:sym typeface="+mn-ea"/>
              </a:rPr>
              <a:t>枯松倒挂倚绝壁</a:t>
            </a:r>
            <a:endParaRPr lang="zh-CN" altLang="en-US" sz="3200" b="1" smtClean="0">
              <a:solidFill>
                <a:prstClr val="black"/>
              </a:solidFill>
              <a:latin typeface="隶书" panose="02010509060101010101" pitchFamily="49" charset="-122"/>
              <a:ea typeface="隶书" panose="02010509060101010101" pitchFamily="49" charset="-122"/>
              <a:sym typeface="+mn-ea"/>
            </a:endParaRPr>
          </a:p>
          <a:p>
            <a:pPr algn="l"/>
            <a:r>
              <a:rPr lang="zh-CN" altLang="en-US" sz="3200" b="1" smtClean="0">
                <a:solidFill>
                  <a:prstClr val="black"/>
                </a:solidFill>
                <a:latin typeface="隶书" panose="02010509060101010101" pitchFamily="49" charset="-122"/>
                <a:ea typeface="隶书" panose="02010509060101010101" pitchFamily="49" charset="-122"/>
                <a:sym typeface="+mn-ea"/>
              </a:rPr>
              <a:t>飞湍瀑流争喧豗</a:t>
            </a:r>
            <a:endParaRPr lang="zh-CN" altLang="en-US" sz="3200" b="1" smtClean="0">
              <a:solidFill>
                <a:prstClr val="black"/>
              </a:solidFill>
              <a:latin typeface="隶书" panose="02010509060101010101" pitchFamily="49" charset="-122"/>
              <a:ea typeface="隶书" panose="02010509060101010101" pitchFamily="49" charset="-122"/>
              <a:sym typeface="+mn-ea"/>
            </a:endParaRPr>
          </a:p>
          <a:p>
            <a:pPr algn="l"/>
            <a:r>
              <a:rPr lang="zh-CN" altLang="en-US" sz="3200" b="1" smtClean="0">
                <a:solidFill>
                  <a:prstClr val="black"/>
                </a:solidFill>
                <a:latin typeface="隶书" panose="02010509060101010101" pitchFamily="49" charset="-122"/>
                <a:ea typeface="隶书" panose="02010509060101010101" pitchFamily="49" charset="-122"/>
                <a:sym typeface="+mn-ea"/>
              </a:rPr>
              <a:t>砯崖转石万壑雷</a:t>
            </a:r>
            <a:endParaRPr lang="zh-CN" altLang="en-US" sz="3200" b="1" smtClean="0">
              <a:solidFill>
                <a:prstClr val="black"/>
              </a:solidFill>
              <a:latin typeface="隶书" panose="02010509060101010101" pitchFamily="49" charset="-122"/>
              <a:ea typeface="隶书" panose="02010509060101010101" pitchFamily="49" charset="-122"/>
              <a:sym typeface="+mn-ea"/>
            </a:endParaRPr>
          </a:p>
        </p:txBody>
      </p:sp>
      <p:sp>
        <p:nvSpPr>
          <p:cNvPr id="20" name="矩形 19"/>
          <p:cNvSpPr/>
          <p:nvPr>
            <p:custDataLst>
              <p:tags r:id="rId9"/>
            </p:custDataLst>
          </p:nvPr>
        </p:nvSpPr>
        <p:spPr>
          <a:xfrm>
            <a:off x="8214565" y="2314092"/>
            <a:ext cx="1816100" cy="1076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3200" b="1" smtClean="0">
                <a:solidFill>
                  <a:srgbClr val="0000FF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借景抒情</a:t>
            </a:r>
            <a:endParaRPr lang="zh-CN" altLang="en-US" sz="3200" b="1" smtClean="0">
              <a:solidFill>
                <a:srgbClr val="0000FF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r>
              <a:rPr lang="zh-CN" altLang="en-US" sz="3200" b="1">
                <a:solidFill>
                  <a:srgbClr val="0000FF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渲染烘托</a:t>
            </a:r>
            <a:endParaRPr lang="zh-CN" altLang="en-US" sz="3200" b="1">
              <a:solidFill>
                <a:srgbClr val="0000FF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21" name="矩形 20"/>
          <p:cNvSpPr/>
          <p:nvPr>
            <p:custDataLst>
              <p:tags r:id="rId10"/>
            </p:custDataLst>
          </p:nvPr>
        </p:nvSpPr>
        <p:spPr>
          <a:xfrm>
            <a:off x="8214320" y="4259322"/>
            <a:ext cx="1816100" cy="20612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3200" b="1" smtClean="0">
                <a:solidFill>
                  <a:srgbClr val="0000FF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视听结合</a:t>
            </a:r>
            <a:endParaRPr lang="zh-CN" altLang="en-US" sz="3200" b="1" smtClean="0">
              <a:solidFill>
                <a:srgbClr val="0000FF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r>
              <a:rPr lang="zh-CN" altLang="en-US" sz="3200" b="1" smtClean="0">
                <a:solidFill>
                  <a:srgbClr val="0000FF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俯仰结合</a:t>
            </a:r>
            <a:endParaRPr lang="zh-CN" altLang="en-US" sz="3200" b="1" smtClean="0">
              <a:solidFill>
                <a:srgbClr val="0000FF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r>
              <a:rPr lang="zh-CN" altLang="en-US" sz="3200" b="1" smtClean="0">
                <a:solidFill>
                  <a:srgbClr val="0000FF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动静结合</a:t>
            </a:r>
            <a:endParaRPr lang="zh-CN" altLang="en-US" sz="3200" b="1" smtClean="0">
              <a:solidFill>
                <a:srgbClr val="0000FF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r>
              <a:rPr lang="zh-CN" altLang="en-US" sz="3200" b="1" smtClean="0">
                <a:solidFill>
                  <a:srgbClr val="0000FF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夸张手法</a:t>
            </a:r>
            <a:endParaRPr lang="zh-CN" altLang="en-US" sz="3200" b="1" smtClean="0">
              <a:solidFill>
                <a:srgbClr val="0000FF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22" name="矩形 21"/>
          <p:cNvSpPr/>
          <p:nvPr>
            <p:custDataLst>
              <p:tags r:id="rId11"/>
            </p:custDataLst>
          </p:nvPr>
        </p:nvSpPr>
        <p:spPr>
          <a:xfrm>
            <a:off x="163195" y="133985"/>
            <a:ext cx="11865610" cy="6590665"/>
          </a:xfrm>
          <a:prstGeom prst="rect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289901" y="205655"/>
            <a:ext cx="4641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</a:pPr>
            <a:r>
              <a:rPr kumimoji="1" lang="zh-CN" altLang="en-US" sz="3200" b="1" dirty="0">
                <a:solidFill>
                  <a:srgbClr val="99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蜀道之难，难于上青天</a:t>
            </a:r>
            <a:r>
              <a:rPr kumimoji="1" lang="zh-CN" altLang="en-US" sz="3200" b="1" dirty="0" smtClean="0">
                <a:solidFill>
                  <a:srgbClr val="99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！</a:t>
            </a:r>
            <a:endParaRPr kumimoji="1" lang="en-US" altLang="zh-CN" sz="3200" b="1" dirty="0">
              <a:solidFill>
                <a:srgbClr val="99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</p:spTree>
    <p:custDataLst>
      <p:tags r:id="rId12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18" grpId="0"/>
      <p:bldP spid="19" grpId="0"/>
      <p:bldP spid="20" grpId="0" animBg="1"/>
      <p:bldP spid="2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461929" y="302359"/>
            <a:ext cx="754930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zh-CN" altLang="en-US" sz="2800" b="1" spc="120" dirty="0" smtClean="0">
                <a:ln w="3175">
                  <a:noFill/>
                  <a:prstDash val="dash"/>
                </a:ln>
                <a:latin typeface="黑体" panose="02010609060101010101" charset="-122"/>
                <a:ea typeface="黑体" panose="02010609060101010101" charset="-122"/>
                <a:cs typeface="隶书" panose="02010509060101010101" pitchFamily="49" charset="-122"/>
                <a:sym typeface="+mn-ea"/>
              </a:rPr>
              <a:t>剑阁</a:t>
            </a:r>
            <a:r>
              <a:rPr lang="zh-CN" altLang="en-US" sz="2800" b="1" spc="120" dirty="0" smtClean="0">
                <a:ln w="3175">
                  <a:noFill/>
                  <a:prstDash val="dash"/>
                </a:ln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隶书" panose="02010509060101010101" pitchFamily="49" charset="-122"/>
                <a:sym typeface="+mn-ea"/>
              </a:rPr>
              <a:t>峥嵘</a:t>
            </a:r>
            <a:r>
              <a:rPr lang="zh-CN" altLang="en-US" sz="2800" b="1" spc="120" dirty="0" smtClean="0">
                <a:ln w="3175">
                  <a:noFill/>
                  <a:prstDash val="dash"/>
                </a:ln>
                <a:latin typeface="黑体" panose="02010609060101010101" charset="-122"/>
                <a:ea typeface="黑体" panose="02010609060101010101" charset="-122"/>
                <a:cs typeface="隶书" panose="02010509060101010101" pitchFamily="49" charset="-122"/>
                <a:sym typeface="+mn-ea"/>
              </a:rPr>
              <a:t>而</a:t>
            </a:r>
            <a:r>
              <a:rPr lang="zh-CN" altLang="en-US" sz="2800" b="1" spc="120" dirty="0" smtClean="0">
                <a:ln w="3175">
                  <a:noFill/>
                  <a:prstDash val="dash"/>
                </a:ln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隶书" panose="02010509060101010101" pitchFamily="49" charset="-122"/>
                <a:sym typeface="+mn-ea"/>
              </a:rPr>
              <a:t>崔嵬</a:t>
            </a:r>
            <a:r>
              <a:rPr lang="zh-CN" altLang="en-US" sz="2800" b="1" spc="120" dirty="0" smtClean="0">
                <a:ln w="3175">
                  <a:noFill/>
                  <a:prstDash val="dash"/>
                </a:ln>
                <a:latin typeface="黑体" panose="02010609060101010101" charset="-122"/>
                <a:ea typeface="黑体" panose="02010609060101010101" charset="-122"/>
                <a:cs typeface="隶书" panose="02010509060101010101" pitchFamily="49" charset="-122"/>
                <a:sym typeface="+mn-ea"/>
              </a:rPr>
              <a:t>，一夫</a:t>
            </a:r>
            <a:r>
              <a:rPr lang="zh-CN" altLang="en-US" sz="2800" b="1" spc="120" dirty="0" smtClean="0">
                <a:ln w="3175">
                  <a:noFill/>
                  <a:prstDash val="dash"/>
                </a:ln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隶书" panose="02010509060101010101" pitchFamily="49" charset="-122"/>
                <a:sym typeface="+mn-ea"/>
              </a:rPr>
              <a:t>当</a:t>
            </a:r>
            <a:r>
              <a:rPr lang="zh-CN" altLang="en-US" sz="2800" b="1" spc="120" dirty="0" smtClean="0">
                <a:ln w="3175">
                  <a:noFill/>
                  <a:prstDash val="dash"/>
                </a:ln>
                <a:latin typeface="黑体" panose="02010609060101010101" charset="-122"/>
                <a:ea typeface="黑体" panose="02010609060101010101" charset="-122"/>
                <a:cs typeface="隶书" panose="02010509060101010101" pitchFamily="49" charset="-122"/>
                <a:sym typeface="+mn-ea"/>
              </a:rPr>
              <a:t>关，万夫莫开。</a:t>
            </a:r>
            <a:endParaRPr lang="en-US" altLang="zh-CN" sz="2800" b="1" spc="120" dirty="0" smtClean="0">
              <a:ln w="3175">
                <a:noFill/>
                <a:prstDash val="dash"/>
              </a:ln>
              <a:latin typeface="黑体" panose="02010609060101010101" charset="-122"/>
              <a:ea typeface="黑体" panose="02010609060101010101" charset="-122"/>
              <a:cs typeface="隶书" panose="02010509060101010101" pitchFamily="49" charset="-122"/>
              <a:sym typeface="+mn-ea"/>
            </a:endParaRPr>
          </a:p>
          <a:p>
            <a:pPr>
              <a:lnSpc>
                <a:spcPct val="250000"/>
              </a:lnSpc>
            </a:pPr>
            <a:r>
              <a:rPr lang="zh-CN" altLang="en-US" sz="2800" b="1" spc="120" dirty="0" smtClean="0">
                <a:ln w="3175">
                  <a:noFill/>
                  <a:prstDash val="dash"/>
                </a:ln>
                <a:latin typeface="黑体" panose="02010609060101010101" charset="-122"/>
                <a:ea typeface="黑体" panose="02010609060101010101" charset="-122"/>
                <a:cs typeface="隶书" panose="02010509060101010101" pitchFamily="49" charset="-122"/>
                <a:sym typeface="+mn-ea"/>
              </a:rPr>
              <a:t>所守</a:t>
            </a:r>
            <a:r>
              <a:rPr lang="zh-CN" altLang="en-US" sz="2800" b="1" spc="120" dirty="0" smtClean="0">
                <a:ln w="3175">
                  <a:noFill/>
                  <a:prstDash val="dash"/>
                </a:ln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隶书" panose="02010509060101010101" pitchFamily="49" charset="-122"/>
                <a:sym typeface="+mn-ea"/>
              </a:rPr>
              <a:t>或</a:t>
            </a:r>
            <a:r>
              <a:rPr lang="zh-CN" altLang="en-US" sz="2800" b="1" spc="120" dirty="0" smtClean="0">
                <a:ln w="3175">
                  <a:noFill/>
                  <a:prstDash val="dash"/>
                </a:ln>
                <a:solidFill>
                  <a:srgbClr val="0000CC"/>
                </a:solidFill>
                <a:latin typeface="黑体" panose="02010609060101010101" charset="-122"/>
                <a:ea typeface="黑体" panose="02010609060101010101" charset="-122"/>
                <a:cs typeface="隶书" panose="02010509060101010101" pitchFamily="49" charset="-122"/>
                <a:sym typeface="+mn-ea"/>
              </a:rPr>
              <a:t>匪</a:t>
            </a:r>
            <a:r>
              <a:rPr lang="zh-CN" altLang="en-US" sz="2800" b="1" spc="120" dirty="0" smtClean="0">
                <a:ln w="3175">
                  <a:noFill/>
                  <a:prstDash val="dash"/>
                </a:ln>
                <a:latin typeface="黑体" panose="02010609060101010101" charset="-122"/>
                <a:ea typeface="黑体" panose="02010609060101010101" charset="-122"/>
                <a:cs typeface="隶书" panose="02010509060101010101" pitchFamily="49" charset="-122"/>
                <a:sym typeface="+mn-ea"/>
              </a:rPr>
              <a:t>亲，化为狼与豺。</a:t>
            </a:r>
            <a:endParaRPr lang="en-US" altLang="zh-CN" sz="2800" b="1" spc="120" dirty="0" smtClean="0">
              <a:ln w="3175">
                <a:noFill/>
                <a:prstDash val="dash"/>
              </a:ln>
              <a:latin typeface="黑体" panose="02010609060101010101" charset="-122"/>
              <a:ea typeface="黑体" panose="02010609060101010101" charset="-122"/>
              <a:cs typeface="隶书" panose="02010509060101010101" pitchFamily="49" charset="-122"/>
              <a:sym typeface="+mn-ea"/>
            </a:endParaRPr>
          </a:p>
          <a:p>
            <a:pPr>
              <a:lnSpc>
                <a:spcPct val="250000"/>
              </a:lnSpc>
            </a:pPr>
            <a:r>
              <a:rPr lang="zh-CN" altLang="en-US" sz="2800" b="1" spc="120" dirty="0" smtClean="0">
                <a:ln w="3175">
                  <a:noFill/>
                  <a:prstDash val="dash"/>
                </a:ln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隶书" panose="02010509060101010101" pitchFamily="49" charset="-122"/>
                <a:sym typeface="+mn-ea"/>
              </a:rPr>
              <a:t>朝避猛虎，夕避长蛇</a:t>
            </a:r>
            <a:r>
              <a:rPr lang="zh-CN" altLang="en-US" sz="2800" b="1" spc="120" dirty="0" smtClean="0">
                <a:ln w="3175">
                  <a:noFill/>
                  <a:prstDash val="dash"/>
                </a:ln>
                <a:latin typeface="黑体" panose="02010609060101010101" charset="-122"/>
                <a:ea typeface="黑体" panose="02010609060101010101" charset="-122"/>
                <a:cs typeface="隶书" panose="02010509060101010101" pitchFamily="49" charset="-122"/>
                <a:sym typeface="+mn-ea"/>
              </a:rPr>
              <a:t>，磨牙吮血，杀人如麻。</a:t>
            </a:r>
            <a:endParaRPr lang="en-US" altLang="zh-CN" sz="2800" b="1" spc="120" dirty="0" smtClean="0">
              <a:ln w="3175">
                <a:noFill/>
                <a:prstDash val="dash"/>
              </a:ln>
              <a:latin typeface="黑体" panose="02010609060101010101" charset="-122"/>
              <a:ea typeface="黑体" panose="02010609060101010101" charset="-122"/>
              <a:cs typeface="隶书" panose="02010509060101010101" pitchFamily="49" charset="-122"/>
              <a:sym typeface="+mn-ea"/>
            </a:endParaRPr>
          </a:p>
          <a:p>
            <a:pPr>
              <a:lnSpc>
                <a:spcPct val="250000"/>
              </a:lnSpc>
            </a:pPr>
            <a:r>
              <a:rPr lang="zh-CN" altLang="en-US" sz="2800" b="1" spc="120" dirty="0" smtClean="0">
                <a:ln w="3175">
                  <a:noFill/>
                  <a:prstDash val="dash"/>
                </a:ln>
                <a:latin typeface="黑体" panose="02010609060101010101" charset="-122"/>
                <a:ea typeface="黑体" panose="02010609060101010101" charset="-122"/>
                <a:cs typeface="隶书" panose="02010509060101010101" pitchFamily="49" charset="-122"/>
                <a:sym typeface="+mn-ea"/>
              </a:rPr>
              <a:t>锦城虽云乐，不如早还家。</a:t>
            </a:r>
            <a:endParaRPr lang="en-US" altLang="zh-CN" sz="2800" b="1" spc="120" dirty="0" smtClean="0">
              <a:ln w="3175">
                <a:noFill/>
                <a:prstDash val="dash"/>
              </a:ln>
              <a:latin typeface="黑体" panose="02010609060101010101" charset="-122"/>
              <a:ea typeface="黑体" panose="02010609060101010101" charset="-122"/>
              <a:cs typeface="隶书" panose="02010509060101010101" pitchFamily="49" charset="-122"/>
              <a:sym typeface="+mn-ea"/>
            </a:endParaRPr>
          </a:p>
          <a:p>
            <a:pPr>
              <a:lnSpc>
                <a:spcPct val="250000"/>
              </a:lnSpc>
            </a:pPr>
            <a:r>
              <a:rPr lang="zh-CN" altLang="en-US" sz="2800" b="1" spc="120" dirty="0" smtClean="0">
                <a:ln w="3175">
                  <a:noFill/>
                  <a:prstDash val="dash"/>
                </a:ln>
                <a:latin typeface="黑体" panose="02010609060101010101" charset="-122"/>
                <a:ea typeface="黑体" panose="02010609060101010101" charset="-122"/>
                <a:cs typeface="隶书" panose="02010509060101010101" pitchFamily="49" charset="-122"/>
                <a:sym typeface="+mn-ea"/>
              </a:rPr>
              <a:t>蜀道之难，难于上青天，</a:t>
            </a:r>
            <a:endParaRPr lang="en-US" altLang="zh-CN" sz="2800" b="1" spc="120" dirty="0" smtClean="0">
              <a:ln w="3175">
                <a:noFill/>
                <a:prstDash val="dash"/>
              </a:ln>
              <a:latin typeface="黑体" panose="02010609060101010101" charset="-122"/>
              <a:ea typeface="黑体" panose="02010609060101010101" charset="-122"/>
              <a:cs typeface="隶书" panose="02010509060101010101" pitchFamily="49" charset="-122"/>
              <a:sym typeface="+mn-ea"/>
            </a:endParaRPr>
          </a:p>
          <a:p>
            <a:pPr>
              <a:lnSpc>
                <a:spcPct val="250000"/>
              </a:lnSpc>
            </a:pPr>
            <a:r>
              <a:rPr lang="zh-CN" altLang="en-US" sz="2800" b="1" spc="120" dirty="0" smtClean="0">
                <a:ln w="3175">
                  <a:noFill/>
                  <a:prstDash val="dash"/>
                </a:ln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隶书" panose="02010509060101010101" pitchFamily="49" charset="-122"/>
                <a:sym typeface="+mn-ea"/>
              </a:rPr>
              <a:t>侧身</a:t>
            </a:r>
            <a:r>
              <a:rPr lang="zh-CN" altLang="en-US" sz="2800" b="1" spc="120" dirty="0" smtClean="0">
                <a:ln w="3175">
                  <a:noFill/>
                  <a:prstDash val="dash"/>
                </a:ln>
                <a:latin typeface="黑体" panose="02010609060101010101" charset="-122"/>
                <a:ea typeface="黑体" panose="02010609060101010101" charset="-122"/>
                <a:cs typeface="隶书" panose="02010509060101010101" pitchFamily="49" charset="-122"/>
                <a:sym typeface="+mn-ea"/>
              </a:rPr>
              <a:t>西望长</a:t>
            </a:r>
            <a:r>
              <a:rPr lang="zh-CN" altLang="en-US" sz="2800" b="1" spc="120" dirty="0" smtClean="0">
                <a:ln w="3175">
                  <a:noFill/>
                  <a:prstDash val="dash"/>
                </a:ln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隶书" panose="02010509060101010101" pitchFamily="49" charset="-122"/>
                <a:sym typeface="+mn-ea"/>
              </a:rPr>
              <a:t>咨嗟</a:t>
            </a:r>
            <a:r>
              <a:rPr lang="zh-CN" altLang="en-US" sz="2800" b="1" spc="120" dirty="0" smtClean="0">
                <a:ln w="3175">
                  <a:noFill/>
                  <a:prstDash val="dash"/>
                </a:ln>
                <a:latin typeface="黑体" panose="02010609060101010101" charset="-122"/>
                <a:ea typeface="黑体" panose="02010609060101010101" charset="-122"/>
                <a:cs typeface="隶书" panose="02010509060101010101" pitchFamily="49" charset="-122"/>
                <a:sym typeface="+mn-ea"/>
              </a:rPr>
              <a:t>！</a:t>
            </a:r>
            <a:endParaRPr lang="zh-CN" altLang="en-US" sz="2800" dirty="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6" name="矩形标注 15"/>
          <p:cNvSpPr/>
          <p:nvPr/>
        </p:nvSpPr>
        <p:spPr>
          <a:xfrm>
            <a:off x="1252885" y="249109"/>
            <a:ext cx="1021802" cy="476460"/>
          </a:xfrm>
          <a:prstGeom prst="wedgeRectCallout">
            <a:avLst>
              <a:gd name="adj1" fmla="val -6867"/>
              <a:gd name="adj2" fmla="val 84835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险峻</a:t>
            </a:r>
            <a:endParaRPr lang="zh-CN" altLang="en-US" sz="20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标注 17"/>
          <p:cNvSpPr/>
          <p:nvPr/>
        </p:nvSpPr>
        <p:spPr>
          <a:xfrm>
            <a:off x="2444011" y="261140"/>
            <a:ext cx="1021802" cy="476460"/>
          </a:xfrm>
          <a:prstGeom prst="wedgeRectCallout">
            <a:avLst>
              <a:gd name="adj1" fmla="val -6867"/>
              <a:gd name="adj2" fmla="val 84835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高大</a:t>
            </a:r>
            <a:endParaRPr lang="zh-CN" altLang="en-US" sz="20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矩形标注 19"/>
          <p:cNvSpPr/>
          <p:nvPr/>
        </p:nvSpPr>
        <p:spPr>
          <a:xfrm>
            <a:off x="4068274" y="261141"/>
            <a:ext cx="1021802" cy="476460"/>
          </a:xfrm>
          <a:prstGeom prst="wedgeRectCallout">
            <a:avLst>
              <a:gd name="adj1" fmla="val -6867"/>
              <a:gd name="adj2" fmla="val 84835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把守</a:t>
            </a:r>
            <a:endParaRPr lang="zh-CN" altLang="en-US" sz="20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矩形标注 20"/>
          <p:cNvSpPr/>
          <p:nvPr/>
        </p:nvSpPr>
        <p:spPr>
          <a:xfrm>
            <a:off x="1000221" y="1331951"/>
            <a:ext cx="841329" cy="476460"/>
          </a:xfrm>
          <a:prstGeom prst="wedgeRectCallout">
            <a:avLst>
              <a:gd name="adj1" fmla="val 283"/>
              <a:gd name="adj2" fmla="val 84835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如果</a:t>
            </a:r>
            <a:endParaRPr lang="zh-CN" altLang="en-US" sz="20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矩形标注 21"/>
          <p:cNvSpPr/>
          <p:nvPr/>
        </p:nvSpPr>
        <p:spPr>
          <a:xfrm>
            <a:off x="1950715" y="1331952"/>
            <a:ext cx="1130087" cy="476460"/>
          </a:xfrm>
          <a:prstGeom prst="wedgeRectCallout">
            <a:avLst>
              <a:gd name="adj1" fmla="val -49257"/>
              <a:gd name="adj2" fmla="val 84835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通“非”</a:t>
            </a:r>
            <a:endParaRPr lang="zh-CN" altLang="en-US" sz="20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矩形标注 22"/>
          <p:cNvSpPr/>
          <p:nvPr/>
        </p:nvSpPr>
        <p:spPr>
          <a:xfrm>
            <a:off x="1902590" y="2462919"/>
            <a:ext cx="1021802" cy="476460"/>
          </a:xfrm>
          <a:prstGeom prst="wedgeRectCallout">
            <a:avLst>
              <a:gd name="adj1" fmla="val -6867"/>
              <a:gd name="adj2" fmla="val 84835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互文</a:t>
            </a:r>
            <a:endParaRPr lang="zh-CN" altLang="en-US" sz="20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矩形标注 23"/>
          <p:cNvSpPr/>
          <p:nvPr/>
        </p:nvSpPr>
        <p:spPr>
          <a:xfrm>
            <a:off x="567084" y="5627225"/>
            <a:ext cx="1021802" cy="476460"/>
          </a:xfrm>
          <a:prstGeom prst="wedgeRectCallout">
            <a:avLst>
              <a:gd name="adj1" fmla="val -6867"/>
              <a:gd name="adj2" fmla="val 84835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转身</a:t>
            </a:r>
            <a:endParaRPr lang="zh-CN" altLang="en-US" sz="20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矩形标注 24"/>
          <p:cNvSpPr/>
          <p:nvPr/>
        </p:nvSpPr>
        <p:spPr>
          <a:xfrm>
            <a:off x="2395884" y="5627225"/>
            <a:ext cx="1021802" cy="476460"/>
          </a:xfrm>
          <a:prstGeom prst="wedgeRectCallout">
            <a:avLst>
              <a:gd name="adj1" fmla="val -6867"/>
              <a:gd name="adj2" fmla="val 84835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叹息</a:t>
            </a:r>
            <a:endParaRPr lang="zh-CN" altLang="en-US" sz="20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5" name="图片 14" descr="锦城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/>
          <a:srcRect t="34532" r="18819" b="11018"/>
          <a:stretch>
            <a:fillRect/>
          </a:stretch>
        </p:blipFill>
        <p:spPr>
          <a:xfrm>
            <a:off x="4996138" y="3827203"/>
            <a:ext cx="7005955" cy="1277060"/>
          </a:xfrm>
          <a:prstGeom prst="rect">
            <a:avLst/>
          </a:prstGeom>
          <a:effectLst>
            <a:softEdge rad="101600"/>
          </a:effectLst>
        </p:spPr>
      </p:pic>
      <p:sp>
        <p:nvSpPr>
          <p:cNvPr id="17" name="文本框 189"/>
          <p:cNvSpPr txBox="1"/>
          <p:nvPr>
            <p:custDataLst>
              <p:tags r:id="rId3"/>
            </p:custDataLst>
          </p:nvPr>
        </p:nvSpPr>
        <p:spPr>
          <a:xfrm>
            <a:off x="8951649" y="2008651"/>
            <a:ext cx="1891665" cy="138499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  <a:buClrTx/>
              <a:buSzTx/>
              <a:buFontTx/>
            </a:pPr>
            <a:r>
              <a:rPr lang="zh-CN" altLang="en-US" sz="2800" b="1" spc="3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地形</a:t>
            </a:r>
            <a:r>
              <a:rPr lang="zh-CN" altLang="en-US" sz="2800" b="1" spc="3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险要</a:t>
            </a:r>
            <a:r>
              <a:rPr lang="zh-CN" altLang="en-US" sz="2800" b="1" spc="3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易守难攻战祸</a:t>
            </a:r>
            <a:r>
              <a:rPr lang="zh-CN" altLang="en-US" sz="2800" b="1" spc="3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惨烈</a:t>
            </a:r>
            <a:endParaRPr lang="zh-CN" altLang="en-US" sz="2800" b="1" spc="3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4"/>
    </p:custData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867535" cy="177927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10800000">
            <a:off x="10416540" y="5166360"/>
            <a:ext cx="1775460" cy="1691640"/>
          </a:xfrm>
          <a:prstGeom prst="rect">
            <a:avLst/>
          </a:prstGeom>
        </p:spPr>
      </p:pic>
      <p:pic>
        <p:nvPicPr>
          <p:cNvPr id="2097948" name="图片 1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r="7801"/>
          <a:stretch>
            <a:fillRect/>
          </a:stretch>
        </p:blipFill>
        <p:spPr>
          <a:xfrm>
            <a:off x="3961765" y="150495"/>
            <a:ext cx="741045" cy="539115"/>
          </a:xfrm>
          <a:prstGeom prst="rect">
            <a:avLst/>
          </a:prstGeom>
        </p:spPr>
      </p:pic>
      <p:sp>
        <p:nvSpPr>
          <p:cNvPr id="1051835" name="图形 2"/>
          <p:cNvSpPr/>
          <p:nvPr>
            <p:custDataLst>
              <p:tags r:id="rId7"/>
            </p:custDataLst>
          </p:nvPr>
        </p:nvSpPr>
        <p:spPr>
          <a:xfrm rot="19088136">
            <a:off x="979805" y="584200"/>
            <a:ext cx="50165" cy="49530"/>
          </a:xfrm>
          <a:custGeom>
            <a:avLst/>
            <a:gdLst>
              <a:gd name="connsiteX0" fmla="*/ 32951 w 108270"/>
              <a:gd name="connsiteY0" fmla="*/ 91586 h 111008"/>
              <a:gd name="connsiteX1" fmla="*/ 39327 w 108270"/>
              <a:gd name="connsiteY1" fmla="*/ 91586 h 111008"/>
              <a:gd name="connsiteX2" fmla="*/ 52078 w 108270"/>
              <a:gd name="connsiteY2" fmla="*/ 70957 h 111008"/>
              <a:gd name="connsiteX3" fmla="*/ 65824 w 108270"/>
              <a:gd name="connsiteY3" fmla="*/ 67779 h 111008"/>
              <a:gd name="connsiteX4" fmla="*/ 32347 w 108270"/>
              <a:gd name="connsiteY4" fmla="*/ 72322 h 111008"/>
              <a:gd name="connsiteX5" fmla="*/ 41296 w 108270"/>
              <a:gd name="connsiteY5" fmla="*/ 45259 h 111008"/>
              <a:gd name="connsiteX6" fmla="*/ 57050 w 108270"/>
              <a:gd name="connsiteY6" fmla="*/ 38006 h 111008"/>
              <a:gd name="connsiteX7" fmla="*/ 69294 w 108270"/>
              <a:gd name="connsiteY7" fmla="*/ 31104 h 111008"/>
              <a:gd name="connsiteX8" fmla="*/ 80798 w 108270"/>
              <a:gd name="connsiteY8" fmla="*/ 16812 h 111008"/>
              <a:gd name="connsiteX9" fmla="*/ 108270 w 108270"/>
              <a:gd name="connsiteY9" fmla="*/ 688 h 111008"/>
              <a:gd name="connsiteX10" fmla="*/ 103903 w 108270"/>
              <a:gd name="connsiteY10" fmla="*/ 11099 h 111008"/>
              <a:gd name="connsiteX11" fmla="*/ 97391 w 108270"/>
              <a:gd name="connsiteY11" fmla="*/ 20478 h 111008"/>
              <a:gd name="connsiteX12" fmla="*/ 105424 w 108270"/>
              <a:gd name="connsiteY12" fmla="*/ 32625 h 111008"/>
              <a:gd name="connsiteX13" fmla="*/ 90196 w 108270"/>
              <a:gd name="connsiteY13" fmla="*/ 38474 h 111008"/>
              <a:gd name="connsiteX14" fmla="*/ 82553 w 108270"/>
              <a:gd name="connsiteY14" fmla="*/ 39995 h 111008"/>
              <a:gd name="connsiteX15" fmla="*/ 72746 w 108270"/>
              <a:gd name="connsiteY15" fmla="*/ 73394 h 111008"/>
              <a:gd name="connsiteX16" fmla="*/ 65317 w 108270"/>
              <a:gd name="connsiteY16" fmla="*/ 83826 h 111008"/>
              <a:gd name="connsiteX17" fmla="*/ 56017 w 108270"/>
              <a:gd name="connsiteY17" fmla="*/ 84878 h 111008"/>
              <a:gd name="connsiteX18" fmla="*/ 40808 w 108270"/>
              <a:gd name="connsiteY18" fmla="*/ 110362 h 111008"/>
              <a:gd name="connsiteX19" fmla="*/ 26517 w 108270"/>
              <a:gd name="connsiteY19" fmla="*/ 107749 h 111008"/>
              <a:gd name="connsiteX20" fmla="*/ 2359 w 108270"/>
              <a:gd name="connsiteY20" fmla="*/ 103635 h 111008"/>
              <a:gd name="connsiteX21" fmla="*/ 0 w 108270"/>
              <a:gd name="connsiteY21" fmla="*/ 96850 h 111008"/>
              <a:gd name="connsiteX22" fmla="*/ 14272 w 108270"/>
              <a:gd name="connsiteY22" fmla="*/ 80784 h 111008"/>
              <a:gd name="connsiteX23" fmla="*/ 25230 w 108270"/>
              <a:gd name="connsiteY23" fmla="*/ 74389 h 111008"/>
              <a:gd name="connsiteX24" fmla="*/ 32951 w 108270"/>
              <a:gd name="connsiteY24" fmla="*/ 91586 h 111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08270" h="111008">
                <a:moveTo>
                  <a:pt x="32951" y="91586"/>
                </a:moveTo>
                <a:cubicBezTo>
                  <a:pt x="34569" y="91586"/>
                  <a:pt x="37396" y="91586"/>
                  <a:pt x="39327" y="91586"/>
                </a:cubicBezTo>
                <a:cubicBezTo>
                  <a:pt x="43694" y="84508"/>
                  <a:pt x="47691" y="78054"/>
                  <a:pt x="52078" y="70957"/>
                </a:cubicBezTo>
                <a:cubicBezTo>
                  <a:pt x="55568" y="70158"/>
                  <a:pt x="60170" y="69085"/>
                  <a:pt x="65824" y="67779"/>
                </a:cubicBezTo>
                <a:cubicBezTo>
                  <a:pt x="56290" y="62885"/>
                  <a:pt x="40399" y="65459"/>
                  <a:pt x="32347" y="72322"/>
                </a:cubicBezTo>
                <a:cubicBezTo>
                  <a:pt x="24236" y="65361"/>
                  <a:pt x="25990" y="60058"/>
                  <a:pt x="41296" y="45259"/>
                </a:cubicBezTo>
                <a:cubicBezTo>
                  <a:pt x="50343" y="51460"/>
                  <a:pt x="54262" y="50251"/>
                  <a:pt x="57050" y="38006"/>
                </a:cubicBezTo>
                <a:cubicBezTo>
                  <a:pt x="58902" y="29817"/>
                  <a:pt x="61164" y="27575"/>
                  <a:pt x="69294" y="31104"/>
                </a:cubicBezTo>
                <a:cubicBezTo>
                  <a:pt x="74988" y="33561"/>
                  <a:pt x="80155" y="26659"/>
                  <a:pt x="80798" y="16812"/>
                </a:cubicBezTo>
                <a:cubicBezTo>
                  <a:pt x="81363" y="8175"/>
                  <a:pt x="99379" y="-2880"/>
                  <a:pt x="108270" y="688"/>
                </a:cubicBezTo>
                <a:cubicBezTo>
                  <a:pt x="106847" y="4178"/>
                  <a:pt x="105677" y="7785"/>
                  <a:pt x="103903" y="11099"/>
                </a:cubicBezTo>
                <a:cubicBezTo>
                  <a:pt x="102323" y="14044"/>
                  <a:pt x="100081" y="16656"/>
                  <a:pt x="97391" y="20478"/>
                </a:cubicBezTo>
                <a:cubicBezTo>
                  <a:pt x="105618" y="21940"/>
                  <a:pt x="109284" y="26132"/>
                  <a:pt x="105424" y="32625"/>
                </a:cubicBezTo>
                <a:cubicBezTo>
                  <a:pt x="102323" y="37831"/>
                  <a:pt x="98521" y="44226"/>
                  <a:pt x="90196" y="38474"/>
                </a:cubicBezTo>
                <a:cubicBezTo>
                  <a:pt x="88656" y="37421"/>
                  <a:pt x="84405" y="38494"/>
                  <a:pt x="82553" y="39995"/>
                </a:cubicBezTo>
                <a:cubicBezTo>
                  <a:pt x="72375" y="48281"/>
                  <a:pt x="69704" y="60682"/>
                  <a:pt x="72746" y="73394"/>
                </a:cubicBezTo>
                <a:cubicBezTo>
                  <a:pt x="73428" y="76202"/>
                  <a:pt x="68573" y="81037"/>
                  <a:pt x="65317" y="83826"/>
                </a:cubicBezTo>
                <a:cubicBezTo>
                  <a:pt x="63543" y="85346"/>
                  <a:pt x="59780" y="84547"/>
                  <a:pt x="56017" y="84878"/>
                </a:cubicBezTo>
                <a:cubicBezTo>
                  <a:pt x="60774" y="99170"/>
                  <a:pt x="45858" y="101744"/>
                  <a:pt x="40808" y="110362"/>
                </a:cubicBezTo>
                <a:cubicBezTo>
                  <a:pt x="39892" y="111902"/>
                  <a:pt x="30026" y="110557"/>
                  <a:pt x="26517" y="107749"/>
                </a:cubicBezTo>
                <a:cubicBezTo>
                  <a:pt x="18893" y="101627"/>
                  <a:pt x="11289" y="101120"/>
                  <a:pt x="2359" y="103635"/>
                </a:cubicBezTo>
                <a:cubicBezTo>
                  <a:pt x="1579" y="101373"/>
                  <a:pt x="780" y="99073"/>
                  <a:pt x="0" y="96850"/>
                </a:cubicBezTo>
                <a:cubicBezTo>
                  <a:pt x="4640" y="91625"/>
                  <a:pt x="15813" y="92463"/>
                  <a:pt x="14272" y="80784"/>
                </a:cubicBezTo>
                <a:cubicBezTo>
                  <a:pt x="14097" y="79380"/>
                  <a:pt x="20356" y="77138"/>
                  <a:pt x="25230" y="74389"/>
                </a:cubicBezTo>
                <a:cubicBezTo>
                  <a:pt x="27609" y="79673"/>
                  <a:pt x="29929" y="84859"/>
                  <a:pt x="32951" y="91586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36" name="图形 2"/>
          <p:cNvSpPr/>
          <p:nvPr>
            <p:custDataLst>
              <p:tags r:id="rId8"/>
            </p:custDataLst>
          </p:nvPr>
        </p:nvSpPr>
        <p:spPr>
          <a:xfrm rot="19088136">
            <a:off x="1061085" y="613410"/>
            <a:ext cx="79375" cy="62865"/>
          </a:xfrm>
          <a:custGeom>
            <a:avLst/>
            <a:gdLst>
              <a:gd name="connsiteX0" fmla="*/ 601 w 169827"/>
              <a:gd name="connsiteY0" fmla="*/ 140227 h 140315"/>
              <a:gd name="connsiteX1" fmla="*/ 14971 w 169827"/>
              <a:gd name="connsiteY1" fmla="*/ 122991 h 140315"/>
              <a:gd name="connsiteX2" fmla="*/ 39616 w 169827"/>
              <a:gd name="connsiteY2" fmla="*/ 104117 h 140315"/>
              <a:gd name="connsiteX3" fmla="*/ 67849 w 169827"/>
              <a:gd name="connsiteY3" fmla="*/ 77737 h 140315"/>
              <a:gd name="connsiteX4" fmla="*/ 99610 w 169827"/>
              <a:gd name="connsiteY4" fmla="*/ 61612 h 140315"/>
              <a:gd name="connsiteX5" fmla="*/ 95925 w 169827"/>
              <a:gd name="connsiteY5" fmla="*/ 52565 h 140315"/>
              <a:gd name="connsiteX6" fmla="*/ 102593 w 169827"/>
              <a:gd name="connsiteY6" fmla="*/ 47301 h 140315"/>
              <a:gd name="connsiteX7" fmla="*/ 136344 w 169827"/>
              <a:gd name="connsiteY7" fmla="*/ 40594 h 140315"/>
              <a:gd name="connsiteX8" fmla="*/ 151454 w 169827"/>
              <a:gd name="connsiteY8" fmla="*/ 38508 h 140315"/>
              <a:gd name="connsiteX9" fmla="*/ 150655 w 169827"/>
              <a:gd name="connsiteY9" fmla="*/ 29285 h 140315"/>
              <a:gd name="connsiteX10" fmla="*/ 147672 w 169827"/>
              <a:gd name="connsiteY10" fmla="*/ 21740 h 140315"/>
              <a:gd name="connsiteX11" fmla="*/ 139444 w 169827"/>
              <a:gd name="connsiteY11" fmla="*/ 21662 h 140315"/>
              <a:gd name="connsiteX12" fmla="*/ 130611 w 169827"/>
              <a:gd name="connsiteY12" fmla="*/ 29012 h 140315"/>
              <a:gd name="connsiteX13" fmla="*/ 124216 w 169827"/>
              <a:gd name="connsiteY13" fmla="*/ 29558 h 140315"/>
              <a:gd name="connsiteX14" fmla="*/ 140126 w 169827"/>
              <a:gd name="connsiteY14" fmla="*/ 6376 h 140315"/>
              <a:gd name="connsiteX15" fmla="*/ 152839 w 169827"/>
              <a:gd name="connsiteY15" fmla="*/ 0 h 140315"/>
              <a:gd name="connsiteX16" fmla="*/ 157167 w 169827"/>
              <a:gd name="connsiteY16" fmla="*/ 17587 h 140315"/>
              <a:gd name="connsiteX17" fmla="*/ 164459 w 169827"/>
              <a:gd name="connsiteY17" fmla="*/ 23826 h 140315"/>
              <a:gd name="connsiteX18" fmla="*/ 169743 w 169827"/>
              <a:gd name="connsiteY18" fmla="*/ 26458 h 140315"/>
              <a:gd name="connsiteX19" fmla="*/ 167910 w 169827"/>
              <a:gd name="connsiteY19" fmla="*/ 33224 h 140315"/>
              <a:gd name="connsiteX20" fmla="*/ 148861 w 169827"/>
              <a:gd name="connsiteY20" fmla="*/ 47457 h 140315"/>
              <a:gd name="connsiteX21" fmla="*/ 141608 w 169827"/>
              <a:gd name="connsiteY21" fmla="*/ 62743 h 140315"/>
              <a:gd name="connsiteX22" fmla="*/ 126926 w 169827"/>
              <a:gd name="connsiteY22" fmla="*/ 68710 h 140315"/>
              <a:gd name="connsiteX23" fmla="*/ 124021 w 169827"/>
              <a:gd name="connsiteY23" fmla="*/ 61729 h 140315"/>
              <a:gd name="connsiteX24" fmla="*/ 123885 w 169827"/>
              <a:gd name="connsiteY24" fmla="*/ 45195 h 140315"/>
              <a:gd name="connsiteX25" fmla="*/ 121116 w 169827"/>
              <a:gd name="connsiteY25" fmla="*/ 43519 h 140315"/>
              <a:gd name="connsiteX26" fmla="*/ 100897 w 169827"/>
              <a:gd name="connsiteY26" fmla="*/ 64791 h 140315"/>
              <a:gd name="connsiteX27" fmla="*/ 92045 w 169827"/>
              <a:gd name="connsiteY27" fmla="*/ 71088 h 140315"/>
              <a:gd name="connsiteX28" fmla="*/ 82238 w 169827"/>
              <a:gd name="connsiteY28" fmla="*/ 82085 h 140315"/>
              <a:gd name="connsiteX29" fmla="*/ 81204 w 169827"/>
              <a:gd name="connsiteY29" fmla="*/ 89670 h 140315"/>
              <a:gd name="connsiteX30" fmla="*/ 89413 w 169827"/>
              <a:gd name="connsiteY30" fmla="*/ 89046 h 140315"/>
              <a:gd name="connsiteX31" fmla="*/ 103861 w 169827"/>
              <a:gd name="connsiteY31" fmla="*/ 99087 h 140315"/>
              <a:gd name="connsiteX32" fmla="*/ 72255 w 169827"/>
              <a:gd name="connsiteY32" fmla="*/ 98209 h 140315"/>
              <a:gd name="connsiteX33" fmla="*/ 56130 w 169827"/>
              <a:gd name="connsiteY33" fmla="*/ 102011 h 140315"/>
              <a:gd name="connsiteX34" fmla="*/ 33669 w 169827"/>
              <a:gd name="connsiteY34" fmla="*/ 119267 h 140315"/>
              <a:gd name="connsiteX35" fmla="*/ 4228 w 169827"/>
              <a:gd name="connsiteY35" fmla="*/ 140051 h 140315"/>
              <a:gd name="connsiteX36" fmla="*/ 426 w 169827"/>
              <a:gd name="connsiteY36" fmla="*/ 140051 h 140315"/>
              <a:gd name="connsiteX37" fmla="*/ 601 w 169827"/>
              <a:gd name="connsiteY37" fmla="*/ 140227 h 140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69827" h="140315">
                <a:moveTo>
                  <a:pt x="601" y="140227"/>
                </a:moveTo>
                <a:cubicBezTo>
                  <a:pt x="-2928" y="127846"/>
                  <a:pt x="10019" y="128411"/>
                  <a:pt x="14971" y="122991"/>
                </a:cubicBezTo>
                <a:cubicBezTo>
                  <a:pt x="21834" y="115465"/>
                  <a:pt x="31115" y="110083"/>
                  <a:pt x="39616" y="104117"/>
                </a:cubicBezTo>
                <a:cubicBezTo>
                  <a:pt x="50320" y="96611"/>
                  <a:pt x="57398" y="85088"/>
                  <a:pt x="67849" y="77737"/>
                </a:cubicBezTo>
                <a:cubicBezTo>
                  <a:pt x="77344" y="71049"/>
                  <a:pt x="84811" y="59565"/>
                  <a:pt x="99610" y="61612"/>
                </a:cubicBezTo>
                <a:cubicBezTo>
                  <a:pt x="98206" y="58161"/>
                  <a:pt x="97134" y="55549"/>
                  <a:pt x="95925" y="52565"/>
                </a:cubicBezTo>
                <a:cubicBezTo>
                  <a:pt x="98206" y="50791"/>
                  <a:pt x="100877" y="49426"/>
                  <a:pt x="102593" y="47301"/>
                </a:cubicBezTo>
                <a:cubicBezTo>
                  <a:pt x="112069" y="35564"/>
                  <a:pt x="124450" y="40068"/>
                  <a:pt x="136344" y="40594"/>
                </a:cubicBezTo>
                <a:cubicBezTo>
                  <a:pt x="141452" y="40828"/>
                  <a:pt x="146658" y="39229"/>
                  <a:pt x="151454" y="38508"/>
                </a:cubicBezTo>
                <a:cubicBezTo>
                  <a:pt x="151123" y="34316"/>
                  <a:pt x="151220" y="31723"/>
                  <a:pt x="150655" y="29285"/>
                </a:cubicBezTo>
                <a:cubicBezTo>
                  <a:pt x="150031" y="26595"/>
                  <a:pt x="149524" y="22968"/>
                  <a:pt x="147672" y="21740"/>
                </a:cubicBezTo>
                <a:cubicBezTo>
                  <a:pt x="145702" y="20433"/>
                  <a:pt x="141686" y="20511"/>
                  <a:pt x="139444" y="21662"/>
                </a:cubicBezTo>
                <a:cubicBezTo>
                  <a:pt x="136129" y="23378"/>
                  <a:pt x="133809" y="26965"/>
                  <a:pt x="130611" y="29012"/>
                </a:cubicBezTo>
                <a:cubicBezTo>
                  <a:pt x="129032" y="30026"/>
                  <a:pt x="126400" y="29441"/>
                  <a:pt x="124216" y="29558"/>
                </a:cubicBezTo>
                <a:cubicBezTo>
                  <a:pt x="129987" y="20960"/>
                  <a:pt x="134491" y="13180"/>
                  <a:pt x="140126" y="6376"/>
                </a:cubicBezTo>
                <a:cubicBezTo>
                  <a:pt x="142485" y="3529"/>
                  <a:pt x="147262" y="2671"/>
                  <a:pt x="152839" y="0"/>
                </a:cubicBezTo>
                <a:cubicBezTo>
                  <a:pt x="154398" y="6746"/>
                  <a:pt x="155061" y="12459"/>
                  <a:pt x="157167" y="17587"/>
                </a:cubicBezTo>
                <a:cubicBezTo>
                  <a:pt x="158259" y="20238"/>
                  <a:pt x="161807" y="21974"/>
                  <a:pt x="164459" y="23826"/>
                </a:cubicBezTo>
                <a:cubicBezTo>
                  <a:pt x="166116" y="24976"/>
                  <a:pt x="169567" y="25327"/>
                  <a:pt x="169743" y="26458"/>
                </a:cubicBezTo>
                <a:cubicBezTo>
                  <a:pt x="170094" y="28583"/>
                  <a:pt x="169334" y="31567"/>
                  <a:pt x="167910" y="33224"/>
                </a:cubicBezTo>
                <a:cubicBezTo>
                  <a:pt x="162704" y="39327"/>
                  <a:pt x="157576" y="44942"/>
                  <a:pt x="148861" y="47457"/>
                </a:cubicBezTo>
                <a:cubicBezTo>
                  <a:pt x="145215" y="48510"/>
                  <a:pt x="143129" y="57186"/>
                  <a:pt x="141608" y="62743"/>
                </a:cubicBezTo>
                <a:cubicBezTo>
                  <a:pt x="139346" y="71010"/>
                  <a:pt x="133731" y="73876"/>
                  <a:pt x="126926" y="68710"/>
                </a:cubicBezTo>
                <a:cubicBezTo>
                  <a:pt x="125171" y="67384"/>
                  <a:pt x="124216" y="64167"/>
                  <a:pt x="124021" y="61729"/>
                </a:cubicBezTo>
                <a:cubicBezTo>
                  <a:pt x="123592" y="56251"/>
                  <a:pt x="123885" y="50713"/>
                  <a:pt x="123885" y="45195"/>
                </a:cubicBezTo>
                <a:cubicBezTo>
                  <a:pt x="122968" y="44630"/>
                  <a:pt x="122032" y="44065"/>
                  <a:pt x="121116" y="43519"/>
                </a:cubicBezTo>
                <a:cubicBezTo>
                  <a:pt x="114604" y="50382"/>
                  <a:pt x="108092" y="57225"/>
                  <a:pt x="100897" y="64791"/>
                </a:cubicBezTo>
                <a:cubicBezTo>
                  <a:pt x="98577" y="66409"/>
                  <a:pt x="94989" y="68378"/>
                  <a:pt x="92045" y="71088"/>
                </a:cubicBezTo>
                <a:cubicBezTo>
                  <a:pt x="88438" y="74403"/>
                  <a:pt x="84987" y="78049"/>
                  <a:pt x="82238" y="82085"/>
                </a:cubicBezTo>
                <a:cubicBezTo>
                  <a:pt x="80951" y="83976"/>
                  <a:pt x="81497" y="87096"/>
                  <a:pt x="81204" y="89670"/>
                </a:cubicBezTo>
                <a:cubicBezTo>
                  <a:pt x="83954" y="89494"/>
                  <a:pt x="86820" y="89767"/>
                  <a:pt x="89413" y="89046"/>
                </a:cubicBezTo>
                <a:cubicBezTo>
                  <a:pt x="97426" y="86862"/>
                  <a:pt x="103003" y="90605"/>
                  <a:pt x="103861" y="99087"/>
                </a:cubicBezTo>
                <a:cubicBezTo>
                  <a:pt x="93156" y="103552"/>
                  <a:pt x="82920" y="100608"/>
                  <a:pt x="72255" y="98209"/>
                </a:cubicBezTo>
                <a:cubicBezTo>
                  <a:pt x="67342" y="97098"/>
                  <a:pt x="60673" y="99223"/>
                  <a:pt x="56130" y="102011"/>
                </a:cubicBezTo>
                <a:cubicBezTo>
                  <a:pt x="48117" y="106905"/>
                  <a:pt x="41254" y="113652"/>
                  <a:pt x="33669" y="119267"/>
                </a:cubicBezTo>
                <a:cubicBezTo>
                  <a:pt x="24018" y="126403"/>
                  <a:pt x="14113" y="133247"/>
                  <a:pt x="4228" y="140051"/>
                </a:cubicBezTo>
                <a:cubicBezTo>
                  <a:pt x="3370" y="140636"/>
                  <a:pt x="1713" y="140071"/>
                  <a:pt x="426" y="140051"/>
                </a:cubicBezTo>
                <a:lnTo>
                  <a:pt x="601" y="140227"/>
                </a:ln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37" name="图形 2"/>
          <p:cNvSpPr/>
          <p:nvPr>
            <p:custDataLst>
              <p:tags r:id="rId9"/>
            </p:custDataLst>
          </p:nvPr>
        </p:nvSpPr>
        <p:spPr>
          <a:xfrm rot="19088136">
            <a:off x="764540" y="347980"/>
            <a:ext cx="52070" cy="30480"/>
          </a:xfrm>
          <a:custGeom>
            <a:avLst/>
            <a:gdLst>
              <a:gd name="connsiteX0" fmla="*/ 64751 w 112033"/>
              <a:gd name="connsiteY0" fmla="*/ 33282 h 67501"/>
              <a:gd name="connsiteX1" fmla="*/ 58961 w 112033"/>
              <a:gd name="connsiteY1" fmla="*/ 23358 h 67501"/>
              <a:gd name="connsiteX2" fmla="*/ 38449 w 112033"/>
              <a:gd name="connsiteY2" fmla="*/ 15696 h 67501"/>
              <a:gd name="connsiteX3" fmla="*/ 59877 w 112033"/>
              <a:gd name="connsiteY3" fmla="*/ 17158 h 67501"/>
              <a:gd name="connsiteX4" fmla="*/ 59877 w 112033"/>
              <a:gd name="connsiteY4" fmla="*/ 0 h 67501"/>
              <a:gd name="connsiteX5" fmla="*/ 77600 w 112033"/>
              <a:gd name="connsiteY5" fmla="*/ 7000 h 67501"/>
              <a:gd name="connsiteX6" fmla="*/ 112033 w 112033"/>
              <a:gd name="connsiteY6" fmla="*/ 58356 h 67501"/>
              <a:gd name="connsiteX7" fmla="*/ 91483 w 112033"/>
              <a:gd name="connsiteY7" fmla="*/ 57089 h 67501"/>
              <a:gd name="connsiteX8" fmla="*/ 77698 w 112033"/>
              <a:gd name="connsiteY8" fmla="*/ 51103 h 67501"/>
              <a:gd name="connsiteX9" fmla="*/ 63094 w 112033"/>
              <a:gd name="connsiteY9" fmla="*/ 52702 h 67501"/>
              <a:gd name="connsiteX10" fmla="*/ 70932 w 112033"/>
              <a:gd name="connsiteY10" fmla="*/ 54710 h 67501"/>
              <a:gd name="connsiteX11" fmla="*/ 34589 w 112033"/>
              <a:gd name="connsiteY11" fmla="*/ 65863 h 67501"/>
              <a:gd name="connsiteX12" fmla="*/ 7058 w 112033"/>
              <a:gd name="connsiteY12" fmla="*/ 64830 h 67501"/>
              <a:gd name="connsiteX13" fmla="*/ 4289 w 112033"/>
              <a:gd name="connsiteY13" fmla="*/ 64537 h 67501"/>
              <a:gd name="connsiteX14" fmla="*/ 0 w 112033"/>
              <a:gd name="connsiteY14" fmla="*/ 59916 h 67501"/>
              <a:gd name="connsiteX15" fmla="*/ 34277 w 112033"/>
              <a:gd name="connsiteY15" fmla="*/ 54028 h 67501"/>
              <a:gd name="connsiteX16" fmla="*/ 35174 w 112033"/>
              <a:gd name="connsiteY16" fmla="*/ 51883 h 67501"/>
              <a:gd name="connsiteX17" fmla="*/ 5167 w 112033"/>
              <a:gd name="connsiteY17" fmla="*/ 39600 h 67501"/>
              <a:gd name="connsiteX18" fmla="*/ 25210 w 112033"/>
              <a:gd name="connsiteY18" fmla="*/ 31937 h 67501"/>
              <a:gd name="connsiteX19" fmla="*/ 29149 w 112033"/>
              <a:gd name="connsiteY19" fmla="*/ 21330 h 67501"/>
              <a:gd name="connsiteX20" fmla="*/ 33497 w 112033"/>
              <a:gd name="connsiteY20" fmla="*/ 39132 h 67501"/>
              <a:gd name="connsiteX21" fmla="*/ 42602 w 112033"/>
              <a:gd name="connsiteY21" fmla="*/ 42505 h 67501"/>
              <a:gd name="connsiteX22" fmla="*/ 64751 w 112033"/>
              <a:gd name="connsiteY22" fmla="*/ 33282 h 67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2033" h="67501">
                <a:moveTo>
                  <a:pt x="64751" y="33282"/>
                </a:moveTo>
                <a:cubicBezTo>
                  <a:pt x="63348" y="30884"/>
                  <a:pt x="61164" y="27160"/>
                  <a:pt x="58961" y="23358"/>
                </a:cubicBezTo>
                <a:cubicBezTo>
                  <a:pt x="44494" y="25347"/>
                  <a:pt x="44494" y="25347"/>
                  <a:pt x="38449" y="15696"/>
                </a:cubicBezTo>
                <a:cubicBezTo>
                  <a:pt x="45819" y="8637"/>
                  <a:pt x="52254" y="16456"/>
                  <a:pt x="59877" y="17158"/>
                </a:cubicBezTo>
                <a:cubicBezTo>
                  <a:pt x="59877" y="11777"/>
                  <a:pt x="59877" y="6454"/>
                  <a:pt x="59877" y="0"/>
                </a:cubicBezTo>
                <a:cubicBezTo>
                  <a:pt x="67462" y="2983"/>
                  <a:pt x="73759" y="5479"/>
                  <a:pt x="77600" y="7000"/>
                </a:cubicBezTo>
                <a:cubicBezTo>
                  <a:pt x="89416" y="24625"/>
                  <a:pt x="100296" y="40848"/>
                  <a:pt x="112033" y="58356"/>
                </a:cubicBezTo>
                <a:cubicBezTo>
                  <a:pt x="103064" y="57771"/>
                  <a:pt x="97274" y="57206"/>
                  <a:pt x="91483" y="57089"/>
                </a:cubicBezTo>
                <a:cubicBezTo>
                  <a:pt x="85984" y="56992"/>
                  <a:pt x="81324" y="57440"/>
                  <a:pt x="77698" y="51103"/>
                </a:cubicBezTo>
                <a:cubicBezTo>
                  <a:pt x="73525" y="43811"/>
                  <a:pt x="68086" y="50518"/>
                  <a:pt x="63094" y="52702"/>
                </a:cubicBezTo>
                <a:cubicBezTo>
                  <a:pt x="65200" y="53248"/>
                  <a:pt x="67306" y="53774"/>
                  <a:pt x="70932" y="54710"/>
                </a:cubicBezTo>
                <a:cubicBezTo>
                  <a:pt x="59760" y="65356"/>
                  <a:pt x="45839" y="70328"/>
                  <a:pt x="34589" y="65863"/>
                </a:cubicBezTo>
                <a:cubicBezTo>
                  <a:pt x="24255" y="61749"/>
                  <a:pt x="16242" y="63621"/>
                  <a:pt x="7058" y="64830"/>
                </a:cubicBezTo>
                <a:cubicBezTo>
                  <a:pt x="6142" y="64947"/>
                  <a:pt x="5069" y="64927"/>
                  <a:pt x="4289" y="64537"/>
                </a:cubicBezTo>
                <a:cubicBezTo>
                  <a:pt x="3490" y="64147"/>
                  <a:pt x="2983" y="63192"/>
                  <a:pt x="0" y="59916"/>
                </a:cubicBezTo>
                <a:cubicBezTo>
                  <a:pt x="12654" y="57752"/>
                  <a:pt x="23456" y="55880"/>
                  <a:pt x="34277" y="54028"/>
                </a:cubicBezTo>
                <a:cubicBezTo>
                  <a:pt x="34569" y="53306"/>
                  <a:pt x="34881" y="52585"/>
                  <a:pt x="35174" y="51883"/>
                </a:cubicBezTo>
                <a:cubicBezTo>
                  <a:pt x="25932" y="48101"/>
                  <a:pt x="16690" y="44299"/>
                  <a:pt x="5167" y="39600"/>
                </a:cubicBezTo>
                <a:cubicBezTo>
                  <a:pt x="12673" y="36734"/>
                  <a:pt x="18386" y="34550"/>
                  <a:pt x="25210" y="31937"/>
                </a:cubicBezTo>
                <a:cubicBezTo>
                  <a:pt x="17977" y="24469"/>
                  <a:pt x="24275" y="23592"/>
                  <a:pt x="29149" y="21330"/>
                </a:cubicBezTo>
                <a:cubicBezTo>
                  <a:pt x="30728" y="27687"/>
                  <a:pt x="32405" y="33360"/>
                  <a:pt x="33497" y="39132"/>
                </a:cubicBezTo>
                <a:cubicBezTo>
                  <a:pt x="34745" y="45741"/>
                  <a:pt x="38196" y="44474"/>
                  <a:pt x="42602" y="42505"/>
                </a:cubicBezTo>
                <a:cubicBezTo>
                  <a:pt x="49953" y="39190"/>
                  <a:pt x="57459" y="36285"/>
                  <a:pt x="64751" y="33282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38" name="图形 2"/>
          <p:cNvSpPr/>
          <p:nvPr>
            <p:custDataLst>
              <p:tags r:id="rId10"/>
            </p:custDataLst>
          </p:nvPr>
        </p:nvSpPr>
        <p:spPr>
          <a:xfrm rot="19088136">
            <a:off x="840105" y="880745"/>
            <a:ext cx="208280" cy="19050"/>
          </a:xfrm>
          <a:custGeom>
            <a:avLst/>
            <a:gdLst>
              <a:gd name="connsiteX0" fmla="*/ 0 w 447489"/>
              <a:gd name="connsiteY0" fmla="*/ 0 h 42445"/>
              <a:gd name="connsiteX1" fmla="*/ 447236 w 447489"/>
              <a:gd name="connsiteY1" fmla="*/ 10373 h 42445"/>
              <a:gd name="connsiteX2" fmla="*/ 447489 w 447489"/>
              <a:gd name="connsiteY2" fmla="*/ 14545 h 42445"/>
              <a:gd name="connsiteX3" fmla="*/ 441406 w 447489"/>
              <a:gd name="connsiteY3" fmla="*/ 18601 h 42445"/>
              <a:gd name="connsiteX4" fmla="*/ 212758 w 447489"/>
              <a:gd name="connsiteY4" fmla="*/ 41842 h 42445"/>
              <a:gd name="connsiteX5" fmla="*/ 0 w 447489"/>
              <a:gd name="connsiteY5" fmla="*/ 0 h 42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7489" h="42445">
                <a:moveTo>
                  <a:pt x="0" y="0"/>
                </a:moveTo>
                <a:cubicBezTo>
                  <a:pt x="147987" y="43168"/>
                  <a:pt x="296871" y="50947"/>
                  <a:pt x="447236" y="10373"/>
                </a:cubicBezTo>
                <a:cubicBezTo>
                  <a:pt x="447314" y="11757"/>
                  <a:pt x="447412" y="13161"/>
                  <a:pt x="447489" y="14545"/>
                </a:cubicBezTo>
                <a:cubicBezTo>
                  <a:pt x="445462" y="15930"/>
                  <a:pt x="443609" y="18113"/>
                  <a:pt x="441406" y="18601"/>
                </a:cubicBezTo>
                <a:cubicBezTo>
                  <a:pt x="366106" y="35271"/>
                  <a:pt x="289890" y="45039"/>
                  <a:pt x="212758" y="41842"/>
                </a:cubicBezTo>
                <a:cubicBezTo>
                  <a:pt x="139993" y="38859"/>
                  <a:pt x="68495" y="26985"/>
                  <a:pt x="0" y="0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39" name="图形 2"/>
          <p:cNvSpPr/>
          <p:nvPr>
            <p:custDataLst>
              <p:tags r:id="rId11"/>
            </p:custDataLst>
          </p:nvPr>
        </p:nvSpPr>
        <p:spPr>
          <a:xfrm rot="19088136">
            <a:off x="956310" y="579755"/>
            <a:ext cx="33020" cy="34290"/>
          </a:xfrm>
          <a:custGeom>
            <a:avLst/>
            <a:gdLst>
              <a:gd name="connsiteX0" fmla="*/ 70308 w 70308"/>
              <a:gd name="connsiteY0" fmla="*/ 0 h 76528"/>
              <a:gd name="connsiteX1" fmla="*/ 63484 w 70308"/>
              <a:gd name="connsiteY1" fmla="*/ 15189 h 76528"/>
              <a:gd name="connsiteX2" fmla="*/ 35115 w 70308"/>
              <a:gd name="connsiteY2" fmla="*/ 50382 h 76528"/>
              <a:gd name="connsiteX3" fmla="*/ 24859 w 70308"/>
              <a:gd name="connsiteY3" fmla="*/ 63913 h 76528"/>
              <a:gd name="connsiteX4" fmla="*/ 12907 w 70308"/>
              <a:gd name="connsiteY4" fmla="*/ 76528 h 76528"/>
              <a:gd name="connsiteX5" fmla="*/ 10314 w 70308"/>
              <a:gd name="connsiteY5" fmla="*/ 74793 h 76528"/>
              <a:gd name="connsiteX6" fmla="*/ 14701 w 70308"/>
              <a:gd name="connsiteY6" fmla="*/ 62860 h 76528"/>
              <a:gd name="connsiteX7" fmla="*/ 4933 w 70308"/>
              <a:gd name="connsiteY7" fmla="*/ 66000 h 76528"/>
              <a:gd name="connsiteX8" fmla="*/ 0 w 70308"/>
              <a:gd name="connsiteY8" fmla="*/ 57888 h 76528"/>
              <a:gd name="connsiteX9" fmla="*/ 3783 w 70308"/>
              <a:gd name="connsiteY9" fmla="*/ 45020 h 76528"/>
              <a:gd name="connsiteX10" fmla="*/ 13278 w 70308"/>
              <a:gd name="connsiteY10" fmla="*/ 37533 h 76528"/>
              <a:gd name="connsiteX11" fmla="*/ 26887 w 70308"/>
              <a:gd name="connsiteY11" fmla="*/ 22208 h 76528"/>
              <a:gd name="connsiteX12" fmla="*/ 50713 w 70308"/>
              <a:gd name="connsiteY12" fmla="*/ 234 h 76528"/>
              <a:gd name="connsiteX13" fmla="*/ 58688 w 70308"/>
              <a:gd name="connsiteY13" fmla="*/ 2223 h 76528"/>
              <a:gd name="connsiteX14" fmla="*/ 70308 w 70308"/>
              <a:gd name="connsiteY14" fmla="*/ 0 h 76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0308" h="76528">
                <a:moveTo>
                  <a:pt x="70308" y="0"/>
                </a:moveTo>
                <a:cubicBezTo>
                  <a:pt x="67540" y="6356"/>
                  <a:pt x="66350" y="11406"/>
                  <a:pt x="63484" y="15189"/>
                </a:cubicBezTo>
                <a:cubicBezTo>
                  <a:pt x="54359" y="27180"/>
                  <a:pt x="44552" y="38644"/>
                  <a:pt x="35115" y="50382"/>
                </a:cubicBezTo>
                <a:cubicBezTo>
                  <a:pt x="31567" y="54788"/>
                  <a:pt x="28505" y="59604"/>
                  <a:pt x="24859" y="63913"/>
                </a:cubicBezTo>
                <a:cubicBezTo>
                  <a:pt x="21116" y="68320"/>
                  <a:pt x="16905" y="72336"/>
                  <a:pt x="12907" y="76528"/>
                </a:cubicBezTo>
                <a:cubicBezTo>
                  <a:pt x="12050" y="75943"/>
                  <a:pt x="11192" y="75378"/>
                  <a:pt x="10314" y="74793"/>
                </a:cubicBezTo>
                <a:cubicBezTo>
                  <a:pt x="11621" y="71225"/>
                  <a:pt x="12946" y="67657"/>
                  <a:pt x="14701" y="62860"/>
                </a:cubicBezTo>
                <a:cubicBezTo>
                  <a:pt x="10919" y="64069"/>
                  <a:pt x="8170" y="64966"/>
                  <a:pt x="4933" y="66000"/>
                </a:cubicBezTo>
                <a:cubicBezTo>
                  <a:pt x="2866" y="62607"/>
                  <a:pt x="916" y="59390"/>
                  <a:pt x="0" y="57888"/>
                </a:cubicBezTo>
                <a:cubicBezTo>
                  <a:pt x="1462" y="52507"/>
                  <a:pt x="1677" y="48101"/>
                  <a:pt x="3783" y="45020"/>
                </a:cubicBezTo>
                <a:cubicBezTo>
                  <a:pt x="5966" y="41842"/>
                  <a:pt x="9866" y="39697"/>
                  <a:pt x="13278" y="37533"/>
                </a:cubicBezTo>
                <a:cubicBezTo>
                  <a:pt x="19303" y="33711"/>
                  <a:pt x="24041" y="31060"/>
                  <a:pt x="26887" y="22208"/>
                </a:cubicBezTo>
                <a:cubicBezTo>
                  <a:pt x="29792" y="13200"/>
                  <a:pt x="42056" y="7039"/>
                  <a:pt x="50713" y="234"/>
                </a:cubicBezTo>
                <a:cubicBezTo>
                  <a:pt x="52020" y="-780"/>
                  <a:pt x="55939" y="2106"/>
                  <a:pt x="58688" y="2223"/>
                </a:cubicBezTo>
                <a:cubicBezTo>
                  <a:pt x="61476" y="2379"/>
                  <a:pt x="64284" y="1248"/>
                  <a:pt x="70308" y="0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40" name="图形 2"/>
          <p:cNvSpPr/>
          <p:nvPr>
            <p:custDataLst>
              <p:tags r:id="rId12"/>
            </p:custDataLst>
          </p:nvPr>
        </p:nvSpPr>
        <p:spPr>
          <a:xfrm rot="19088136">
            <a:off x="1064895" y="629920"/>
            <a:ext cx="36830" cy="31750"/>
          </a:xfrm>
          <a:custGeom>
            <a:avLst/>
            <a:gdLst>
              <a:gd name="connsiteX0" fmla="*/ 74286 w 79132"/>
              <a:gd name="connsiteY0" fmla="*/ 0 h 70971"/>
              <a:gd name="connsiteX1" fmla="*/ 79121 w 79132"/>
              <a:gd name="connsiteY1" fmla="*/ 23417 h 70971"/>
              <a:gd name="connsiteX2" fmla="*/ 60267 w 79132"/>
              <a:gd name="connsiteY2" fmla="*/ 32561 h 70971"/>
              <a:gd name="connsiteX3" fmla="*/ 47867 w 79132"/>
              <a:gd name="connsiteY3" fmla="*/ 34238 h 70971"/>
              <a:gd name="connsiteX4" fmla="*/ 48179 w 79132"/>
              <a:gd name="connsiteY4" fmla="*/ 37767 h 70971"/>
              <a:gd name="connsiteX5" fmla="*/ 55900 w 79132"/>
              <a:gd name="connsiteY5" fmla="*/ 40575 h 70971"/>
              <a:gd name="connsiteX6" fmla="*/ 42758 w 79132"/>
              <a:gd name="connsiteY6" fmla="*/ 62373 h 70971"/>
              <a:gd name="connsiteX7" fmla="*/ 32152 w 79132"/>
              <a:gd name="connsiteY7" fmla="*/ 62490 h 70971"/>
              <a:gd name="connsiteX8" fmla="*/ 7117 w 79132"/>
              <a:gd name="connsiteY8" fmla="*/ 67501 h 70971"/>
              <a:gd name="connsiteX9" fmla="*/ 0 w 79132"/>
              <a:gd name="connsiteY9" fmla="*/ 70971 h 70971"/>
              <a:gd name="connsiteX10" fmla="*/ 74286 w 79132"/>
              <a:gd name="connsiteY10" fmla="*/ 0 h 70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9132" h="70971">
                <a:moveTo>
                  <a:pt x="74286" y="0"/>
                </a:moveTo>
                <a:cubicBezTo>
                  <a:pt x="76294" y="9300"/>
                  <a:pt x="78556" y="16300"/>
                  <a:pt x="79121" y="23417"/>
                </a:cubicBezTo>
                <a:cubicBezTo>
                  <a:pt x="79550" y="28876"/>
                  <a:pt x="67871" y="33536"/>
                  <a:pt x="60267" y="32561"/>
                </a:cubicBezTo>
                <a:cubicBezTo>
                  <a:pt x="56270" y="32054"/>
                  <a:pt x="52000" y="33614"/>
                  <a:pt x="47867" y="34238"/>
                </a:cubicBezTo>
                <a:cubicBezTo>
                  <a:pt x="47964" y="35408"/>
                  <a:pt x="48081" y="36578"/>
                  <a:pt x="48179" y="37767"/>
                </a:cubicBezTo>
                <a:cubicBezTo>
                  <a:pt x="50616" y="38644"/>
                  <a:pt x="53034" y="39522"/>
                  <a:pt x="55900" y="40575"/>
                </a:cubicBezTo>
                <a:cubicBezTo>
                  <a:pt x="53891" y="49407"/>
                  <a:pt x="53560" y="59156"/>
                  <a:pt x="42758" y="62373"/>
                </a:cubicBezTo>
                <a:cubicBezTo>
                  <a:pt x="39483" y="63348"/>
                  <a:pt x="35583" y="63153"/>
                  <a:pt x="32152" y="62490"/>
                </a:cubicBezTo>
                <a:cubicBezTo>
                  <a:pt x="23027" y="60696"/>
                  <a:pt x="14331" y="59741"/>
                  <a:pt x="7117" y="67501"/>
                </a:cubicBezTo>
                <a:cubicBezTo>
                  <a:pt x="5401" y="69353"/>
                  <a:pt x="2983" y="70562"/>
                  <a:pt x="0" y="70971"/>
                </a:cubicBezTo>
                <a:cubicBezTo>
                  <a:pt x="17333" y="40633"/>
                  <a:pt x="46248" y="22773"/>
                  <a:pt x="74286" y="0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41" name="图形 2"/>
          <p:cNvSpPr/>
          <p:nvPr>
            <p:custDataLst>
              <p:tags r:id="rId13"/>
            </p:custDataLst>
          </p:nvPr>
        </p:nvSpPr>
        <p:spPr>
          <a:xfrm rot="19088136">
            <a:off x="838835" y="285750"/>
            <a:ext cx="33655" cy="23495"/>
          </a:xfrm>
          <a:custGeom>
            <a:avLst/>
            <a:gdLst>
              <a:gd name="connsiteX0" fmla="*/ 72005 w 72004"/>
              <a:gd name="connsiteY0" fmla="*/ 41354 h 52338"/>
              <a:gd name="connsiteX1" fmla="*/ 48744 w 72004"/>
              <a:gd name="connsiteY1" fmla="*/ 52332 h 52338"/>
              <a:gd name="connsiteX2" fmla="*/ 24821 w 72004"/>
              <a:gd name="connsiteY2" fmla="*/ 42524 h 52338"/>
              <a:gd name="connsiteX3" fmla="*/ 7078 w 72004"/>
              <a:gd name="connsiteY3" fmla="*/ 13551 h 52338"/>
              <a:gd name="connsiteX4" fmla="*/ 0 w 72004"/>
              <a:gd name="connsiteY4" fmla="*/ 2808 h 52338"/>
              <a:gd name="connsiteX5" fmla="*/ 2008 w 72004"/>
              <a:gd name="connsiteY5" fmla="*/ 0 h 52338"/>
              <a:gd name="connsiteX6" fmla="*/ 33711 w 72004"/>
              <a:gd name="connsiteY6" fmla="*/ 15286 h 52338"/>
              <a:gd name="connsiteX7" fmla="*/ 39639 w 72004"/>
              <a:gd name="connsiteY7" fmla="*/ 6766 h 52338"/>
              <a:gd name="connsiteX8" fmla="*/ 45059 w 72004"/>
              <a:gd name="connsiteY8" fmla="*/ 12459 h 52338"/>
              <a:gd name="connsiteX9" fmla="*/ 38761 w 72004"/>
              <a:gd name="connsiteY9" fmla="*/ 20141 h 52338"/>
              <a:gd name="connsiteX10" fmla="*/ 53131 w 72004"/>
              <a:gd name="connsiteY10" fmla="*/ 27531 h 52338"/>
              <a:gd name="connsiteX11" fmla="*/ 45293 w 72004"/>
              <a:gd name="connsiteY11" fmla="*/ 29149 h 52338"/>
              <a:gd name="connsiteX12" fmla="*/ 44689 w 72004"/>
              <a:gd name="connsiteY12" fmla="*/ 31430 h 52338"/>
              <a:gd name="connsiteX13" fmla="*/ 72005 w 72004"/>
              <a:gd name="connsiteY13" fmla="*/ 41393 h 52338"/>
              <a:gd name="connsiteX14" fmla="*/ 72005 w 72004"/>
              <a:gd name="connsiteY14" fmla="*/ 41354 h 52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2004" h="52338">
                <a:moveTo>
                  <a:pt x="72005" y="41354"/>
                </a:moveTo>
                <a:cubicBezTo>
                  <a:pt x="64303" y="44883"/>
                  <a:pt x="59565" y="52605"/>
                  <a:pt x="48744" y="52332"/>
                </a:cubicBezTo>
                <a:cubicBezTo>
                  <a:pt x="38508" y="52078"/>
                  <a:pt x="32366" y="48140"/>
                  <a:pt x="24821" y="42524"/>
                </a:cubicBezTo>
                <a:cubicBezTo>
                  <a:pt x="14565" y="34881"/>
                  <a:pt x="11504" y="24138"/>
                  <a:pt x="7078" y="13551"/>
                </a:cubicBezTo>
                <a:cubicBezTo>
                  <a:pt x="5440" y="9651"/>
                  <a:pt x="2398" y="6356"/>
                  <a:pt x="0" y="2808"/>
                </a:cubicBezTo>
                <a:cubicBezTo>
                  <a:pt x="663" y="1872"/>
                  <a:pt x="1345" y="936"/>
                  <a:pt x="2008" y="0"/>
                </a:cubicBezTo>
                <a:cubicBezTo>
                  <a:pt x="12595" y="5089"/>
                  <a:pt x="23163" y="10197"/>
                  <a:pt x="33711" y="15286"/>
                </a:cubicBezTo>
                <a:cubicBezTo>
                  <a:pt x="36012" y="11972"/>
                  <a:pt x="37611" y="9671"/>
                  <a:pt x="39639" y="6766"/>
                </a:cubicBezTo>
                <a:cubicBezTo>
                  <a:pt x="41569" y="8793"/>
                  <a:pt x="43187" y="10509"/>
                  <a:pt x="45059" y="12459"/>
                </a:cubicBezTo>
                <a:cubicBezTo>
                  <a:pt x="43168" y="14760"/>
                  <a:pt x="41452" y="16865"/>
                  <a:pt x="38761" y="20141"/>
                </a:cubicBezTo>
                <a:cubicBezTo>
                  <a:pt x="50518" y="14389"/>
                  <a:pt x="50518" y="14389"/>
                  <a:pt x="53131" y="27531"/>
                </a:cubicBezTo>
                <a:cubicBezTo>
                  <a:pt x="50518" y="28077"/>
                  <a:pt x="47906" y="28603"/>
                  <a:pt x="45293" y="29149"/>
                </a:cubicBezTo>
                <a:cubicBezTo>
                  <a:pt x="45098" y="29909"/>
                  <a:pt x="44884" y="30670"/>
                  <a:pt x="44689" y="31430"/>
                </a:cubicBezTo>
                <a:cubicBezTo>
                  <a:pt x="53794" y="34745"/>
                  <a:pt x="62899" y="38079"/>
                  <a:pt x="72005" y="41393"/>
                </a:cubicBezTo>
                <a:cubicBezTo>
                  <a:pt x="72005" y="41393"/>
                  <a:pt x="72005" y="41354"/>
                  <a:pt x="72005" y="41354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42" name="图形 2"/>
          <p:cNvSpPr/>
          <p:nvPr>
            <p:custDataLst>
              <p:tags r:id="rId14"/>
            </p:custDataLst>
          </p:nvPr>
        </p:nvSpPr>
        <p:spPr>
          <a:xfrm rot="19088136">
            <a:off x="1051560" y="742315"/>
            <a:ext cx="59055" cy="30480"/>
          </a:xfrm>
          <a:custGeom>
            <a:avLst/>
            <a:gdLst>
              <a:gd name="connsiteX0" fmla="*/ 102674 w 127182"/>
              <a:gd name="connsiteY0" fmla="*/ 26634 h 67398"/>
              <a:gd name="connsiteX1" fmla="*/ 89708 w 127182"/>
              <a:gd name="connsiteY1" fmla="*/ 26809 h 67398"/>
              <a:gd name="connsiteX2" fmla="*/ 80642 w 127182"/>
              <a:gd name="connsiteY2" fmla="*/ 36246 h 67398"/>
              <a:gd name="connsiteX3" fmla="*/ 72453 w 127182"/>
              <a:gd name="connsiteY3" fmla="*/ 39795 h 67398"/>
              <a:gd name="connsiteX4" fmla="*/ 57927 w 127182"/>
              <a:gd name="connsiteY4" fmla="*/ 45761 h 67398"/>
              <a:gd name="connsiteX5" fmla="*/ 51922 w 127182"/>
              <a:gd name="connsiteY5" fmla="*/ 51610 h 67398"/>
              <a:gd name="connsiteX6" fmla="*/ 11601 w 127182"/>
              <a:gd name="connsiteY6" fmla="*/ 67013 h 67398"/>
              <a:gd name="connsiteX7" fmla="*/ 682 w 127182"/>
              <a:gd name="connsiteY7" fmla="*/ 66233 h 67398"/>
              <a:gd name="connsiteX8" fmla="*/ 0 w 127182"/>
              <a:gd name="connsiteY8" fmla="*/ 63231 h 67398"/>
              <a:gd name="connsiteX9" fmla="*/ 6746 w 127182"/>
              <a:gd name="connsiteY9" fmla="*/ 57615 h 67398"/>
              <a:gd name="connsiteX10" fmla="*/ 57284 w 127182"/>
              <a:gd name="connsiteY10" fmla="*/ 35739 h 67398"/>
              <a:gd name="connsiteX11" fmla="*/ 71244 w 127182"/>
              <a:gd name="connsiteY11" fmla="*/ 27628 h 67398"/>
              <a:gd name="connsiteX12" fmla="*/ 102986 w 127182"/>
              <a:gd name="connsiteY12" fmla="*/ 10607 h 67398"/>
              <a:gd name="connsiteX13" fmla="*/ 122815 w 127182"/>
              <a:gd name="connsiteY13" fmla="*/ 0 h 67398"/>
              <a:gd name="connsiteX14" fmla="*/ 127183 w 127182"/>
              <a:gd name="connsiteY14" fmla="*/ 10470 h 67398"/>
              <a:gd name="connsiteX15" fmla="*/ 119871 w 127182"/>
              <a:gd name="connsiteY15" fmla="*/ 16378 h 67398"/>
              <a:gd name="connsiteX16" fmla="*/ 109245 w 127182"/>
              <a:gd name="connsiteY16" fmla="*/ 17899 h 67398"/>
              <a:gd name="connsiteX17" fmla="*/ 97585 w 127182"/>
              <a:gd name="connsiteY17" fmla="*/ 16885 h 67398"/>
              <a:gd name="connsiteX18" fmla="*/ 96864 w 127182"/>
              <a:gd name="connsiteY18" fmla="*/ 19654 h 67398"/>
              <a:gd name="connsiteX19" fmla="*/ 102674 w 127182"/>
              <a:gd name="connsiteY19" fmla="*/ 26634 h 67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27182" h="67398">
                <a:moveTo>
                  <a:pt x="102674" y="26634"/>
                </a:moveTo>
                <a:cubicBezTo>
                  <a:pt x="97235" y="26634"/>
                  <a:pt x="93276" y="25932"/>
                  <a:pt x="89708" y="26809"/>
                </a:cubicBezTo>
                <a:cubicBezTo>
                  <a:pt x="85224" y="27921"/>
                  <a:pt x="77171" y="26712"/>
                  <a:pt x="80642" y="36246"/>
                </a:cubicBezTo>
                <a:cubicBezTo>
                  <a:pt x="80740" y="36499"/>
                  <a:pt x="74559" y="40575"/>
                  <a:pt x="72453" y="39795"/>
                </a:cubicBezTo>
                <a:cubicBezTo>
                  <a:pt x="65200" y="37085"/>
                  <a:pt x="60988" y="38742"/>
                  <a:pt x="57927" y="45761"/>
                </a:cubicBezTo>
                <a:cubicBezTo>
                  <a:pt x="56874" y="48159"/>
                  <a:pt x="54359" y="50616"/>
                  <a:pt x="51922" y="51610"/>
                </a:cubicBezTo>
                <a:cubicBezTo>
                  <a:pt x="38605" y="57070"/>
                  <a:pt x="25210" y="62353"/>
                  <a:pt x="11601" y="67013"/>
                </a:cubicBezTo>
                <a:cubicBezTo>
                  <a:pt x="8423" y="68105"/>
                  <a:pt x="4348" y="66565"/>
                  <a:pt x="682" y="66233"/>
                </a:cubicBezTo>
                <a:cubicBezTo>
                  <a:pt x="448" y="65239"/>
                  <a:pt x="234" y="64225"/>
                  <a:pt x="0" y="63231"/>
                </a:cubicBezTo>
                <a:cubicBezTo>
                  <a:pt x="2242" y="61320"/>
                  <a:pt x="4173" y="58766"/>
                  <a:pt x="6746" y="57615"/>
                </a:cubicBezTo>
                <a:cubicBezTo>
                  <a:pt x="23534" y="50167"/>
                  <a:pt x="40516" y="43187"/>
                  <a:pt x="57284" y="35739"/>
                </a:cubicBezTo>
                <a:cubicBezTo>
                  <a:pt x="62178" y="33575"/>
                  <a:pt x="66526" y="30221"/>
                  <a:pt x="71244" y="27628"/>
                </a:cubicBezTo>
                <a:cubicBezTo>
                  <a:pt x="81792" y="21876"/>
                  <a:pt x="92399" y="16261"/>
                  <a:pt x="102986" y="10607"/>
                </a:cubicBezTo>
                <a:cubicBezTo>
                  <a:pt x="109479" y="7136"/>
                  <a:pt x="115972" y="3666"/>
                  <a:pt x="122815" y="0"/>
                </a:cubicBezTo>
                <a:cubicBezTo>
                  <a:pt x="124609" y="4328"/>
                  <a:pt x="125837" y="7234"/>
                  <a:pt x="127183" y="10470"/>
                </a:cubicBezTo>
                <a:cubicBezTo>
                  <a:pt x="124609" y="12634"/>
                  <a:pt x="122562" y="15325"/>
                  <a:pt x="119871" y="16378"/>
                </a:cubicBezTo>
                <a:cubicBezTo>
                  <a:pt x="116615" y="17645"/>
                  <a:pt x="112813" y="17860"/>
                  <a:pt x="109245" y="17899"/>
                </a:cubicBezTo>
                <a:cubicBezTo>
                  <a:pt x="105365" y="17938"/>
                  <a:pt x="101465" y="17255"/>
                  <a:pt x="97585" y="16885"/>
                </a:cubicBezTo>
                <a:cubicBezTo>
                  <a:pt x="97352" y="17801"/>
                  <a:pt x="97098" y="18718"/>
                  <a:pt x="96864" y="19654"/>
                </a:cubicBezTo>
                <a:cubicBezTo>
                  <a:pt x="98404" y="21486"/>
                  <a:pt x="99925" y="23300"/>
                  <a:pt x="102674" y="26634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43" name="图形 2"/>
          <p:cNvSpPr/>
          <p:nvPr>
            <p:custDataLst>
              <p:tags r:id="rId15"/>
            </p:custDataLst>
          </p:nvPr>
        </p:nvSpPr>
        <p:spPr>
          <a:xfrm rot="19088136">
            <a:off x="857250" y="219075"/>
            <a:ext cx="22225" cy="26035"/>
          </a:xfrm>
          <a:custGeom>
            <a:avLst/>
            <a:gdLst>
              <a:gd name="connsiteX0" fmla="*/ 0 w 48063"/>
              <a:gd name="connsiteY0" fmla="*/ 1565 h 58299"/>
              <a:gd name="connsiteX1" fmla="*/ 15403 w 48063"/>
              <a:gd name="connsiteY1" fmla="*/ 6205 h 58299"/>
              <a:gd name="connsiteX2" fmla="*/ 34842 w 48063"/>
              <a:gd name="connsiteY2" fmla="*/ 33327 h 58299"/>
              <a:gd name="connsiteX3" fmla="*/ 48042 w 48063"/>
              <a:gd name="connsiteY3" fmla="*/ 38708 h 58299"/>
              <a:gd name="connsiteX4" fmla="*/ 38586 w 48063"/>
              <a:gd name="connsiteY4" fmla="*/ 48457 h 58299"/>
              <a:gd name="connsiteX5" fmla="*/ 31469 w 48063"/>
              <a:gd name="connsiteY5" fmla="*/ 50328 h 58299"/>
              <a:gd name="connsiteX6" fmla="*/ 31645 w 48063"/>
              <a:gd name="connsiteY6" fmla="*/ 53156 h 58299"/>
              <a:gd name="connsiteX7" fmla="*/ 41608 w 48063"/>
              <a:gd name="connsiteY7" fmla="*/ 55203 h 58299"/>
              <a:gd name="connsiteX8" fmla="*/ 27706 w 48063"/>
              <a:gd name="connsiteY8" fmla="*/ 54501 h 58299"/>
              <a:gd name="connsiteX9" fmla="*/ 3841 w 48063"/>
              <a:gd name="connsiteY9" fmla="*/ 12113 h 58299"/>
              <a:gd name="connsiteX10" fmla="*/ 0 w 48063"/>
              <a:gd name="connsiteY10" fmla="*/ 1565 h 5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8063" h="58299">
                <a:moveTo>
                  <a:pt x="0" y="1565"/>
                </a:moveTo>
                <a:cubicBezTo>
                  <a:pt x="6512" y="-1009"/>
                  <a:pt x="6512" y="-1009"/>
                  <a:pt x="15403" y="6205"/>
                </a:cubicBezTo>
                <a:cubicBezTo>
                  <a:pt x="10197" y="18352"/>
                  <a:pt x="22130" y="35432"/>
                  <a:pt x="34842" y="33327"/>
                </a:cubicBezTo>
                <a:cubicBezTo>
                  <a:pt x="41023" y="32313"/>
                  <a:pt x="47048" y="32235"/>
                  <a:pt x="48042" y="38708"/>
                </a:cubicBezTo>
                <a:cubicBezTo>
                  <a:pt x="48471" y="41457"/>
                  <a:pt x="42271" y="45591"/>
                  <a:pt x="38586" y="48457"/>
                </a:cubicBezTo>
                <a:cubicBezTo>
                  <a:pt x="36811" y="49841"/>
                  <a:pt x="33887" y="49744"/>
                  <a:pt x="31469" y="50328"/>
                </a:cubicBezTo>
                <a:cubicBezTo>
                  <a:pt x="31528" y="51264"/>
                  <a:pt x="31586" y="52220"/>
                  <a:pt x="31645" y="53156"/>
                </a:cubicBezTo>
                <a:cubicBezTo>
                  <a:pt x="34472" y="53741"/>
                  <a:pt x="37299" y="54325"/>
                  <a:pt x="41608" y="55203"/>
                </a:cubicBezTo>
                <a:cubicBezTo>
                  <a:pt x="35856" y="60838"/>
                  <a:pt x="31255" y="57660"/>
                  <a:pt x="27706" y="54501"/>
                </a:cubicBezTo>
                <a:cubicBezTo>
                  <a:pt x="14955" y="43192"/>
                  <a:pt x="3412" y="31104"/>
                  <a:pt x="3841" y="12113"/>
                </a:cubicBezTo>
                <a:cubicBezTo>
                  <a:pt x="3939" y="8799"/>
                  <a:pt x="1482" y="5406"/>
                  <a:pt x="0" y="1565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44" name="图形 2"/>
          <p:cNvSpPr/>
          <p:nvPr>
            <p:custDataLst>
              <p:tags r:id="rId16"/>
            </p:custDataLst>
          </p:nvPr>
        </p:nvSpPr>
        <p:spPr>
          <a:xfrm rot="19088136">
            <a:off x="1034415" y="714375"/>
            <a:ext cx="55880" cy="31750"/>
          </a:xfrm>
          <a:custGeom>
            <a:avLst/>
            <a:gdLst>
              <a:gd name="connsiteX0" fmla="*/ 330 w 119753"/>
              <a:gd name="connsiteY0" fmla="*/ 70928 h 70928"/>
              <a:gd name="connsiteX1" fmla="*/ 5224 w 119753"/>
              <a:gd name="connsiteY1" fmla="*/ 62622 h 70928"/>
              <a:gd name="connsiteX2" fmla="*/ 57049 w 119753"/>
              <a:gd name="connsiteY2" fmla="*/ 36612 h 70928"/>
              <a:gd name="connsiteX3" fmla="*/ 108932 w 119753"/>
              <a:gd name="connsiteY3" fmla="*/ 2277 h 70928"/>
              <a:gd name="connsiteX4" fmla="*/ 119753 w 119753"/>
              <a:gd name="connsiteY4" fmla="*/ 230 h 70928"/>
              <a:gd name="connsiteX5" fmla="*/ 350 w 119753"/>
              <a:gd name="connsiteY5" fmla="*/ 70811 h 70928"/>
              <a:gd name="connsiteX6" fmla="*/ 330 w 119753"/>
              <a:gd name="connsiteY6" fmla="*/ 70928 h 70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53" h="70928">
                <a:moveTo>
                  <a:pt x="330" y="70928"/>
                </a:moveTo>
                <a:cubicBezTo>
                  <a:pt x="-703" y="66561"/>
                  <a:pt x="623" y="64728"/>
                  <a:pt x="5224" y="62622"/>
                </a:cubicBezTo>
                <a:cubicBezTo>
                  <a:pt x="22811" y="54589"/>
                  <a:pt x="40418" y="46400"/>
                  <a:pt x="57049" y="36612"/>
                </a:cubicBezTo>
                <a:cubicBezTo>
                  <a:pt x="74889" y="26103"/>
                  <a:pt x="91579" y="13664"/>
                  <a:pt x="108932" y="2277"/>
                </a:cubicBezTo>
                <a:cubicBezTo>
                  <a:pt x="111857" y="366"/>
                  <a:pt x="115522" y="-433"/>
                  <a:pt x="119753" y="230"/>
                </a:cubicBezTo>
                <a:cubicBezTo>
                  <a:pt x="83566" y="30178"/>
                  <a:pt x="41607" y="49871"/>
                  <a:pt x="350" y="70811"/>
                </a:cubicBezTo>
                <a:lnTo>
                  <a:pt x="330" y="70928"/>
                </a:ln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45" name="图形 2"/>
          <p:cNvSpPr/>
          <p:nvPr>
            <p:custDataLst>
              <p:tags r:id="rId17"/>
            </p:custDataLst>
          </p:nvPr>
        </p:nvSpPr>
        <p:spPr>
          <a:xfrm rot="19088136">
            <a:off x="955675" y="636270"/>
            <a:ext cx="22860" cy="20955"/>
          </a:xfrm>
          <a:custGeom>
            <a:avLst/>
            <a:gdLst>
              <a:gd name="connsiteX0" fmla="*/ 49329 w 49582"/>
              <a:gd name="connsiteY0" fmla="*/ 1977 h 46081"/>
              <a:gd name="connsiteX1" fmla="*/ 42446 w 49582"/>
              <a:gd name="connsiteY1" fmla="*/ 11628 h 46081"/>
              <a:gd name="connsiteX2" fmla="*/ 41998 w 49582"/>
              <a:gd name="connsiteY2" fmla="*/ 11784 h 46081"/>
              <a:gd name="connsiteX3" fmla="*/ 35837 w 49582"/>
              <a:gd name="connsiteY3" fmla="*/ 20714 h 46081"/>
              <a:gd name="connsiteX4" fmla="*/ 20297 w 49582"/>
              <a:gd name="connsiteY4" fmla="*/ 37618 h 46081"/>
              <a:gd name="connsiteX5" fmla="*/ 9885 w 49582"/>
              <a:gd name="connsiteY5" fmla="*/ 45729 h 46081"/>
              <a:gd name="connsiteX6" fmla="*/ 0 w 49582"/>
              <a:gd name="connsiteY6" fmla="*/ 44598 h 46081"/>
              <a:gd name="connsiteX7" fmla="*/ 1462 w 49582"/>
              <a:gd name="connsiteY7" fmla="*/ 36448 h 46081"/>
              <a:gd name="connsiteX8" fmla="*/ 24041 w 49582"/>
              <a:gd name="connsiteY8" fmla="*/ 14923 h 46081"/>
              <a:gd name="connsiteX9" fmla="*/ 37240 w 49582"/>
              <a:gd name="connsiteY9" fmla="*/ 11219 h 46081"/>
              <a:gd name="connsiteX10" fmla="*/ 32093 w 49582"/>
              <a:gd name="connsiteY10" fmla="*/ 7027 h 46081"/>
              <a:gd name="connsiteX11" fmla="*/ 49582 w 49582"/>
              <a:gd name="connsiteY11" fmla="*/ 2211 h 46081"/>
              <a:gd name="connsiteX12" fmla="*/ 49329 w 49582"/>
              <a:gd name="connsiteY12" fmla="*/ 1977 h 46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582" h="46081">
                <a:moveTo>
                  <a:pt x="49329" y="1977"/>
                </a:moveTo>
                <a:cubicBezTo>
                  <a:pt x="47028" y="5194"/>
                  <a:pt x="44747" y="8411"/>
                  <a:pt x="42446" y="11628"/>
                </a:cubicBezTo>
                <a:cubicBezTo>
                  <a:pt x="42290" y="11686"/>
                  <a:pt x="42154" y="11745"/>
                  <a:pt x="41998" y="11784"/>
                </a:cubicBezTo>
                <a:cubicBezTo>
                  <a:pt x="39970" y="14767"/>
                  <a:pt x="38176" y="17984"/>
                  <a:pt x="35837" y="20714"/>
                </a:cubicBezTo>
                <a:cubicBezTo>
                  <a:pt x="30826" y="26505"/>
                  <a:pt x="25698" y="32198"/>
                  <a:pt x="20297" y="37618"/>
                </a:cubicBezTo>
                <a:cubicBezTo>
                  <a:pt x="17177" y="40738"/>
                  <a:pt x="13804" y="44131"/>
                  <a:pt x="9885" y="45729"/>
                </a:cubicBezTo>
                <a:cubicBezTo>
                  <a:pt x="7195" y="46821"/>
                  <a:pt x="3334" y="45067"/>
                  <a:pt x="0" y="44598"/>
                </a:cubicBezTo>
                <a:cubicBezTo>
                  <a:pt x="429" y="41830"/>
                  <a:pt x="-117" y="38145"/>
                  <a:pt x="1462" y="36448"/>
                </a:cubicBezTo>
                <a:cubicBezTo>
                  <a:pt x="8579" y="28864"/>
                  <a:pt x="15871" y="21299"/>
                  <a:pt x="24041" y="14923"/>
                </a:cubicBezTo>
                <a:cubicBezTo>
                  <a:pt x="26887" y="12700"/>
                  <a:pt x="32444" y="13948"/>
                  <a:pt x="37240" y="11219"/>
                </a:cubicBezTo>
                <a:cubicBezTo>
                  <a:pt x="35544" y="9834"/>
                  <a:pt x="33848" y="8469"/>
                  <a:pt x="32093" y="7027"/>
                </a:cubicBezTo>
                <a:cubicBezTo>
                  <a:pt x="34764" y="-5998"/>
                  <a:pt x="43616" y="3283"/>
                  <a:pt x="49582" y="2211"/>
                </a:cubicBezTo>
                <a:lnTo>
                  <a:pt x="49329" y="1977"/>
                </a:ln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46" name="图形 2"/>
          <p:cNvSpPr/>
          <p:nvPr>
            <p:custDataLst>
              <p:tags r:id="rId18"/>
            </p:custDataLst>
          </p:nvPr>
        </p:nvSpPr>
        <p:spPr>
          <a:xfrm rot="19088136">
            <a:off x="933450" y="705485"/>
            <a:ext cx="36830" cy="20955"/>
          </a:xfrm>
          <a:custGeom>
            <a:avLst/>
            <a:gdLst>
              <a:gd name="connsiteX0" fmla="*/ 508 w 79141"/>
              <a:gd name="connsiteY0" fmla="*/ 47150 h 47149"/>
              <a:gd name="connsiteX1" fmla="*/ 11505 w 79141"/>
              <a:gd name="connsiteY1" fmla="*/ 32331 h 47149"/>
              <a:gd name="connsiteX2" fmla="*/ 31646 w 79141"/>
              <a:gd name="connsiteY2" fmla="*/ 31708 h 47149"/>
              <a:gd name="connsiteX3" fmla="*/ 28253 w 79141"/>
              <a:gd name="connsiteY3" fmla="*/ 24474 h 47149"/>
              <a:gd name="connsiteX4" fmla="*/ 70231 w 79141"/>
              <a:gd name="connsiteY4" fmla="*/ 784 h 47149"/>
              <a:gd name="connsiteX5" fmla="*/ 79142 w 79141"/>
              <a:gd name="connsiteY5" fmla="*/ 1038 h 47149"/>
              <a:gd name="connsiteX6" fmla="*/ 508 w 79141"/>
              <a:gd name="connsiteY6" fmla="*/ 47150 h 47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141" h="47149">
                <a:moveTo>
                  <a:pt x="508" y="47150"/>
                </a:moveTo>
                <a:cubicBezTo>
                  <a:pt x="-2300" y="35588"/>
                  <a:pt x="7254" y="34691"/>
                  <a:pt x="11505" y="32331"/>
                </a:cubicBezTo>
                <a:cubicBezTo>
                  <a:pt x="16301" y="29660"/>
                  <a:pt x="23730" y="31708"/>
                  <a:pt x="31646" y="31708"/>
                </a:cubicBezTo>
                <a:cubicBezTo>
                  <a:pt x="29871" y="27925"/>
                  <a:pt x="29033" y="26151"/>
                  <a:pt x="28253" y="24474"/>
                </a:cubicBezTo>
                <a:cubicBezTo>
                  <a:pt x="42233" y="16538"/>
                  <a:pt x="56115" y="8466"/>
                  <a:pt x="70231" y="784"/>
                </a:cubicBezTo>
                <a:cubicBezTo>
                  <a:pt x="72610" y="-503"/>
                  <a:pt x="75925" y="-54"/>
                  <a:pt x="79142" y="1038"/>
                </a:cubicBezTo>
                <a:cubicBezTo>
                  <a:pt x="52976" y="16558"/>
                  <a:pt x="31158" y="39156"/>
                  <a:pt x="508" y="47150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47" name="图形 2"/>
          <p:cNvSpPr/>
          <p:nvPr>
            <p:custDataLst>
              <p:tags r:id="rId19"/>
            </p:custDataLst>
          </p:nvPr>
        </p:nvSpPr>
        <p:spPr>
          <a:xfrm rot="19088136">
            <a:off x="950595" y="668655"/>
            <a:ext cx="26035" cy="17145"/>
          </a:xfrm>
          <a:custGeom>
            <a:avLst/>
            <a:gdLst>
              <a:gd name="connsiteX0" fmla="*/ 56134 w 56133"/>
              <a:gd name="connsiteY0" fmla="*/ 3816 h 37527"/>
              <a:gd name="connsiteX1" fmla="*/ 8676 w 56133"/>
              <a:gd name="connsiteY1" fmla="*/ 37527 h 37527"/>
              <a:gd name="connsiteX2" fmla="*/ 0 w 56133"/>
              <a:gd name="connsiteY2" fmla="*/ 31347 h 37527"/>
              <a:gd name="connsiteX3" fmla="*/ 15832 w 56133"/>
              <a:gd name="connsiteY3" fmla="*/ 22943 h 37527"/>
              <a:gd name="connsiteX4" fmla="*/ 34257 w 56133"/>
              <a:gd name="connsiteY4" fmla="*/ 8534 h 37527"/>
              <a:gd name="connsiteX5" fmla="*/ 44961 w 56133"/>
              <a:gd name="connsiteY5" fmla="*/ 521 h 37527"/>
              <a:gd name="connsiteX6" fmla="*/ 56134 w 56133"/>
              <a:gd name="connsiteY6" fmla="*/ 3816 h 37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133" h="37527">
                <a:moveTo>
                  <a:pt x="56134" y="3816"/>
                </a:moveTo>
                <a:cubicBezTo>
                  <a:pt x="39015" y="15982"/>
                  <a:pt x="23748" y="26823"/>
                  <a:pt x="8676" y="37527"/>
                </a:cubicBezTo>
                <a:cubicBezTo>
                  <a:pt x="5557" y="35305"/>
                  <a:pt x="2983" y="33472"/>
                  <a:pt x="0" y="31347"/>
                </a:cubicBezTo>
                <a:cubicBezTo>
                  <a:pt x="3588" y="25283"/>
                  <a:pt x="7097" y="20525"/>
                  <a:pt x="15832" y="22943"/>
                </a:cubicBezTo>
                <a:cubicBezTo>
                  <a:pt x="22325" y="24737"/>
                  <a:pt x="34901" y="14871"/>
                  <a:pt x="34257" y="8534"/>
                </a:cubicBezTo>
                <a:cubicBezTo>
                  <a:pt x="33243" y="-1234"/>
                  <a:pt x="38898" y="-396"/>
                  <a:pt x="44961" y="521"/>
                </a:cubicBezTo>
                <a:cubicBezTo>
                  <a:pt x="47769" y="969"/>
                  <a:pt x="50440" y="2120"/>
                  <a:pt x="56134" y="3816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48" name="图形 2"/>
          <p:cNvSpPr/>
          <p:nvPr>
            <p:custDataLst>
              <p:tags r:id="rId20"/>
            </p:custDataLst>
          </p:nvPr>
        </p:nvSpPr>
        <p:spPr>
          <a:xfrm rot="19088136">
            <a:off x="895985" y="789305"/>
            <a:ext cx="27940" cy="6985"/>
          </a:xfrm>
          <a:custGeom>
            <a:avLst/>
            <a:gdLst>
              <a:gd name="connsiteX0" fmla="*/ 59448 w 59448"/>
              <a:gd name="connsiteY0" fmla="*/ 6481 h 15194"/>
              <a:gd name="connsiteX1" fmla="*/ 5596 w 59448"/>
              <a:gd name="connsiteY1" fmla="*/ 15157 h 15194"/>
              <a:gd name="connsiteX2" fmla="*/ 0 w 59448"/>
              <a:gd name="connsiteY2" fmla="*/ 13578 h 15194"/>
              <a:gd name="connsiteX3" fmla="*/ 4328 w 59448"/>
              <a:gd name="connsiteY3" fmla="*/ 8392 h 15194"/>
              <a:gd name="connsiteX4" fmla="*/ 10568 w 59448"/>
              <a:gd name="connsiteY4" fmla="*/ 5857 h 15194"/>
              <a:gd name="connsiteX5" fmla="*/ 50167 w 59448"/>
              <a:gd name="connsiteY5" fmla="*/ 47 h 15194"/>
              <a:gd name="connsiteX6" fmla="*/ 59156 w 59448"/>
              <a:gd name="connsiteY6" fmla="*/ 2172 h 15194"/>
              <a:gd name="connsiteX7" fmla="*/ 59448 w 59448"/>
              <a:gd name="connsiteY7" fmla="*/ 6481 h 15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448" h="15194">
                <a:moveTo>
                  <a:pt x="59448" y="6481"/>
                </a:moveTo>
                <a:cubicBezTo>
                  <a:pt x="41510" y="9406"/>
                  <a:pt x="23573" y="12408"/>
                  <a:pt x="5596" y="15157"/>
                </a:cubicBezTo>
                <a:cubicBezTo>
                  <a:pt x="3841" y="15430"/>
                  <a:pt x="1872" y="14144"/>
                  <a:pt x="0" y="13578"/>
                </a:cubicBezTo>
                <a:cubicBezTo>
                  <a:pt x="1423" y="11804"/>
                  <a:pt x="2554" y="9679"/>
                  <a:pt x="4328" y="8392"/>
                </a:cubicBezTo>
                <a:cubicBezTo>
                  <a:pt x="6083" y="7085"/>
                  <a:pt x="8403" y="6189"/>
                  <a:pt x="10568" y="5857"/>
                </a:cubicBezTo>
                <a:cubicBezTo>
                  <a:pt x="23748" y="3751"/>
                  <a:pt x="36928" y="1646"/>
                  <a:pt x="50167" y="47"/>
                </a:cubicBezTo>
                <a:cubicBezTo>
                  <a:pt x="53034" y="-304"/>
                  <a:pt x="56153" y="1412"/>
                  <a:pt x="59156" y="2172"/>
                </a:cubicBezTo>
                <a:cubicBezTo>
                  <a:pt x="59273" y="3595"/>
                  <a:pt x="59351" y="5038"/>
                  <a:pt x="59448" y="6481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49" name="图形 2"/>
          <p:cNvSpPr/>
          <p:nvPr>
            <p:custDataLst>
              <p:tags r:id="rId21"/>
            </p:custDataLst>
          </p:nvPr>
        </p:nvSpPr>
        <p:spPr>
          <a:xfrm rot="19088136">
            <a:off x="1063625" y="675640"/>
            <a:ext cx="23495" cy="14605"/>
          </a:xfrm>
          <a:custGeom>
            <a:avLst/>
            <a:gdLst>
              <a:gd name="connsiteX0" fmla="*/ 51084 w 51083"/>
              <a:gd name="connsiteY0" fmla="*/ 4367 h 32322"/>
              <a:gd name="connsiteX1" fmla="*/ 37065 w 51083"/>
              <a:gd name="connsiteY1" fmla="*/ 14487 h 32322"/>
              <a:gd name="connsiteX2" fmla="*/ 0 w 51083"/>
              <a:gd name="connsiteY2" fmla="*/ 31528 h 32322"/>
              <a:gd name="connsiteX3" fmla="*/ 12712 w 51083"/>
              <a:gd name="connsiteY3" fmla="*/ 23768 h 32322"/>
              <a:gd name="connsiteX4" fmla="*/ 36422 w 51083"/>
              <a:gd name="connsiteY4" fmla="*/ 4329 h 32322"/>
              <a:gd name="connsiteX5" fmla="*/ 48920 w 51083"/>
              <a:gd name="connsiteY5" fmla="*/ 0 h 32322"/>
              <a:gd name="connsiteX6" fmla="*/ 51084 w 51083"/>
              <a:gd name="connsiteY6" fmla="*/ 4367 h 3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1082" h="32322">
                <a:moveTo>
                  <a:pt x="51084" y="4367"/>
                </a:moveTo>
                <a:cubicBezTo>
                  <a:pt x="46443" y="7858"/>
                  <a:pt x="42251" y="13141"/>
                  <a:pt x="37065" y="14487"/>
                </a:cubicBezTo>
                <a:cubicBezTo>
                  <a:pt x="23456" y="17996"/>
                  <a:pt x="17782" y="36324"/>
                  <a:pt x="0" y="31528"/>
                </a:cubicBezTo>
                <a:cubicBezTo>
                  <a:pt x="4250" y="28973"/>
                  <a:pt x="8813" y="26809"/>
                  <a:pt x="12712" y="23768"/>
                </a:cubicBezTo>
                <a:cubicBezTo>
                  <a:pt x="20765" y="17470"/>
                  <a:pt x="28174" y="10334"/>
                  <a:pt x="36422" y="4329"/>
                </a:cubicBezTo>
                <a:cubicBezTo>
                  <a:pt x="39834" y="1852"/>
                  <a:pt x="44708" y="1384"/>
                  <a:pt x="48920" y="0"/>
                </a:cubicBezTo>
                <a:cubicBezTo>
                  <a:pt x="49641" y="1443"/>
                  <a:pt x="50362" y="2905"/>
                  <a:pt x="51084" y="4367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50" name="图形 2"/>
          <p:cNvSpPr/>
          <p:nvPr>
            <p:custDataLst>
              <p:tags r:id="rId22"/>
            </p:custDataLst>
          </p:nvPr>
        </p:nvSpPr>
        <p:spPr>
          <a:xfrm rot="19088136">
            <a:off x="1077595" y="598170"/>
            <a:ext cx="18415" cy="20320"/>
          </a:xfrm>
          <a:custGeom>
            <a:avLst/>
            <a:gdLst>
              <a:gd name="connsiteX0" fmla="*/ 14409 w 39333"/>
              <a:gd name="connsiteY0" fmla="*/ 44605 h 44604"/>
              <a:gd name="connsiteX1" fmla="*/ 24781 w 39333"/>
              <a:gd name="connsiteY1" fmla="*/ 29221 h 44604"/>
              <a:gd name="connsiteX2" fmla="*/ 21447 w 39333"/>
              <a:gd name="connsiteY2" fmla="*/ 25906 h 44604"/>
              <a:gd name="connsiteX3" fmla="*/ 2145 w 39333"/>
              <a:gd name="connsiteY3" fmla="*/ 40452 h 44604"/>
              <a:gd name="connsiteX4" fmla="*/ 0 w 39333"/>
              <a:gd name="connsiteY4" fmla="*/ 38073 h 44604"/>
              <a:gd name="connsiteX5" fmla="*/ 18776 w 39333"/>
              <a:gd name="connsiteY5" fmla="*/ 17269 h 44604"/>
              <a:gd name="connsiteX6" fmla="*/ 28662 w 39333"/>
              <a:gd name="connsiteY6" fmla="*/ 3192 h 44604"/>
              <a:gd name="connsiteX7" fmla="*/ 36149 w 39333"/>
              <a:gd name="connsiteY7" fmla="*/ 14 h 44604"/>
              <a:gd name="connsiteX8" fmla="*/ 39327 w 39333"/>
              <a:gd name="connsiteY8" fmla="*/ 2548 h 44604"/>
              <a:gd name="connsiteX9" fmla="*/ 35369 w 39333"/>
              <a:gd name="connsiteY9" fmla="*/ 8983 h 44604"/>
              <a:gd name="connsiteX10" fmla="*/ 27492 w 39333"/>
              <a:gd name="connsiteY10" fmla="*/ 30157 h 44604"/>
              <a:gd name="connsiteX11" fmla="*/ 23748 w 39333"/>
              <a:gd name="connsiteY11" fmla="*/ 39555 h 44604"/>
              <a:gd name="connsiteX12" fmla="*/ 14409 w 39333"/>
              <a:gd name="connsiteY12" fmla="*/ 44605 h 44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9333" h="44604">
                <a:moveTo>
                  <a:pt x="14409" y="44605"/>
                </a:moveTo>
                <a:cubicBezTo>
                  <a:pt x="18562" y="38443"/>
                  <a:pt x="21681" y="33842"/>
                  <a:pt x="24781" y="29221"/>
                </a:cubicBezTo>
                <a:cubicBezTo>
                  <a:pt x="23670" y="28110"/>
                  <a:pt x="22559" y="26998"/>
                  <a:pt x="21447" y="25906"/>
                </a:cubicBezTo>
                <a:cubicBezTo>
                  <a:pt x="15013" y="30761"/>
                  <a:pt x="8579" y="35597"/>
                  <a:pt x="2145" y="40452"/>
                </a:cubicBezTo>
                <a:cubicBezTo>
                  <a:pt x="1423" y="39652"/>
                  <a:pt x="721" y="38872"/>
                  <a:pt x="0" y="38073"/>
                </a:cubicBezTo>
                <a:cubicBezTo>
                  <a:pt x="6317" y="31190"/>
                  <a:pt x="13063" y="24620"/>
                  <a:pt x="18776" y="17269"/>
                </a:cubicBezTo>
                <a:cubicBezTo>
                  <a:pt x="22208" y="12863"/>
                  <a:pt x="30592" y="11712"/>
                  <a:pt x="28662" y="3192"/>
                </a:cubicBezTo>
                <a:cubicBezTo>
                  <a:pt x="28544" y="2665"/>
                  <a:pt x="33419" y="677"/>
                  <a:pt x="36149" y="14"/>
                </a:cubicBezTo>
                <a:cubicBezTo>
                  <a:pt x="37006" y="-201"/>
                  <a:pt x="39483" y="2178"/>
                  <a:pt x="39327" y="2548"/>
                </a:cubicBezTo>
                <a:cubicBezTo>
                  <a:pt x="38332" y="4869"/>
                  <a:pt x="37299" y="7715"/>
                  <a:pt x="35369" y="8983"/>
                </a:cubicBezTo>
                <a:cubicBezTo>
                  <a:pt x="23378" y="16879"/>
                  <a:pt x="23631" y="16665"/>
                  <a:pt x="27492" y="30157"/>
                </a:cubicBezTo>
                <a:cubicBezTo>
                  <a:pt x="28252" y="32789"/>
                  <a:pt x="25795" y="36942"/>
                  <a:pt x="23748" y="39555"/>
                </a:cubicBezTo>
                <a:cubicBezTo>
                  <a:pt x="22130" y="41582"/>
                  <a:pt x="18854" y="42304"/>
                  <a:pt x="14409" y="44605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51" name="图形 2"/>
          <p:cNvSpPr/>
          <p:nvPr>
            <p:custDataLst>
              <p:tags r:id="rId23"/>
            </p:custDataLst>
          </p:nvPr>
        </p:nvSpPr>
        <p:spPr>
          <a:xfrm rot="19088136">
            <a:off x="933450" y="488315"/>
            <a:ext cx="13335" cy="9525"/>
          </a:xfrm>
          <a:custGeom>
            <a:avLst/>
            <a:gdLst>
              <a:gd name="connsiteX0" fmla="*/ 28233 w 28232"/>
              <a:gd name="connsiteY0" fmla="*/ 12618 h 21036"/>
              <a:gd name="connsiteX1" fmla="*/ 0 w 28232"/>
              <a:gd name="connsiteY1" fmla="*/ 5150 h 21036"/>
              <a:gd name="connsiteX2" fmla="*/ 28233 w 28232"/>
              <a:gd name="connsiteY2" fmla="*/ 12618 h 2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232" h="21036">
                <a:moveTo>
                  <a:pt x="28233" y="12618"/>
                </a:moveTo>
                <a:cubicBezTo>
                  <a:pt x="18250" y="25935"/>
                  <a:pt x="8754" y="23458"/>
                  <a:pt x="0" y="5150"/>
                </a:cubicBezTo>
                <a:cubicBezTo>
                  <a:pt x="12946" y="-7270"/>
                  <a:pt x="19615" y="5813"/>
                  <a:pt x="28233" y="12618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52" name="图形 2"/>
          <p:cNvSpPr/>
          <p:nvPr>
            <p:custDataLst>
              <p:tags r:id="rId24"/>
            </p:custDataLst>
          </p:nvPr>
        </p:nvSpPr>
        <p:spPr>
          <a:xfrm rot="19088136">
            <a:off x="1016635" y="786130"/>
            <a:ext cx="34925" cy="13970"/>
          </a:xfrm>
          <a:custGeom>
            <a:avLst/>
            <a:gdLst>
              <a:gd name="connsiteX0" fmla="*/ 0 w 75026"/>
              <a:gd name="connsiteY0" fmla="*/ 27160 h 31313"/>
              <a:gd name="connsiteX1" fmla="*/ 75027 w 75026"/>
              <a:gd name="connsiteY1" fmla="*/ 0 h 31313"/>
              <a:gd name="connsiteX2" fmla="*/ 72434 w 75026"/>
              <a:gd name="connsiteY2" fmla="*/ 6649 h 31313"/>
              <a:gd name="connsiteX3" fmla="*/ 21603 w 75026"/>
              <a:gd name="connsiteY3" fmla="*/ 24157 h 31313"/>
              <a:gd name="connsiteX4" fmla="*/ 1540 w 75026"/>
              <a:gd name="connsiteY4" fmla="*/ 31313 h 31313"/>
              <a:gd name="connsiteX5" fmla="*/ 0 w 75026"/>
              <a:gd name="connsiteY5" fmla="*/ 27160 h 3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026" h="31313">
                <a:moveTo>
                  <a:pt x="0" y="27160"/>
                </a:moveTo>
                <a:cubicBezTo>
                  <a:pt x="24294" y="18367"/>
                  <a:pt x="48588" y="9573"/>
                  <a:pt x="75027" y="0"/>
                </a:cubicBezTo>
                <a:cubicBezTo>
                  <a:pt x="73740" y="3471"/>
                  <a:pt x="73506" y="6259"/>
                  <a:pt x="72434" y="6649"/>
                </a:cubicBezTo>
                <a:cubicBezTo>
                  <a:pt x="55549" y="12673"/>
                  <a:pt x="38547" y="18347"/>
                  <a:pt x="21603" y="24157"/>
                </a:cubicBezTo>
                <a:cubicBezTo>
                  <a:pt x="14896" y="26458"/>
                  <a:pt x="8228" y="28915"/>
                  <a:pt x="1540" y="31313"/>
                </a:cubicBezTo>
                <a:cubicBezTo>
                  <a:pt x="1033" y="29948"/>
                  <a:pt x="507" y="28544"/>
                  <a:pt x="0" y="27160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53" name="图形 2"/>
          <p:cNvSpPr/>
          <p:nvPr>
            <p:custDataLst>
              <p:tags r:id="rId25"/>
            </p:custDataLst>
          </p:nvPr>
        </p:nvSpPr>
        <p:spPr>
          <a:xfrm rot="19088136">
            <a:off x="796290" y="331470"/>
            <a:ext cx="11430" cy="11430"/>
          </a:xfrm>
          <a:custGeom>
            <a:avLst/>
            <a:gdLst>
              <a:gd name="connsiteX0" fmla="*/ 17489 w 24993"/>
              <a:gd name="connsiteY0" fmla="*/ 25906 h 25905"/>
              <a:gd name="connsiteX1" fmla="*/ 0 w 24993"/>
              <a:gd name="connsiteY1" fmla="*/ 2294 h 25905"/>
              <a:gd name="connsiteX2" fmla="*/ 24177 w 24993"/>
              <a:gd name="connsiteY2" fmla="*/ 9957 h 25905"/>
              <a:gd name="connsiteX3" fmla="*/ 22539 w 24993"/>
              <a:gd name="connsiteY3" fmla="*/ 25360 h 25905"/>
              <a:gd name="connsiteX4" fmla="*/ 17489 w 24993"/>
              <a:gd name="connsiteY4" fmla="*/ 25906 h 25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993" h="25905">
                <a:moveTo>
                  <a:pt x="17489" y="25906"/>
                </a:moveTo>
                <a:cubicBezTo>
                  <a:pt x="11699" y="18087"/>
                  <a:pt x="5908" y="10269"/>
                  <a:pt x="0" y="2294"/>
                </a:cubicBezTo>
                <a:cubicBezTo>
                  <a:pt x="12576" y="-4042"/>
                  <a:pt x="18815" y="4147"/>
                  <a:pt x="24177" y="9957"/>
                </a:cubicBezTo>
                <a:cubicBezTo>
                  <a:pt x="26478" y="12472"/>
                  <a:pt x="23261" y="20076"/>
                  <a:pt x="22539" y="25360"/>
                </a:cubicBezTo>
                <a:cubicBezTo>
                  <a:pt x="20862" y="25555"/>
                  <a:pt x="19186" y="25730"/>
                  <a:pt x="17489" y="25906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54" name="图形 2"/>
          <p:cNvSpPr/>
          <p:nvPr>
            <p:custDataLst>
              <p:tags r:id="rId26"/>
            </p:custDataLst>
          </p:nvPr>
        </p:nvSpPr>
        <p:spPr>
          <a:xfrm rot="19088136">
            <a:off x="833755" y="393700"/>
            <a:ext cx="12700" cy="10160"/>
          </a:xfrm>
          <a:custGeom>
            <a:avLst/>
            <a:gdLst>
              <a:gd name="connsiteX0" fmla="*/ 27417 w 27416"/>
              <a:gd name="connsiteY0" fmla="*/ 8377 h 23272"/>
              <a:gd name="connsiteX1" fmla="*/ 24434 w 27416"/>
              <a:gd name="connsiteY1" fmla="*/ 23273 h 23272"/>
              <a:gd name="connsiteX2" fmla="*/ 11916 w 27416"/>
              <a:gd name="connsiteY2" fmla="*/ 22240 h 23272"/>
              <a:gd name="connsiteX3" fmla="*/ 19481 w 27416"/>
              <a:gd name="connsiteY3" fmla="*/ 17112 h 23272"/>
              <a:gd name="connsiteX4" fmla="*/ 1778 w 27416"/>
              <a:gd name="connsiteY4" fmla="*/ 7987 h 23272"/>
              <a:gd name="connsiteX5" fmla="*/ 159 w 27416"/>
              <a:gd name="connsiteY5" fmla="*/ 3366 h 23272"/>
              <a:gd name="connsiteX6" fmla="*/ 5073 w 27416"/>
              <a:gd name="connsiteY6" fmla="*/ 51 h 23272"/>
              <a:gd name="connsiteX7" fmla="*/ 27417 w 27416"/>
              <a:gd name="connsiteY7" fmla="*/ 8377 h 23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416" h="23272">
                <a:moveTo>
                  <a:pt x="27417" y="8377"/>
                </a:moveTo>
                <a:cubicBezTo>
                  <a:pt x="26111" y="14850"/>
                  <a:pt x="25370" y="18574"/>
                  <a:pt x="24434" y="23273"/>
                </a:cubicBezTo>
                <a:cubicBezTo>
                  <a:pt x="21607" y="23039"/>
                  <a:pt x="17961" y="22727"/>
                  <a:pt x="11916" y="22240"/>
                </a:cubicBezTo>
                <a:cubicBezTo>
                  <a:pt x="16089" y="19412"/>
                  <a:pt x="18487" y="17794"/>
                  <a:pt x="19481" y="17112"/>
                </a:cubicBezTo>
                <a:cubicBezTo>
                  <a:pt x="14003" y="14343"/>
                  <a:pt x="7763" y="11399"/>
                  <a:pt x="1778" y="7987"/>
                </a:cubicBezTo>
                <a:cubicBezTo>
                  <a:pt x="627" y="7343"/>
                  <a:pt x="-406" y="4282"/>
                  <a:pt x="159" y="3366"/>
                </a:cubicBezTo>
                <a:cubicBezTo>
                  <a:pt x="1134" y="1767"/>
                  <a:pt x="3844" y="-358"/>
                  <a:pt x="5073" y="51"/>
                </a:cubicBezTo>
                <a:cubicBezTo>
                  <a:pt x="12813" y="2528"/>
                  <a:pt x="20339" y="5667"/>
                  <a:pt x="27417" y="8377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55" name="图形 2"/>
          <p:cNvSpPr/>
          <p:nvPr>
            <p:custDataLst>
              <p:tags r:id="rId27"/>
            </p:custDataLst>
          </p:nvPr>
        </p:nvSpPr>
        <p:spPr>
          <a:xfrm rot="19088136">
            <a:off x="495300" y="959485"/>
            <a:ext cx="11430" cy="29845"/>
          </a:xfrm>
          <a:custGeom>
            <a:avLst/>
            <a:gdLst>
              <a:gd name="connsiteX0" fmla="*/ 3237 w 24196"/>
              <a:gd name="connsiteY0" fmla="*/ 0 h 66096"/>
              <a:gd name="connsiteX1" fmla="*/ 24197 w 24196"/>
              <a:gd name="connsiteY1" fmla="*/ 64908 h 66096"/>
              <a:gd name="connsiteX2" fmla="*/ 19849 w 24196"/>
              <a:gd name="connsiteY2" fmla="*/ 66097 h 66096"/>
              <a:gd name="connsiteX3" fmla="*/ 10704 w 24196"/>
              <a:gd name="connsiteY3" fmla="*/ 32366 h 66096"/>
              <a:gd name="connsiteX4" fmla="*/ 2047 w 24196"/>
              <a:gd name="connsiteY4" fmla="*/ 10275 h 66096"/>
              <a:gd name="connsiteX5" fmla="*/ 0 w 24196"/>
              <a:gd name="connsiteY5" fmla="*/ 565 h 66096"/>
              <a:gd name="connsiteX6" fmla="*/ 3237 w 24196"/>
              <a:gd name="connsiteY6" fmla="*/ 0 h 66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196" h="66096">
                <a:moveTo>
                  <a:pt x="3237" y="0"/>
                </a:moveTo>
                <a:cubicBezTo>
                  <a:pt x="17431" y="19576"/>
                  <a:pt x="16553" y="43460"/>
                  <a:pt x="24197" y="64908"/>
                </a:cubicBezTo>
                <a:cubicBezTo>
                  <a:pt x="22754" y="65297"/>
                  <a:pt x="21291" y="65707"/>
                  <a:pt x="19849" y="66097"/>
                </a:cubicBezTo>
                <a:cubicBezTo>
                  <a:pt x="16846" y="54847"/>
                  <a:pt x="14175" y="43480"/>
                  <a:pt x="10704" y="32366"/>
                </a:cubicBezTo>
                <a:cubicBezTo>
                  <a:pt x="8364" y="24840"/>
                  <a:pt x="4757" y="17704"/>
                  <a:pt x="2047" y="10275"/>
                </a:cubicBezTo>
                <a:cubicBezTo>
                  <a:pt x="916" y="7195"/>
                  <a:pt x="643" y="3802"/>
                  <a:pt x="0" y="565"/>
                </a:cubicBezTo>
                <a:cubicBezTo>
                  <a:pt x="1072" y="370"/>
                  <a:pt x="2164" y="175"/>
                  <a:pt x="3237" y="0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56" name="图形 2"/>
          <p:cNvSpPr/>
          <p:nvPr>
            <p:custDataLst>
              <p:tags r:id="rId28"/>
            </p:custDataLst>
          </p:nvPr>
        </p:nvSpPr>
        <p:spPr>
          <a:xfrm rot="19088136">
            <a:off x="929640" y="797560"/>
            <a:ext cx="24130" cy="7620"/>
          </a:xfrm>
          <a:custGeom>
            <a:avLst/>
            <a:gdLst>
              <a:gd name="connsiteX0" fmla="*/ 0 w 51766"/>
              <a:gd name="connsiteY0" fmla="*/ 14877 h 17609"/>
              <a:gd name="connsiteX1" fmla="*/ 51766 w 51766"/>
              <a:gd name="connsiteY1" fmla="*/ 0 h 17609"/>
              <a:gd name="connsiteX2" fmla="*/ 0 w 51766"/>
              <a:gd name="connsiteY2" fmla="*/ 14877 h 17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766" h="17609">
                <a:moveTo>
                  <a:pt x="0" y="14877"/>
                </a:moveTo>
                <a:cubicBezTo>
                  <a:pt x="17411" y="9866"/>
                  <a:pt x="34023" y="5089"/>
                  <a:pt x="51766" y="0"/>
                </a:cubicBezTo>
                <a:cubicBezTo>
                  <a:pt x="41939" y="14409"/>
                  <a:pt x="14896" y="22052"/>
                  <a:pt x="0" y="14877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57" name="图形 2"/>
          <p:cNvSpPr/>
          <p:nvPr>
            <p:custDataLst>
              <p:tags r:id="rId29"/>
            </p:custDataLst>
          </p:nvPr>
        </p:nvSpPr>
        <p:spPr>
          <a:xfrm rot="19088136">
            <a:off x="966470" y="619125"/>
            <a:ext cx="10795" cy="15875"/>
          </a:xfrm>
          <a:custGeom>
            <a:avLst/>
            <a:gdLst>
              <a:gd name="connsiteX0" fmla="*/ 409 w 23027"/>
              <a:gd name="connsiteY0" fmla="*/ 22695 h 35758"/>
              <a:gd name="connsiteX1" fmla="*/ 0 w 23027"/>
              <a:gd name="connsiteY1" fmla="*/ 16943 h 35758"/>
              <a:gd name="connsiteX2" fmla="*/ 17879 w 23027"/>
              <a:gd name="connsiteY2" fmla="*/ 0 h 35758"/>
              <a:gd name="connsiteX3" fmla="*/ 19595 w 23027"/>
              <a:gd name="connsiteY3" fmla="*/ 1599 h 35758"/>
              <a:gd name="connsiteX4" fmla="*/ 9690 w 23027"/>
              <a:gd name="connsiteY4" fmla="*/ 19927 h 35758"/>
              <a:gd name="connsiteX5" fmla="*/ 22422 w 23027"/>
              <a:gd name="connsiteY5" fmla="*/ 16300 h 35758"/>
              <a:gd name="connsiteX6" fmla="*/ 12186 w 23027"/>
              <a:gd name="connsiteY6" fmla="*/ 35759 h 35758"/>
              <a:gd name="connsiteX7" fmla="*/ 156 w 23027"/>
              <a:gd name="connsiteY7" fmla="*/ 22422 h 35758"/>
              <a:gd name="connsiteX8" fmla="*/ 409 w 23027"/>
              <a:gd name="connsiteY8" fmla="*/ 22695 h 35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027" h="35758">
                <a:moveTo>
                  <a:pt x="409" y="22695"/>
                </a:moveTo>
                <a:cubicBezTo>
                  <a:pt x="214" y="19849"/>
                  <a:pt x="0" y="17002"/>
                  <a:pt x="0" y="16943"/>
                </a:cubicBezTo>
                <a:cubicBezTo>
                  <a:pt x="7117" y="10197"/>
                  <a:pt x="12498" y="5108"/>
                  <a:pt x="17879" y="0"/>
                </a:cubicBezTo>
                <a:cubicBezTo>
                  <a:pt x="18445" y="526"/>
                  <a:pt x="19030" y="1072"/>
                  <a:pt x="19595" y="1599"/>
                </a:cubicBezTo>
                <a:cubicBezTo>
                  <a:pt x="16787" y="6805"/>
                  <a:pt x="13980" y="12011"/>
                  <a:pt x="9690" y="19927"/>
                </a:cubicBezTo>
                <a:cubicBezTo>
                  <a:pt x="15520" y="18269"/>
                  <a:pt x="18601" y="17392"/>
                  <a:pt x="22422" y="16300"/>
                </a:cubicBezTo>
                <a:cubicBezTo>
                  <a:pt x="25756" y="26263"/>
                  <a:pt x="14331" y="27726"/>
                  <a:pt x="12186" y="35759"/>
                </a:cubicBezTo>
                <a:cubicBezTo>
                  <a:pt x="7019" y="30533"/>
                  <a:pt x="10626" y="19712"/>
                  <a:pt x="156" y="22422"/>
                </a:cubicBezTo>
                <a:cubicBezTo>
                  <a:pt x="175" y="22442"/>
                  <a:pt x="409" y="22695"/>
                  <a:pt x="409" y="22695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58" name="图形 2"/>
          <p:cNvSpPr/>
          <p:nvPr>
            <p:custDataLst>
              <p:tags r:id="rId30"/>
            </p:custDataLst>
          </p:nvPr>
        </p:nvSpPr>
        <p:spPr>
          <a:xfrm rot="19088136">
            <a:off x="886460" y="231775"/>
            <a:ext cx="12700" cy="13335"/>
          </a:xfrm>
          <a:custGeom>
            <a:avLst/>
            <a:gdLst>
              <a:gd name="connsiteX0" fmla="*/ 13234 w 27623"/>
              <a:gd name="connsiteY0" fmla="*/ 12478 h 29402"/>
              <a:gd name="connsiteX1" fmla="*/ 27175 w 27623"/>
              <a:gd name="connsiteY1" fmla="*/ 14916 h 29402"/>
              <a:gd name="connsiteX2" fmla="*/ 27624 w 27623"/>
              <a:gd name="connsiteY2" fmla="*/ 17840 h 29402"/>
              <a:gd name="connsiteX3" fmla="*/ 10388 w 27623"/>
              <a:gd name="connsiteY3" fmla="*/ 29402 h 29402"/>
              <a:gd name="connsiteX4" fmla="*/ 8945 w 27623"/>
              <a:gd name="connsiteY4" fmla="*/ 16281 h 29402"/>
              <a:gd name="connsiteX5" fmla="*/ 2218 w 27623"/>
              <a:gd name="connsiteY5" fmla="*/ 4153 h 29402"/>
              <a:gd name="connsiteX6" fmla="*/ 14814 w 27623"/>
              <a:gd name="connsiteY6" fmla="*/ 0 h 29402"/>
              <a:gd name="connsiteX7" fmla="*/ 16257 w 27623"/>
              <a:gd name="connsiteY7" fmla="*/ 6571 h 29402"/>
              <a:gd name="connsiteX8" fmla="*/ 13234 w 27623"/>
              <a:gd name="connsiteY8" fmla="*/ 12478 h 29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623" h="29402">
                <a:moveTo>
                  <a:pt x="13234" y="12478"/>
                </a:moveTo>
                <a:cubicBezTo>
                  <a:pt x="18674" y="13434"/>
                  <a:pt x="22925" y="14175"/>
                  <a:pt x="27175" y="14916"/>
                </a:cubicBezTo>
                <a:cubicBezTo>
                  <a:pt x="27331" y="15891"/>
                  <a:pt x="27468" y="16865"/>
                  <a:pt x="27624" y="17840"/>
                </a:cubicBezTo>
                <a:cubicBezTo>
                  <a:pt x="22457" y="21311"/>
                  <a:pt x="17271" y="24781"/>
                  <a:pt x="10388" y="29402"/>
                </a:cubicBezTo>
                <a:cubicBezTo>
                  <a:pt x="9783" y="23904"/>
                  <a:pt x="9374" y="20258"/>
                  <a:pt x="8945" y="16281"/>
                </a:cubicBezTo>
                <a:cubicBezTo>
                  <a:pt x="5611" y="13161"/>
                  <a:pt x="-4411" y="13395"/>
                  <a:pt x="2218" y="4153"/>
                </a:cubicBezTo>
                <a:cubicBezTo>
                  <a:pt x="8224" y="9885"/>
                  <a:pt x="10836" y="5479"/>
                  <a:pt x="14814" y="0"/>
                </a:cubicBezTo>
                <a:cubicBezTo>
                  <a:pt x="15360" y="2203"/>
                  <a:pt x="16569" y="4504"/>
                  <a:pt x="16257" y="6571"/>
                </a:cubicBezTo>
                <a:cubicBezTo>
                  <a:pt x="15906" y="8813"/>
                  <a:pt x="14131" y="10821"/>
                  <a:pt x="13234" y="12478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59" name="图形 2"/>
          <p:cNvSpPr/>
          <p:nvPr>
            <p:custDataLst>
              <p:tags r:id="rId31"/>
            </p:custDataLst>
          </p:nvPr>
        </p:nvSpPr>
        <p:spPr>
          <a:xfrm rot="19088136">
            <a:off x="821690" y="388620"/>
            <a:ext cx="13335" cy="8890"/>
          </a:xfrm>
          <a:custGeom>
            <a:avLst/>
            <a:gdLst>
              <a:gd name="connsiteX0" fmla="*/ 0 w 29109"/>
              <a:gd name="connsiteY0" fmla="*/ 1809 h 19295"/>
              <a:gd name="connsiteX1" fmla="*/ 17080 w 29109"/>
              <a:gd name="connsiteY1" fmla="*/ 6371 h 19295"/>
              <a:gd name="connsiteX2" fmla="*/ 23807 w 29109"/>
              <a:gd name="connsiteY2" fmla="*/ 10212 h 19295"/>
              <a:gd name="connsiteX3" fmla="*/ 29110 w 29109"/>
              <a:gd name="connsiteY3" fmla="*/ 17095 h 19295"/>
              <a:gd name="connsiteX4" fmla="*/ 21194 w 29109"/>
              <a:gd name="connsiteY4" fmla="*/ 19142 h 19295"/>
              <a:gd name="connsiteX5" fmla="*/ 0 w 29109"/>
              <a:gd name="connsiteY5" fmla="*/ 1809 h 19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109" h="19295">
                <a:moveTo>
                  <a:pt x="0" y="1809"/>
                </a:moveTo>
                <a:cubicBezTo>
                  <a:pt x="7624" y="-531"/>
                  <a:pt x="13414" y="-1954"/>
                  <a:pt x="17080" y="6371"/>
                </a:cubicBezTo>
                <a:cubicBezTo>
                  <a:pt x="17918" y="8262"/>
                  <a:pt x="21876" y="8516"/>
                  <a:pt x="23807" y="10212"/>
                </a:cubicBezTo>
                <a:cubicBezTo>
                  <a:pt x="25932" y="12084"/>
                  <a:pt x="27375" y="14755"/>
                  <a:pt x="29110" y="17095"/>
                </a:cubicBezTo>
                <a:cubicBezTo>
                  <a:pt x="26439" y="17855"/>
                  <a:pt x="23339" y="19864"/>
                  <a:pt x="21194" y="19142"/>
                </a:cubicBezTo>
                <a:cubicBezTo>
                  <a:pt x="12518" y="16139"/>
                  <a:pt x="3451" y="13137"/>
                  <a:pt x="0" y="1809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60" name="图形 2"/>
          <p:cNvSpPr/>
          <p:nvPr>
            <p:custDataLst>
              <p:tags r:id="rId32"/>
            </p:custDataLst>
          </p:nvPr>
        </p:nvSpPr>
        <p:spPr>
          <a:xfrm rot="19088136">
            <a:off x="648970" y="358775"/>
            <a:ext cx="12700" cy="6350"/>
          </a:xfrm>
          <a:custGeom>
            <a:avLst/>
            <a:gdLst>
              <a:gd name="connsiteX0" fmla="*/ 27831 w 27830"/>
              <a:gd name="connsiteY0" fmla="*/ 7138 h 14763"/>
              <a:gd name="connsiteX1" fmla="*/ 2640 w 27830"/>
              <a:gd name="connsiteY1" fmla="*/ 12012 h 14763"/>
              <a:gd name="connsiteX2" fmla="*/ 105 w 27830"/>
              <a:gd name="connsiteY2" fmla="*/ 4759 h 14763"/>
              <a:gd name="connsiteX3" fmla="*/ 11862 w 27830"/>
              <a:gd name="connsiteY3" fmla="*/ 60 h 14763"/>
              <a:gd name="connsiteX4" fmla="*/ 27831 w 27830"/>
              <a:gd name="connsiteY4" fmla="*/ 7138 h 14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29" h="14763">
                <a:moveTo>
                  <a:pt x="27831" y="7138"/>
                </a:moveTo>
                <a:cubicBezTo>
                  <a:pt x="21923" y="14761"/>
                  <a:pt x="8275" y="17199"/>
                  <a:pt x="2640" y="12012"/>
                </a:cubicBezTo>
                <a:cubicBezTo>
                  <a:pt x="885" y="10413"/>
                  <a:pt x="-382" y="5052"/>
                  <a:pt x="105" y="4759"/>
                </a:cubicBezTo>
                <a:cubicBezTo>
                  <a:pt x="3771" y="2575"/>
                  <a:pt x="8177" y="-466"/>
                  <a:pt x="11862" y="60"/>
                </a:cubicBezTo>
                <a:cubicBezTo>
                  <a:pt x="17166" y="821"/>
                  <a:pt x="22040" y="4389"/>
                  <a:pt x="27831" y="7138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61" name="图形 2"/>
          <p:cNvSpPr/>
          <p:nvPr>
            <p:custDataLst>
              <p:tags r:id="rId33"/>
            </p:custDataLst>
          </p:nvPr>
        </p:nvSpPr>
        <p:spPr>
          <a:xfrm rot="19088136">
            <a:off x="953770" y="892175"/>
            <a:ext cx="34925" cy="1905"/>
          </a:xfrm>
          <a:custGeom>
            <a:avLst/>
            <a:gdLst>
              <a:gd name="connsiteX0" fmla="*/ 75378 w 75416"/>
              <a:gd name="connsiteY0" fmla="*/ 3431 h 4427"/>
              <a:gd name="connsiteX1" fmla="*/ 0 w 75416"/>
              <a:gd name="connsiteY1" fmla="*/ 0 h 4427"/>
              <a:gd name="connsiteX2" fmla="*/ 75417 w 75416"/>
              <a:gd name="connsiteY2" fmla="*/ 0 h 4427"/>
              <a:gd name="connsiteX3" fmla="*/ 75378 w 75416"/>
              <a:gd name="connsiteY3" fmla="*/ 3431 h 4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416" h="4427">
                <a:moveTo>
                  <a:pt x="75378" y="3431"/>
                </a:moveTo>
                <a:cubicBezTo>
                  <a:pt x="50206" y="4601"/>
                  <a:pt x="25035" y="5888"/>
                  <a:pt x="0" y="0"/>
                </a:cubicBezTo>
                <a:cubicBezTo>
                  <a:pt x="25132" y="0"/>
                  <a:pt x="50284" y="0"/>
                  <a:pt x="75417" y="0"/>
                </a:cubicBezTo>
                <a:cubicBezTo>
                  <a:pt x="75397" y="1131"/>
                  <a:pt x="75378" y="2281"/>
                  <a:pt x="75378" y="3431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62" name="图形 2"/>
          <p:cNvSpPr/>
          <p:nvPr>
            <p:custDataLst>
              <p:tags r:id="rId34"/>
            </p:custDataLst>
          </p:nvPr>
        </p:nvSpPr>
        <p:spPr>
          <a:xfrm rot="19088136">
            <a:off x="1079500" y="553720"/>
            <a:ext cx="12700" cy="8890"/>
          </a:xfrm>
          <a:custGeom>
            <a:avLst/>
            <a:gdLst>
              <a:gd name="connsiteX0" fmla="*/ 14311 w 26849"/>
              <a:gd name="connsiteY0" fmla="*/ 19843 h 19843"/>
              <a:gd name="connsiteX1" fmla="*/ 0 w 26849"/>
              <a:gd name="connsiteY1" fmla="*/ 15008 h 19843"/>
              <a:gd name="connsiteX2" fmla="*/ 14155 w 26849"/>
              <a:gd name="connsiteY2" fmla="*/ 34 h 19843"/>
              <a:gd name="connsiteX3" fmla="*/ 26848 w 26849"/>
              <a:gd name="connsiteY3" fmla="*/ 8652 h 19843"/>
              <a:gd name="connsiteX4" fmla="*/ 14311 w 26849"/>
              <a:gd name="connsiteY4" fmla="*/ 19843 h 19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849" h="19843">
                <a:moveTo>
                  <a:pt x="14311" y="19843"/>
                </a:moveTo>
                <a:cubicBezTo>
                  <a:pt x="8774" y="17971"/>
                  <a:pt x="4582" y="16548"/>
                  <a:pt x="0" y="15008"/>
                </a:cubicBezTo>
                <a:cubicBezTo>
                  <a:pt x="2379" y="8671"/>
                  <a:pt x="3919" y="-629"/>
                  <a:pt x="14155" y="34"/>
                </a:cubicBezTo>
                <a:cubicBezTo>
                  <a:pt x="18269" y="287"/>
                  <a:pt x="26965" y="-1585"/>
                  <a:pt x="26848" y="8652"/>
                </a:cubicBezTo>
                <a:cubicBezTo>
                  <a:pt x="16748" y="5571"/>
                  <a:pt x="13570" y="10913"/>
                  <a:pt x="14311" y="19843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63" name="图形 2"/>
          <p:cNvSpPr/>
          <p:nvPr>
            <p:custDataLst>
              <p:tags r:id="rId35"/>
            </p:custDataLst>
          </p:nvPr>
        </p:nvSpPr>
        <p:spPr>
          <a:xfrm rot="19088136">
            <a:off x="949960" y="772795"/>
            <a:ext cx="18415" cy="5715"/>
          </a:xfrm>
          <a:custGeom>
            <a:avLst/>
            <a:gdLst>
              <a:gd name="connsiteX0" fmla="*/ 39171 w 39170"/>
              <a:gd name="connsiteY0" fmla="*/ 256 h 12627"/>
              <a:gd name="connsiteX1" fmla="*/ 0 w 39170"/>
              <a:gd name="connsiteY1" fmla="*/ 12247 h 12627"/>
              <a:gd name="connsiteX2" fmla="*/ 39171 w 39170"/>
              <a:gd name="connsiteY2" fmla="*/ 256 h 12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170" h="12627">
                <a:moveTo>
                  <a:pt x="39171" y="256"/>
                </a:moveTo>
                <a:cubicBezTo>
                  <a:pt x="28837" y="17842"/>
                  <a:pt x="13258" y="11174"/>
                  <a:pt x="0" y="12247"/>
                </a:cubicBezTo>
                <a:cubicBezTo>
                  <a:pt x="11660" y="6319"/>
                  <a:pt x="22676" y="-1519"/>
                  <a:pt x="39171" y="256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64" name="图形 2"/>
          <p:cNvSpPr/>
          <p:nvPr>
            <p:custDataLst>
              <p:tags r:id="rId36"/>
            </p:custDataLst>
          </p:nvPr>
        </p:nvSpPr>
        <p:spPr>
          <a:xfrm rot="19088136">
            <a:off x="869950" y="823595"/>
            <a:ext cx="19050" cy="3175"/>
          </a:xfrm>
          <a:custGeom>
            <a:avLst/>
            <a:gdLst>
              <a:gd name="connsiteX0" fmla="*/ 41335 w 41451"/>
              <a:gd name="connsiteY0" fmla="*/ 7180 h 7179"/>
              <a:gd name="connsiteX1" fmla="*/ 0 w 41451"/>
              <a:gd name="connsiteY1" fmla="*/ 7180 h 7179"/>
              <a:gd name="connsiteX2" fmla="*/ 41452 w 41451"/>
              <a:gd name="connsiteY2" fmla="*/ 4236 h 7179"/>
              <a:gd name="connsiteX3" fmla="*/ 41335 w 41451"/>
              <a:gd name="connsiteY3" fmla="*/ 7180 h 7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451" h="7179">
                <a:moveTo>
                  <a:pt x="41335" y="7180"/>
                </a:moveTo>
                <a:cubicBezTo>
                  <a:pt x="27843" y="7180"/>
                  <a:pt x="14350" y="7180"/>
                  <a:pt x="0" y="7180"/>
                </a:cubicBezTo>
                <a:cubicBezTo>
                  <a:pt x="8033" y="-1419"/>
                  <a:pt x="22266" y="-2160"/>
                  <a:pt x="41452" y="4236"/>
                </a:cubicBezTo>
                <a:cubicBezTo>
                  <a:pt x="41413" y="5211"/>
                  <a:pt x="41374" y="6205"/>
                  <a:pt x="41335" y="7180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65" name="图形 2"/>
          <p:cNvSpPr/>
          <p:nvPr>
            <p:custDataLst>
              <p:tags r:id="rId37"/>
            </p:custDataLst>
          </p:nvPr>
        </p:nvSpPr>
        <p:spPr>
          <a:xfrm rot="19088136">
            <a:off x="995680" y="852170"/>
            <a:ext cx="26035" cy="5080"/>
          </a:xfrm>
          <a:custGeom>
            <a:avLst/>
            <a:gdLst>
              <a:gd name="connsiteX0" fmla="*/ 0 w 56016"/>
              <a:gd name="connsiteY0" fmla="*/ 6512 h 10879"/>
              <a:gd name="connsiteX1" fmla="*/ 55510 w 56016"/>
              <a:gd name="connsiteY1" fmla="*/ 0 h 10879"/>
              <a:gd name="connsiteX2" fmla="*/ 56017 w 56016"/>
              <a:gd name="connsiteY2" fmla="*/ 3860 h 10879"/>
              <a:gd name="connsiteX3" fmla="*/ 760 w 56016"/>
              <a:gd name="connsiteY3" fmla="*/ 10880 h 10879"/>
              <a:gd name="connsiteX4" fmla="*/ 0 w 56016"/>
              <a:gd name="connsiteY4" fmla="*/ 6512 h 10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016" h="10879">
                <a:moveTo>
                  <a:pt x="0" y="6512"/>
                </a:moveTo>
                <a:cubicBezTo>
                  <a:pt x="18503" y="4348"/>
                  <a:pt x="37006" y="2164"/>
                  <a:pt x="55510" y="0"/>
                </a:cubicBezTo>
                <a:cubicBezTo>
                  <a:pt x="55685" y="1287"/>
                  <a:pt x="55841" y="2574"/>
                  <a:pt x="56017" y="3860"/>
                </a:cubicBezTo>
                <a:cubicBezTo>
                  <a:pt x="38079" y="9671"/>
                  <a:pt x="19108" y="8053"/>
                  <a:pt x="760" y="10880"/>
                </a:cubicBezTo>
                <a:cubicBezTo>
                  <a:pt x="526" y="9417"/>
                  <a:pt x="253" y="7974"/>
                  <a:pt x="0" y="6512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66" name="图形 2"/>
          <p:cNvSpPr/>
          <p:nvPr>
            <p:custDataLst>
              <p:tags r:id="rId38"/>
            </p:custDataLst>
          </p:nvPr>
        </p:nvSpPr>
        <p:spPr>
          <a:xfrm rot="19088136">
            <a:off x="988695" y="563880"/>
            <a:ext cx="7620" cy="13335"/>
          </a:xfrm>
          <a:custGeom>
            <a:avLst/>
            <a:gdLst>
              <a:gd name="connsiteX0" fmla="*/ 14634 w 16674"/>
              <a:gd name="connsiteY0" fmla="*/ 0 h 29519"/>
              <a:gd name="connsiteX1" fmla="*/ 7810 w 16674"/>
              <a:gd name="connsiteY1" fmla="*/ 27180 h 29519"/>
              <a:gd name="connsiteX2" fmla="*/ 1512 w 16674"/>
              <a:gd name="connsiteY2" fmla="*/ 29519 h 29519"/>
              <a:gd name="connsiteX3" fmla="*/ 244 w 16674"/>
              <a:gd name="connsiteY3" fmla="*/ 22754 h 29519"/>
              <a:gd name="connsiteX4" fmla="*/ 14634 w 16674"/>
              <a:gd name="connsiteY4" fmla="*/ 0 h 29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74" h="29519">
                <a:moveTo>
                  <a:pt x="14634" y="0"/>
                </a:moveTo>
                <a:cubicBezTo>
                  <a:pt x="19917" y="12342"/>
                  <a:pt x="13971" y="19907"/>
                  <a:pt x="7810" y="27180"/>
                </a:cubicBezTo>
                <a:cubicBezTo>
                  <a:pt x="6542" y="28662"/>
                  <a:pt x="3657" y="28779"/>
                  <a:pt x="1512" y="29519"/>
                </a:cubicBezTo>
                <a:cubicBezTo>
                  <a:pt x="1024" y="27219"/>
                  <a:pt x="-613" y="24275"/>
                  <a:pt x="244" y="22754"/>
                </a:cubicBezTo>
                <a:cubicBezTo>
                  <a:pt x="4690" y="14974"/>
                  <a:pt x="9779" y="7546"/>
                  <a:pt x="14634" y="0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67" name="图形 2"/>
          <p:cNvSpPr/>
          <p:nvPr>
            <p:custDataLst>
              <p:tags r:id="rId39"/>
            </p:custDataLst>
          </p:nvPr>
        </p:nvSpPr>
        <p:spPr>
          <a:xfrm rot="19088136">
            <a:off x="916305" y="767080"/>
            <a:ext cx="17145" cy="6985"/>
          </a:xfrm>
          <a:custGeom>
            <a:avLst/>
            <a:gdLst>
              <a:gd name="connsiteX0" fmla="*/ 0 w 36145"/>
              <a:gd name="connsiteY0" fmla="*/ 10178 h 14917"/>
              <a:gd name="connsiteX1" fmla="*/ 35817 w 36145"/>
              <a:gd name="connsiteY1" fmla="*/ 0 h 14917"/>
              <a:gd name="connsiteX2" fmla="*/ 28408 w 36145"/>
              <a:gd name="connsiteY2" fmla="*/ 10587 h 14917"/>
              <a:gd name="connsiteX3" fmla="*/ 12946 w 36145"/>
              <a:gd name="connsiteY3" fmla="*/ 14682 h 14917"/>
              <a:gd name="connsiteX4" fmla="*/ 312 w 36145"/>
              <a:gd name="connsiteY4" fmla="*/ 14272 h 14917"/>
              <a:gd name="connsiteX5" fmla="*/ 0 w 36145"/>
              <a:gd name="connsiteY5" fmla="*/ 10178 h 14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145" h="14917">
                <a:moveTo>
                  <a:pt x="0" y="10178"/>
                </a:moveTo>
                <a:cubicBezTo>
                  <a:pt x="11796" y="6824"/>
                  <a:pt x="23592" y="3471"/>
                  <a:pt x="35817" y="0"/>
                </a:cubicBezTo>
                <a:cubicBezTo>
                  <a:pt x="36831" y="6415"/>
                  <a:pt x="35798" y="10080"/>
                  <a:pt x="28408" y="10587"/>
                </a:cubicBezTo>
                <a:cubicBezTo>
                  <a:pt x="23183" y="10938"/>
                  <a:pt x="18191" y="13863"/>
                  <a:pt x="12946" y="14682"/>
                </a:cubicBezTo>
                <a:cubicBezTo>
                  <a:pt x="8852" y="15325"/>
                  <a:pt x="4524" y="14467"/>
                  <a:pt x="312" y="14272"/>
                </a:cubicBezTo>
                <a:cubicBezTo>
                  <a:pt x="195" y="12927"/>
                  <a:pt x="98" y="11543"/>
                  <a:pt x="0" y="10178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68" name="图形 2"/>
          <p:cNvSpPr/>
          <p:nvPr>
            <p:custDataLst>
              <p:tags r:id="rId40"/>
            </p:custDataLst>
          </p:nvPr>
        </p:nvSpPr>
        <p:spPr>
          <a:xfrm rot="19088136">
            <a:off x="963295" y="743585"/>
            <a:ext cx="19685" cy="10160"/>
          </a:xfrm>
          <a:custGeom>
            <a:avLst/>
            <a:gdLst>
              <a:gd name="connsiteX0" fmla="*/ 41998 w 41997"/>
              <a:gd name="connsiteY0" fmla="*/ 2028 h 21961"/>
              <a:gd name="connsiteX1" fmla="*/ 38235 w 41997"/>
              <a:gd name="connsiteY1" fmla="*/ 7857 h 21961"/>
              <a:gd name="connsiteX2" fmla="*/ 8501 w 41997"/>
              <a:gd name="connsiteY2" fmla="*/ 21252 h 21961"/>
              <a:gd name="connsiteX3" fmla="*/ 0 w 41997"/>
              <a:gd name="connsiteY3" fmla="*/ 21174 h 21961"/>
              <a:gd name="connsiteX4" fmla="*/ 39405 w 41997"/>
              <a:gd name="connsiteY4" fmla="*/ 0 h 21961"/>
              <a:gd name="connsiteX5" fmla="*/ 41998 w 41997"/>
              <a:gd name="connsiteY5" fmla="*/ 2028 h 21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997" h="21961">
                <a:moveTo>
                  <a:pt x="41998" y="2028"/>
                </a:moveTo>
                <a:cubicBezTo>
                  <a:pt x="40750" y="4055"/>
                  <a:pt x="39483" y="7877"/>
                  <a:pt x="38235" y="7857"/>
                </a:cubicBezTo>
                <a:cubicBezTo>
                  <a:pt x="26107" y="7760"/>
                  <a:pt x="18269" y="16573"/>
                  <a:pt x="8501" y="21252"/>
                </a:cubicBezTo>
                <a:cubicBezTo>
                  <a:pt x="6142" y="22383"/>
                  <a:pt x="3081" y="22013"/>
                  <a:pt x="0" y="21174"/>
                </a:cubicBezTo>
                <a:cubicBezTo>
                  <a:pt x="10431" y="8462"/>
                  <a:pt x="26595" y="7507"/>
                  <a:pt x="39405" y="0"/>
                </a:cubicBezTo>
                <a:cubicBezTo>
                  <a:pt x="40263" y="682"/>
                  <a:pt x="41120" y="1365"/>
                  <a:pt x="41998" y="2028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69" name="图形 2"/>
          <p:cNvSpPr/>
          <p:nvPr>
            <p:custDataLst>
              <p:tags r:id="rId41"/>
            </p:custDataLst>
          </p:nvPr>
        </p:nvSpPr>
        <p:spPr>
          <a:xfrm rot="19088136">
            <a:off x="963295" y="718185"/>
            <a:ext cx="15875" cy="8890"/>
          </a:xfrm>
          <a:custGeom>
            <a:avLst/>
            <a:gdLst>
              <a:gd name="connsiteX0" fmla="*/ 0 w 34608"/>
              <a:gd name="connsiteY0" fmla="*/ 19051 h 19138"/>
              <a:gd name="connsiteX1" fmla="*/ 34608 w 34608"/>
              <a:gd name="connsiteY1" fmla="*/ 21 h 19138"/>
              <a:gd name="connsiteX2" fmla="*/ 0 w 34608"/>
              <a:gd name="connsiteY2" fmla="*/ 19051 h 19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08" h="19138">
                <a:moveTo>
                  <a:pt x="0" y="19051"/>
                </a:moveTo>
                <a:cubicBezTo>
                  <a:pt x="9690" y="9458"/>
                  <a:pt x="19147" y="-525"/>
                  <a:pt x="34608" y="21"/>
                </a:cubicBezTo>
                <a:cubicBezTo>
                  <a:pt x="21525" y="3628"/>
                  <a:pt x="15988" y="20494"/>
                  <a:pt x="0" y="19051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70" name="图形 2"/>
          <p:cNvSpPr/>
          <p:nvPr>
            <p:custDataLst>
              <p:tags r:id="rId42"/>
            </p:custDataLst>
          </p:nvPr>
        </p:nvSpPr>
        <p:spPr>
          <a:xfrm rot="19088136">
            <a:off x="979805" y="732790"/>
            <a:ext cx="14605" cy="6985"/>
          </a:xfrm>
          <a:custGeom>
            <a:avLst/>
            <a:gdLst>
              <a:gd name="connsiteX0" fmla="*/ 21035 w 31115"/>
              <a:gd name="connsiteY0" fmla="*/ 16183 h 16182"/>
              <a:gd name="connsiteX1" fmla="*/ 972 w 31115"/>
              <a:gd name="connsiteY1" fmla="*/ 9983 h 16182"/>
              <a:gd name="connsiteX2" fmla="*/ 9687 w 31115"/>
              <a:gd name="connsiteY2" fmla="*/ 0 h 16182"/>
              <a:gd name="connsiteX3" fmla="*/ 15147 w 31115"/>
              <a:gd name="connsiteY3" fmla="*/ 7604 h 16182"/>
              <a:gd name="connsiteX4" fmla="*/ 30491 w 31115"/>
              <a:gd name="connsiteY4" fmla="*/ 6434 h 16182"/>
              <a:gd name="connsiteX5" fmla="*/ 31115 w 31115"/>
              <a:gd name="connsiteY5" fmla="*/ 9086 h 16182"/>
              <a:gd name="connsiteX6" fmla="*/ 21035 w 31115"/>
              <a:gd name="connsiteY6" fmla="*/ 16183 h 16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115" h="16182">
                <a:moveTo>
                  <a:pt x="21035" y="16183"/>
                </a:moveTo>
                <a:cubicBezTo>
                  <a:pt x="13821" y="13960"/>
                  <a:pt x="8010" y="12166"/>
                  <a:pt x="972" y="9983"/>
                </a:cubicBezTo>
                <a:cubicBezTo>
                  <a:pt x="-2596" y="2710"/>
                  <a:pt x="4423" y="2320"/>
                  <a:pt x="9687" y="0"/>
                </a:cubicBezTo>
                <a:cubicBezTo>
                  <a:pt x="11930" y="3120"/>
                  <a:pt x="13938" y="5908"/>
                  <a:pt x="15147" y="7604"/>
                </a:cubicBezTo>
                <a:cubicBezTo>
                  <a:pt x="20957" y="7156"/>
                  <a:pt x="25714" y="6785"/>
                  <a:pt x="30491" y="6434"/>
                </a:cubicBezTo>
                <a:cubicBezTo>
                  <a:pt x="30706" y="7312"/>
                  <a:pt x="30920" y="8189"/>
                  <a:pt x="31115" y="9086"/>
                </a:cubicBezTo>
                <a:cubicBezTo>
                  <a:pt x="27489" y="11640"/>
                  <a:pt x="23862" y="14194"/>
                  <a:pt x="21035" y="16183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71" name="图形 2"/>
          <p:cNvSpPr/>
          <p:nvPr>
            <p:custDataLst>
              <p:tags r:id="rId43"/>
            </p:custDataLst>
          </p:nvPr>
        </p:nvSpPr>
        <p:spPr>
          <a:xfrm rot="19088136">
            <a:off x="1096010" y="553720"/>
            <a:ext cx="11430" cy="9525"/>
          </a:xfrm>
          <a:custGeom>
            <a:avLst/>
            <a:gdLst>
              <a:gd name="connsiteX0" fmla="*/ 0 w 25151"/>
              <a:gd name="connsiteY0" fmla="*/ 16846 h 20569"/>
              <a:gd name="connsiteX1" fmla="*/ 10256 w 25151"/>
              <a:gd name="connsiteY1" fmla="*/ 0 h 20569"/>
              <a:gd name="connsiteX2" fmla="*/ 25152 w 25151"/>
              <a:gd name="connsiteY2" fmla="*/ 20570 h 20569"/>
              <a:gd name="connsiteX3" fmla="*/ 0 w 25151"/>
              <a:gd name="connsiteY3" fmla="*/ 16846 h 20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151" h="20569">
                <a:moveTo>
                  <a:pt x="0" y="16846"/>
                </a:moveTo>
                <a:cubicBezTo>
                  <a:pt x="4075" y="10178"/>
                  <a:pt x="6863" y="5576"/>
                  <a:pt x="10256" y="0"/>
                </a:cubicBezTo>
                <a:cubicBezTo>
                  <a:pt x="15852" y="7721"/>
                  <a:pt x="19654" y="12985"/>
                  <a:pt x="25152" y="20570"/>
                </a:cubicBezTo>
                <a:cubicBezTo>
                  <a:pt x="16242" y="19264"/>
                  <a:pt x="9437" y="18250"/>
                  <a:pt x="0" y="16846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72" name="图形 2"/>
          <p:cNvSpPr/>
          <p:nvPr>
            <p:custDataLst>
              <p:tags r:id="rId44"/>
            </p:custDataLst>
          </p:nvPr>
        </p:nvSpPr>
        <p:spPr>
          <a:xfrm rot="19088136">
            <a:off x="915670" y="252730"/>
            <a:ext cx="6985" cy="7620"/>
          </a:xfrm>
          <a:custGeom>
            <a:avLst/>
            <a:gdLst>
              <a:gd name="connsiteX0" fmla="*/ 13349 w 15094"/>
              <a:gd name="connsiteY0" fmla="*/ 16086 h 16728"/>
              <a:gd name="connsiteX1" fmla="*/ 3541 w 15094"/>
              <a:gd name="connsiteY1" fmla="*/ 0 h 16728"/>
              <a:gd name="connsiteX2" fmla="*/ 13134 w 15094"/>
              <a:gd name="connsiteY2" fmla="*/ 16203 h 16728"/>
              <a:gd name="connsiteX3" fmla="*/ 13349 w 15094"/>
              <a:gd name="connsiteY3" fmla="*/ 16086 h 16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4" h="16728">
                <a:moveTo>
                  <a:pt x="13349" y="16086"/>
                </a:moveTo>
                <a:cubicBezTo>
                  <a:pt x="-1606" y="18016"/>
                  <a:pt x="-2600" y="16398"/>
                  <a:pt x="3541" y="0"/>
                </a:cubicBezTo>
                <a:cubicBezTo>
                  <a:pt x="15181" y="702"/>
                  <a:pt x="17287" y="4250"/>
                  <a:pt x="13134" y="16203"/>
                </a:cubicBezTo>
                <a:lnTo>
                  <a:pt x="13349" y="16086"/>
                </a:ln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73" name="图形 2"/>
          <p:cNvSpPr/>
          <p:nvPr>
            <p:custDataLst>
              <p:tags r:id="rId45"/>
            </p:custDataLst>
          </p:nvPr>
        </p:nvSpPr>
        <p:spPr>
          <a:xfrm rot="19088136">
            <a:off x="1009015" y="638175"/>
            <a:ext cx="8255" cy="6985"/>
          </a:xfrm>
          <a:custGeom>
            <a:avLst/>
            <a:gdLst>
              <a:gd name="connsiteX0" fmla="*/ 17509 w 17508"/>
              <a:gd name="connsiteY0" fmla="*/ 3131 h 15615"/>
              <a:gd name="connsiteX1" fmla="*/ 6298 w 17508"/>
              <a:gd name="connsiteY1" fmla="*/ 15492 h 15615"/>
              <a:gd name="connsiteX2" fmla="*/ 0 w 17508"/>
              <a:gd name="connsiteY2" fmla="*/ 12782 h 15615"/>
              <a:gd name="connsiteX3" fmla="*/ 2554 w 17508"/>
              <a:gd name="connsiteY3" fmla="*/ 1045 h 15615"/>
              <a:gd name="connsiteX4" fmla="*/ 16631 w 17508"/>
              <a:gd name="connsiteY4" fmla="*/ 518 h 15615"/>
              <a:gd name="connsiteX5" fmla="*/ 17509 w 17508"/>
              <a:gd name="connsiteY5" fmla="*/ 3131 h 156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508" h="15614">
                <a:moveTo>
                  <a:pt x="17509" y="3131"/>
                </a:moveTo>
                <a:cubicBezTo>
                  <a:pt x="13843" y="7323"/>
                  <a:pt x="10431" y="11807"/>
                  <a:pt x="6298" y="15492"/>
                </a:cubicBezTo>
                <a:cubicBezTo>
                  <a:pt x="5518" y="16194"/>
                  <a:pt x="-19" y="13718"/>
                  <a:pt x="0" y="12782"/>
                </a:cubicBezTo>
                <a:cubicBezTo>
                  <a:pt x="78" y="8688"/>
                  <a:pt x="175" y="2312"/>
                  <a:pt x="2554" y="1045"/>
                </a:cubicBezTo>
                <a:cubicBezTo>
                  <a:pt x="6278" y="-944"/>
                  <a:pt x="11855" y="518"/>
                  <a:pt x="16631" y="518"/>
                </a:cubicBezTo>
                <a:cubicBezTo>
                  <a:pt x="16924" y="1396"/>
                  <a:pt x="17216" y="2253"/>
                  <a:pt x="17509" y="3131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74" name="图形 2"/>
          <p:cNvSpPr/>
          <p:nvPr>
            <p:custDataLst>
              <p:tags r:id="rId46"/>
            </p:custDataLst>
          </p:nvPr>
        </p:nvSpPr>
        <p:spPr>
          <a:xfrm rot="19088136">
            <a:off x="1047115" y="607060"/>
            <a:ext cx="13970" cy="15875"/>
          </a:xfrm>
          <a:custGeom>
            <a:avLst/>
            <a:gdLst>
              <a:gd name="connsiteX0" fmla="*/ 30241 w 30240"/>
              <a:gd name="connsiteY0" fmla="*/ 3354 h 34959"/>
              <a:gd name="connsiteX1" fmla="*/ 3568 w 30240"/>
              <a:gd name="connsiteY1" fmla="*/ 34959 h 34959"/>
              <a:gd name="connsiteX2" fmla="*/ 0 w 30240"/>
              <a:gd name="connsiteY2" fmla="*/ 31879 h 34959"/>
              <a:gd name="connsiteX3" fmla="*/ 2691 w 30240"/>
              <a:gd name="connsiteY3" fmla="*/ 26673 h 34959"/>
              <a:gd name="connsiteX4" fmla="*/ 19420 w 30240"/>
              <a:gd name="connsiteY4" fmla="*/ 4094 h 34959"/>
              <a:gd name="connsiteX5" fmla="*/ 28993 w 30240"/>
              <a:gd name="connsiteY5" fmla="*/ 0 h 34959"/>
              <a:gd name="connsiteX6" fmla="*/ 30241 w 30240"/>
              <a:gd name="connsiteY6" fmla="*/ 3354 h 34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239" h="34959">
                <a:moveTo>
                  <a:pt x="30241" y="3354"/>
                </a:moveTo>
                <a:cubicBezTo>
                  <a:pt x="21350" y="13882"/>
                  <a:pt x="12459" y="24430"/>
                  <a:pt x="3568" y="34959"/>
                </a:cubicBezTo>
                <a:cubicBezTo>
                  <a:pt x="2379" y="33926"/>
                  <a:pt x="1189" y="32912"/>
                  <a:pt x="0" y="31879"/>
                </a:cubicBezTo>
                <a:cubicBezTo>
                  <a:pt x="877" y="30124"/>
                  <a:pt x="1560" y="28233"/>
                  <a:pt x="2691" y="26673"/>
                </a:cubicBezTo>
                <a:cubicBezTo>
                  <a:pt x="8131" y="19049"/>
                  <a:pt x="13356" y="11211"/>
                  <a:pt x="19420" y="4094"/>
                </a:cubicBezTo>
                <a:cubicBezTo>
                  <a:pt x="21447" y="1735"/>
                  <a:pt x="25737" y="1306"/>
                  <a:pt x="28993" y="0"/>
                </a:cubicBezTo>
                <a:cubicBezTo>
                  <a:pt x="29402" y="1131"/>
                  <a:pt x="29812" y="2242"/>
                  <a:pt x="30241" y="3354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75" name="图形 2"/>
          <p:cNvSpPr/>
          <p:nvPr>
            <p:custDataLst>
              <p:tags r:id="rId47"/>
            </p:custDataLst>
          </p:nvPr>
        </p:nvSpPr>
        <p:spPr>
          <a:xfrm rot="19088136">
            <a:off x="934085" y="743585"/>
            <a:ext cx="13335" cy="5080"/>
          </a:xfrm>
          <a:custGeom>
            <a:avLst/>
            <a:gdLst>
              <a:gd name="connsiteX0" fmla="*/ 28408 w 28408"/>
              <a:gd name="connsiteY0" fmla="*/ 1093 h 11504"/>
              <a:gd name="connsiteX1" fmla="*/ 0 w 28408"/>
              <a:gd name="connsiteY1" fmla="*/ 11504 h 11504"/>
              <a:gd name="connsiteX2" fmla="*/ 28408 w 28408"/>
              <a:gd name="connsiteY2" fmla="*/ 1093 h 11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408" h="11504">
                <a:moveTo>
                  <a:pt x="28408" y="1093"/>
                </a:moveTo>
                <a:cubicBezTo>
                  <a:pt x="19088" y="4505"/>
                  <a:pt x="9768" y="7917"/>
                  <a:pt x="0" y="11504"/>
                </a:cubicBezTo>
                <a:cubicBezTo>
                  <a:pt x="877" y="1561"/>
                  <a:pt x="9554" y="-2027"/>
                  <a:pt x="28408" y="1093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76" name="图形 2"/>
          <p:cNvSpPr/>
          <p:nvPr>
            <p:custDataLst>
              <p:tags r:id="rId48"/>
            </p:custDataLst>
          </p:nvPr>
        </p:nvSpPr>
        <p:spPr>
          <a:xfrm rot="19088136">
            <a:off x="1099820" y="662940"/>
            <a:ext cx="11430" cy="6985"/>
          </a:xfrm>
          <a:custGeom>
            <a:avLst/>
            <a:gdLst>
              <a:gd name="connsiteX0" fmla="*/ 0 w 23962"/>
              <a:gd name="connsiteY0" fmla="*/ 13668 h 16261"/>
              <a:gd name="connsiteX1" fmla="*/ 13824 w 23962"/>
              <a:gd name="connsiteY1" fmla="*/ 0 h 16261"/>
              <a:gd name="connsiteX2" fmla="*/ 23963 w 23962"/>
              <a:gd name="connsiteY2" fmla="*/ 11133 h 16261"/>
              <a:gd name="connsiteX3" fmla="*/ 2301 w 23962"/>
              <a:gd name="connsiteY3" fmla="*/ 16261 h 16261"/>
              <a:gd name="connsiteX4" fmla="*/ 0 w 23962"/>
              <a:gd name="connsiteY4" fmla="*/ 13668 h 16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62" h="16261">
                <a:moveTo>
                  <a:pt x="0" y="13668"/>
                </a:moveTo>
                <a:cubicBezTo>
                  <a:pt x="4465" y="9261"/>
                  <a:pt x="8930" y="4835"/>
                  <a:pt x="13824" y="0"/>
                </a:cubicBezTo>
                <a:cubicBezTo>
                  <a:pt x="17938" y="4504"/>
                  <a:pt x="20628" y="7487"/>
                  <a:pt x="23963" y="11133"/>
                </a:cubicBezTo>
                <a:cubicBezTo>
                  <a:pt x="16436" y="12907"/>
                  <a:pt x="9359" y="14584"/>
                  <a:pt x="2301" y="16261"/>
                </a:cubicBezTo>
                <a:cubicBezTo>
                  <a:pt x="1540" y="15403"/>
                  <a:pt x="760" y="14545"/>
                  <a:pt x="0" y="13668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77" name="图形 2"/>
          <p:cNvSpPr/>
          <p:nvPr>
            <p:custDataLst>
              <p:tags r:id="rId49"/>
            </p:custDataLst>
          </p:nvPr>
        </p:nvSpPr>
        <p:spPr>
          <a:xfrm rot="19088136">
            <a:off x="934085" y="260985"/>
            <a:ext cx="8255" cy="6350"/>
          </a:xfrm>
          <a:custGeom>
            <a:avLst/>
            <a:gdLst>
              <a:gd name="connsiteX0" fmla="*/ 17666 w 17666"/>
              <a:gd name="connsiteY0" fmla="*/ 5588 h 14159"/>
              <a:gd name="connsiteX1" fmla="*/ 4252 w 17666"/>
              <a:gd name="connsiteY1" fmla="*/ 12334 h 14159"/>
              <a:gd name="connsiteX2" fmla="*/ 216 w 17666"/>
              <a:gd name="connsiteY2" fmla="*/ 3424 h 14159"/>
              <a:gd name="connsiteX3" fmla="*/ 17666 w 17666"/>
              <a:gd name="connsiteY3" fmla="*/ 5588 h 14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66" h="14159">
                <a:moveTo>
                  <a:pt x="17666" y="5588"/>
                </a:moveTo>
                <a:cubicBezTo>
                  <a:pt x="13318" y="10326"/>
                  <a:pt x="11349" y="17579"/>
                  <a:pt x="4252" y="12334"/>
                </a:cubicBezTo>
                <a:cubicBezTo>
                  <a:pt x="1854" y="10560"/>
                  <a:pt x="-779" y="4750"/>
                  <a:pt x="216" y="3424"/>
                </a:cubicBezTo>
                <a:cubicBezTo>
                  <a:pt x="6124" y="-4375"/>
                  <a:pt x="11076" y="3268"/>
                  <a:pt x="17666" y="5588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78" name="图形 2"/>
          <p:cNvSpPr/>
          <p:nvPr>
            <p:custDataLst>
              <p:tags r:id="rId50"/>
            </p:custDataLst>
          </p:nvPr>
        </p:nvSpPr>
        <p:spPr>
          <a:xfrm rot="19088136">
            <a:off x="1081405" y="573405"/>
            <a:ext cx="10160" cy="5715"/>
          </a:xfrm>
          <a:custGeom>
            <a:avLst/>
            <a:gdLst>
              <a:gd name="connsiteX0" fmla="*/ 21974 w 21973"/>
              <a:gd name="connsiteY0" fmla="*/ 5480 h 12566"/>
              <a:gd name="connsiteX1" fmla="*/ 6473 w 21973"/>
              <a:gd name="connsiteY1" fmla="*/ 12461 h 12566"/>
              <a:gd name="connsiteX2" fmla="*/ 0 w 21973"/>
              <a:gd name="connsiteY2" fmla="*/ 10316 h 12566"/>
              <a:gd name="connsiteX3" fmla="*/ 2613 w 21973"/>
              <a:gd name="connsiteY3" fmla="*/ 2029 h 12566"/>
              <a:gd name="connsiteX4" fmla="*/ 21974 w 21973"/>
              <a:gd name="connsiteY4" fmla="*/ 5480 h 12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973" h="12566">
                <a:moveTo>
                  <a:pt x="21974" y="5480"/>
                </a:moveTo>
                <a:cubicBezTo>
                  <a:pt x="16826" y="7879"/>
                  <a:pt x="11796" y="10589"/>
                  <a:pt x="6473" y="12461"/>
                </a:cubicBezTo>
                <a:cubicBezTo>
                  <a:pt x="4874" y="13026"/>
                  <a:pt x="2457" y="11193"/>
                  <a:pt x="0" y="10316"/>
                </a:cubicBezTo>
                <a:cubicBezTo>
                  <a:pt x="955" y="7313"/>
                  <a:pt x="1794" y="4623"/>
                  <a:pt x="2613" y="2029"/>
                </a:cubicBezTo>
                <a:cubicBezTo>
                  <a:pt x="8130" y="-1792"/>
                  <a:pt x="18133" y="21"/>
                  <a:pt x="21974" y="5480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79" name="图形 2"/>
          <p:cNvSpPr/>
          <p:nvPr>
            <p:custDataLst>
              <p:tags r:id="rId51"/>
            </p:custDataLst>
          </p:nvPr>
        </p:nvSpPr>
        <p:spPr>
          <a:xfrm rot="19088136">
            <a:off x="1019810" y="522605"/>
            <a:ext cx="4445" cy="10160"/>
          </a:xfrm>
          <a:custGeom>
            <a:avLst/>
            <a:gdLst>
              <a:gd name="connsiteX0" fmla="*/ 71 w 9848"/>
              <a:gd name="connsiteY0" fmla="*/ 21969 h 22495"/>
              <a:gd name="connsiteX1" fmla="*/ 324 w 9848"/>
              <a:gd name="connsiteY1" fmla="*/ 3037 h 22495"/>
              <a:gd name="connsiteX2" fmla="*/ 5296 w 9848"/>
              <a:gd name="connsiteY2" fmla="*/ 35 h 22495"/>
              <a:gd name="connsiteX3" fmla="*/ 9820 w 9848"/>
              <a:gd name="connsiteY3" fmla="*/ 7288 h 22495"/>
              <a:gd name="connsiteX4" fmla="*/ 4555 w 9848"/>
              <a:gd name="connsiteY4" fmla="*/ 22496 h 22495"/>
              <a:gd name="connsiteX5" fmla="*/ 71 w 9848"/>
              <a:gd name="connsiteY5" fmla="*/ 21969 h 22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848" h="22495">
                <a:moveTo>
                  <a:pt x="71" y="21969"/>
                </a:moveTo>
                <a:cubicBezTo>
                  <a:pt x="71" y="15652"/>
                  <a:pt x="-202" y="9316"/>
                  <a:pt x="324" y="3037"/>
                </a:cubicBezTo>
                <a:cubicBezTo>
                  <a:pt x="422" y="1829"/>
                  <a:pt x="5004" y="-297"/>
                  <a:pt x="5296" y="35"/>
                </a:cubicBezTo>
                <a:cubicBezTo>
                  <a:pt x="7246" y="2160"/>
                  <a:pt x="10170" y="5104"/>
                  <a:pt x="9820" y="7288"/>
                </a:cubicBezTo>
                <a:cubicBezTo>
                  <a:pt x="8942" y="12494"/>
                  <a:pt x="6427" y="17446"/>
                  <a:pt x="4555" y="22496"/>
                </a:cubicBezTo>
                <a:cubicBezTo>
                  <a:pt x="3073" y="22301"/>
                  <a:pt x="1572" y="22125"/>
                  <a:pt x="71" y="21969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80" name="图形 2"/>
          <p:cNvSpPr/>
          <p:nvPr>
            <p:custDataLst>
              <p:tags r:id="rId52"/>
            </p:custDataLst>
          </p:nvPr>
        </p:nvSpPr>
        <p:spPr>
          <a:xfrm rot="19088136">
            <a:off x="1021080" y="825500"/>
            <a:ext cx="18415" cy="5715"/>
          </a:xfrm>
          <a:custGeom>
            <a:avLst/>
            <a:gdLst>
              <a:gd name="connsiteX0" fmla="*/ 39210 w 39209"/>
              <a:gd name="connsiteY0" fmla="*/ 3354 h 12283"/>
              <a:gd name="connsiteX1" fmla="*/ 975 w 39209"/>
              <a:gd name="connsiteY1" fmla="*/ 12283 h 12283"/>
              <a:gd name="connsiteX2" fmla="*/ 0 w 39209"/>
              <a:gd name="connsiteY2" fmla="*/ 8033 h 12283"/>
              <a:gd name="connsiteX3" fmla="*/ 38059 w 39209"/>
              <a:gd name="connsiteY3" fmla="*/ 0 h 12283"/>
              <a:gd name="connsiteX4" fmla="*/ 39210 w 39209"/>
              <a:gd name="connsiteY4" fmla="*/ 3354 h 12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209" h="12283">
                <a:moveTo>
                  <a:pt x="39210" y="3354"/>
                </a:moveTo>
                <a:cubicBezTo>
                  <a:pt x="26458" y="6337"/>
                  <a:pt x="13726" y="9300"/>
                  <a:pt x="975" y="12283"/>
                </a:cubicBezTo>
                <a:cubicBezTo>
                  <a:pt x="643" y="10860"/>
                  <a:pt x="331" y="9456"/>
                  <a:pt x="0" y="8033"/>
                </a:cubicBezTo>
                <a:cubicBezTo>
                  <a:pt x="12693" y="5362"/>
                  <a:pt x="25366" y="2671"/>
                  <a:pt x="38059" y="0"/>
                </a:cubicBezTo>
                <a:cubicBezTo>
                  <a:pt x="38430" y="1111"/>
                  <a:pt x="38820" y="2223"/>
                  <a:pt x="39210" y="3354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81" name="图形 2"/>
          <p:cNvSpPr/>
          <p:nvPr>
            <p:custDataLst>
              <p:tags r:id="rId53"/>
            </p:custDataLst>
          </p:nvPr>
        </p:nvSpPr>
        <p:spPr>
          <a:xfrm rot="19088136">
            <a:off x="636270" y="379730"/>
            <a:ext cx="14605" cy="3175"/>
          </a:xfrm>
          <a:custGeom>
            <a:avLst/>
            <a:gdLst>
              <a:gd name="connsiteX0" fmla="*/ 0 w 31625"/>
              <a:gd name="connsiteY0" fmla="*/ 103 h 7467"/>
              <a:gd name="connsiteX1" fmla="*/ 24528 w 31625"/>
              <a:gd name="connsiteY1" fmla="*/ 298 h 7467"/>
              <a:gd name="connsiteX2" fmla="*/ 31625 w 31625"/>
              <a:gd name="connsiteY2" fmla="*/ 4314 h 7467"/>
              <a:gd name="connsiteX3" fmla="*/ 23904 w 31625"/>
              <a:gd name="connsiteY3" fmla="*/ 7454 h 7467"/>
              <a:gd name="connsiteX4" fmla="*/ 2983 w 31625"/>
              <a:gd name="connsiteY4" fmla="*/ 3944 h 7467"/>
              <a:gd name="connsiteX5" fmla="*/ 0 w 31625"/>
              <a:gd name="connsiteY5" fmla="*/ 103 h 7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625" h="7465">
                <a:moveTo>
                  <a:pt x="0" y="103"/>
                </a:moveTo>
                <a:cubicBezTo>
                  <a:pt x="8988" y="103"/>
                  <a:pt x="16787" y="-228"/>
                  <a:pt x="24528" y="298"/>
                </a:cubicBezTo>
                <a:cubicBezTo>
                  <a:pt x="26965" y="454"/>
                  <a:pt x="29266" y="2911"/>
                  <a:pt x="31625" y="4314"/>
                </a:cubicBezTo>
                <a:cubicBezTo>
                  <a:pt x="29051" y="5426"/>
                  <a:pt x="26380" y="7668"/>
                  <a:pt x="23904" y="7454"/>
                </a:cubicBezTo>
                <a:cubicBezTo>
                  <a:pt x="16885" y="6869"/>
                  <a:pt x="9905" y="5406"/>
                  <a:pt x="2983" y="3944"/>
                </a:cubicBezTo>
                <a:cubicBezTo>
                  <a:pt x="1872" y="3710"/>
                  <a:pt x="1150" y="1663"/>
                  <a:pt x="0" y="103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82" name="图形 2"/>
          <p:cNvSpPr/>
          <p:nvPr>
            <p:custDataLst>
              <p:tags r:id="rId54"/>
            </p:custDataLst>
          </p:nvPr>
        </p:nvSpPr>
        <p:spPr>
          <a:xfrm rot="19088136">
            <a:off x="612775" y="391795"/>
            <a:ext cx="7620" cy="6350"/>
          </a:xfrm>
          <a:custGeom>
            <a:avLst/>
            <a:gdLst>
              <a:gd name="connsiteX0" fmla="*/ 309 w 16706"/>
              <a:gd name="connsiteY0" fmla="*/ 0 h 14284"/>
              <a:gd name="connsiteX1" fmla="*/ 8225 w 16706"/>
              <a:gd name="connsiteY1" fmla="*/ 1521 h 14284"/>
              <a:gd name="connsiteX2" fmla="*/ 16707 w 16706"/>
              <a:gd name="connsiteY2" fmla="*/ 10899 h 14284"/>
              <a:gd name="connsiteX3" fmla="*/ 11657 w 16706"/>
              <a:gd name="connsiteY3" fmla="*/ 14233 h 14284"/>
              <a:gd name="connsiteX4" fmla="*/ 446 w 16706"/>
              <a:gd name="connsiteY4" fmla="*/ 6746 h 14284"/>
              <a:gd name="connsiteX5" fmla="*/ 309 w 16706"/>
              <a:gd name="connsiteY5" fmla="*/ 0 h 14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706" h="14284">
                <a:moveTo>
                  <a:pt x="309" y="0"/>
                </a:moveTo>
                <a:cubicBezTo>
                  <a:pt x="3955" y="624"/>
                  <a:pt x="6763" y="273"/>
                  <a:pt x="8225" y="1521"/>
                </a:cubicBezTo>
                <a:cubicBezTo>
                  <a:pt x="11423" y="4211"/>
                  <a:pt x="13919" y="7721"/>
                  <a:pt x="16707" y="10899"/>
                </a:cubicBezTo>
                <a:cubicBezTo>
                  <a:pt x="14991" y="12089"/>
                  <a:pt x="12574" y="14682"/>
                  <a:pt x="11657" y="14233"/>
                </a:cubicBezTo>
                <a:cubicBezTo>
                  <a:pt x="7641" y="12284"/>
                  <a:pt x="3838" y="9671"/>
                  <a:pt x="446" y="6746"/>
                </a:cubicBezTo>
                <a:cubicBezTo>
                  <a:pt x="-470" y="5927"/>
                  <a:pt x="309" y="3139"/>
                  <a:pt x="309" y="0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83" name="图形 2"/>
          <p:cNvSpPr/>
          <p:nvPr>
            <p:custDataLst>
              <p:tags r:id="rId55"/>
            </p:custDataLst>
          </p:nvPr>
        </p:nvSpPr>
        <p:spPr>
          <a:xfrm rot="19088136">
            <a:off x="584200" y="1005205"/>
            <a:ext cx="8890" cy="10160"/>
          </a:xfrm>
          <a:custGeom>
            <a:avLst/>
            <a:gdLst>
              <a:gd name="connsiteX0" fmla="*/ 2145 w 19653"/>
              <a:gd name="connsiteY0" fmla="*/ 0 h 22977"/>
              <a:gd name="connsiteX1" fmla="*/ 10958 w 19653"/>
              <a:gd name="connsiteY1" fmla="*/ 10431 h 22977"/>
              <a:gd name="connsiteX2" fmla="*/ 19654 w 19653"/>
              <a:gd name="connsiteY2" fmla="*/ 21506 h 22977"/>
              <a:gd name="connsiteX3" fmla="*/ 0 w 19653"/>
              <a:gd name="connsiteY3" fmla="*/ 2028 h 22977"/>
              <a:gd name="connsiteX4" fmla="*/ 2145 w 19653"/>
              <a:gd name="connsiteY4" fmla="*/ 0 h 22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653" h="22977">
                <a:moveTo>
                  <a:pt x="2145" y="0"/>
                </a:moveTo>
                <a:cubicBezTo>
                  <a:pt x="5089" y="3471"/>
                  <a:pt x="8092" y="6902"/>
                  <a:pt x="10958" y="10431"/>
                </a:cubicBezTo>
                <a:cubicBezTo>
                  <a:pt x="13921" y="14077"/>
                  <a:pt x="16748" y="17801"/>
                  <a:pt x="19654" y="21506"/>
                </a:cubicBezTo>
                <a:cubicBezTo>
                  <a:pt x="13024" y="25756"/>
                  <a:pt x="8598" y="21252"/>
                  <a:pt x="0" y="2028"/>
                </a:cubicBezTo>
                <a:cubicBezTo>
                  <a:pt x="741" y="1345"/>
                  <a:pt x="1443" y="682"/>
                  <a:pt x="2145" y="0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84" name="图形 2"/>
          <p:cNvSpPr/>
          <p:nvPr>
            <p:custDataLst>
              <p:tags r:id="rId56"/>
            </p:custDataLst>
          </p:nvPr>
        </p:nvSpPr>
        <p:spPr>
          <a:xfrm rot="19088136">
            <a:off x="1066165" y="651510"/>
            <a:ext cx="8255" cy="5715"/>
          </a:xfrm>
          <a:custGeom>
            <a:avLst/>
            <a:gdLst>
              <a:gd name="connsiteX0" fmla="*/ 0 w 17508"/>
              <a:gd name="connsiteY0" fmla="*/ 13400 h 13399"/>
              <a:gd name="connsiteX1" fmla="*/ 17509 w 17508"/>
              <a:gd name="connsiteY1" fmla="*/ 317 h 13399"/>
              <a:gd name="connsiteX2" fmla="*/ 0 w 17508"/>
              <a:gd name="connsiteY2" fmla="*/ 13400 h 13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508" h="13399">
                <a:moveTo>
                  <a:pt x="0" y="13400"/>
                </a:moveTo>
                <a:cubicBezTo>
                  <a:pt x="1911" y="3573"/>
                  <a:pt x="7195" y="-1340"/>
                  <a:pt x="17509" y="317"/>
                </a:cubicBezTo>
                <a:cubicBezTo>
                  <a:pt x="13492" y="11801"/>
                  <a:pt x="13492" y="11801"/>
                  <a:pt x="0" y="13400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85" name="图形 2"/>
          <p:cNvSpPr/>
          <p:nvPr>
            <p:custDataLst>
              <p:tags r:id="rId57"/>
            </p:custDataLst>
          </p:nvPr>
        </p:nvSpPr>
        <p:spPr>
          <a:xfrm rot="19088136">
            <a:off x="657860" y="366395"/>
            <a:ext cx="7620" cy="5080"/>
          </a:xfrm>
          <a:custGeom>
            <a:avLst/>
            <a:gdLst>
              <a:gd name="connsiteX0" fmla="*/ 0 w 16956"/>
              <a:gd name="connsiteY0" fmla="*/ 4894 h 12013"/>
              <a:gd name="connsiteX1" fmla="*/ 14604 w 16956"/>
              <a:gd name="connsiteY1" fmla="*/ 0 h 12013"/>
              <a:gd name="connsiteX2" fmla="*/ 16690 w 16956"/>
              <a:gd name="connsiteY2" fmla="*/ 8228 h 12013"/>
              <a:gd name="connsiteX3" fmla="*/ 936 w 16956"/>
              <a:gd name="connsiteY3" fmla="*/ 8033 h 12013"/>
              <a:gd name="connsiteX4" fmla="*/ 0 w 16956"/>
              <a:gd name="connsiteY4" fmla="*/ 4894 h 12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56" h="12013">
                <a:moveTo>
                  <a:pt x="0" y="4894"/>
                </a:moveTo>
                <a:cubicBezTo>
                  <a:pt x="4874" y="3256"/>
                  <a:pt x="9729" y="1638"/>
                  <a:pt x="14604" y="0"/>
                </a:cubicBezTo>
                <a:cubicBezTo>
                  <a:pt x="15384" y="2808"/>
                  <a:pt x="17743" y="6727"/>
                  <a:pt x="16690" y="8228"/>
                </a:cubicBezTo>
                <a:cubicBezTo>
                  <a:pt x="11601" y="15442"/>
                  <a:pt x="6161" y="10587"/>
                  <a:pt x="936" y="8033"/>
                </a:cubicBezTo>
                <a:cubicBezTo>
                  <a:pt x="604" y="6980"/>
                  <a:pt x="293" y="5947"/>
                  <a:pt x="0" y="4894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86" name="图形 2"/>
          <p:cNvSpPr/>
          <p:nvPr>
            <p:custDataLst>
              <p:tags r:id="rId58"/>
            </p:custDataLst>
          </p:nvPr>
        </p:nvSpPr>
        <p:spPr>
          <a:xfrm rot="19088136">
            <a:off x="973455" y="535305"/>
            <a:ext cx="6350" cy="8890"/>
          </a:xfrm>
          <a:custGeom>
            <a:avLst/>
            <a:gdLst>
              <a:gd name="connsiteX0" fmla="*/ 13537 w 13537"/>
              <a:gd name="connsiteY0" fmla="*/ 0 h 20238"/>
              <a:gd name="connsiteX1" fmla="*/ 5563 w 13537"/>
              <a:gd name="connsiteY1" fmla="*/ 20239 h 20238"/>
              <a:gd name="connsiteX2" fmla="*/ 13537 w 13537"/>
              <a:gd name="connsiteY2" fmla="*/ 0 h 20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537" h="20238">
                <a:moveTo>
                  <a:pt x="13537" y="0"/>
                </a:moveTo>
                <a:cubicBezTo>
                  <a:pt x="10515" y="7682"/>
                  <a:pt x="8234" y="13473"/>
                  <a:pt x="5563" y="20239"/>
                </a:cubicBezTo>
                <a:cubicBezTo>
                  <a:pt x="-3504" y="7136"/>
                  <a:pt x="-1924" y="2028"/>
                  <a:pt x="13537" y="0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87" name="图形 2"/>
          <p:cNvSpPr/>
          <p:nvPr>
            <p:custDataLst>
              <p:tags r:id="rId59"/>
            </p:custDataLst>
          </p:nvPr>
        </p:nvSpPr>
        <p:spPr>
          <a:xfrm rot="19088136">
            <a:off x="984250" y="871220"/>
            <a:ext cx="17145" cy="2540"/>
          </a:xfrm>
          <a:custGeom>
            <a:avLst/>
            <a:gdLst>
              <a:gd name="connsiteX0" fmla="*/ 0 w 37396"/>
              <a:gd name="connsiteY0" fmla="*/ 1638 h 5810"/>
              <a:gd name="connsiteX1" fmla="*/ 37240 w 37396"/>
              <a:gd name="connsiteY1" fmla="*/ 0 h 5810"/>
              <a:gd name="connsiteX2" fmla="*/ 37396 w 37396"/>
              <a:gd name="connsiteY2" fmla="*/ 3314 h 5810"/>
              <a:gd name="connsiteX3" fmla="*/ 195 w 37396"/>
              <a:gd name="connsiteY3" fmla="*/ 5810 h 5810"/>
              <a:gd name="connsiteX4" fmla="*/ 0 w 37396"/>
              <a:gd name="connsiteY4" fmla="*/ 1638 h 5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396" h="5810">
                <a:moveTo>
                  <a:pt x="0" y="1638"/>
                </a:moveTo>
                <a:cubicBezTo>
                  <a:pt x="12420" y="1092"/>
                  <a:pt x="24820" y="546"/>
                  <a:pt x="37240" y="0"/>
                </a:cubicBezTo>
                <a:cubicBezTo>
                  <a:pt x="37299" y="1111"/>
                  <a:pt x="37338" y="2203"/>
                  <a:pt x="37396" y="3314"/>
                </a:cubicBezTo>
                <a:cubicBezTo>
                  <a:pt x="24996" y="4153"/>
                  <a:pt x="12595" y="4972"/>
                  <a:pt x="195" y="5810"/>
                </a:cubicBezTo>
                <a:cubicBezTo>
                  <a:pt x="136" y="4426"/>
                  <a:pt x="78" y="3022"/>
                  <a:pt x="0" y="1638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88" name="图形 2"/>
          <p:cNvSpPr/>
          <p:nvPr>
            <p:custDataLst>
              <p:tags r:id="rId60"/>
            </p:custDataLst>
          </p:nvPr>
        </p:nvSpPr>
        <p:spPr>
          <a:xfrm rot="19088136">
            <a:off x="1005205" y="666115"/>
            <a:ext cx="10160" cy="5715"/>
          </a:xfrm>
          <a:custGeom>
            <a:avLst/>
            <a:gdLst>
              <a:gd name="connsiteX0" fmla="*/ 21749 w 21748"/>
              <a:gd name="connsiteY0" fmla="*/ 263 h 13217"/>
              <a:gd name="connsiteX1" fmla="*/ 3850 w 21748"/>
              <a:gd name="connsiteY1" fmla="*/ 13209 h 13217"/>
              <a:gd name="connsiteX2" fmla="*/ 9 w 21748"/>
              <a:gd name="connsiteY2" fmla="*/ 9056 h 13217"/>
              <a:gd name="connsiteX3" fmla="*/ 21749 w 21748"/>
              <a:gd name="connsiteY3" fmla="*/ 263 h 13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48" h="13217">
                <a:moveTo>
                  <a:pt x="21749" y="263"/>
                </a:moveTo>
                <a:cubicBezTo>
                  <a:pt x="14515" y="5625"/>
                  <a:pt x="9309" y="9602"/>
                  <a:pt x="3850" y="13209"/>
                </a:cubicBezTo>
                <a:cubicBezTo>
                  <a:pt x="3538" y="13404"/>
                  <a:pt x="-206" y="10246"/>
                  <a:pt x="9" y="9056"/>
                </a:cubicBezTo>
                <a:cubicBezTo>
                  <a:pt x="789" y="4552"/>
                  <a:pt x="12741" y="-1317"/>
                  <a:pt x="21749" y="263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89" name="图形 2"/>
          <p:cNvSpPr/>
          <p:nvPr>
            <p:custDataLst>
              <p:tags r:id="rId61"/>
            </p:custDataLst>
          </p:nvPr>
        </p:nvSpPr>
        <p:spPr>
          <a:xfrm rot="19088136">
            <a:off x="684530" y="886460"/>
            <a:ext cx="12700" cy="4445"/>
          </a:xfrm>
          <a:custGeom>
            <a:avLst/>
            <a:gdLst>
              <a:gd name="connsiteX0" fmla="*/ 0 w 27355"/>
              <a:gd name="connsiteY0" fmla="*/ 2527 h 10417"/>
              <a:gd name="connsiteX1" fmla="*/ 27355 w 27355"/>
              <a:gd name="connsiteY1" fmla="*/ 5997 h 10417"/>
              <a:gd name="connsiteX2" fmla="*/ 0 w 27355"/>
              <a:gd name="connsiteY2" fmla="*/ 2527 h 10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355" h="10417">
                <a:moveTo>
                  <a:pt x="0" y="2527"/>
                </a:moveTo>
                <a:cubicBezTo>
                  <a:pt x="11153" y="-5935"/>
                  <a:pt x="17645" y="9897"/>
                  <a:pt x="27355" y="5997"/>
                </a:cubicBezTo>
                <a:cubicBezTo>
                  <a:pt x="18932" y="12685"/>
                  <a:pt x="13590" y="11983"/>
                  <a:pt x="0" y="2527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90" name="图形 2"/>
          <p:cNvSpPr/>
          <p:nvPr>
            <p:custDataLst>
              <p:tags r:id="rId62"/>
            </p:custDataLst>
          </p:nvPr>
        </p:nvSpPr>
        <p:spPr>
          <a:xfrm rot="19088136">
            <a:off x="810895" y="367665"/>
            <a:ext cx="6985" cy="5715"/>
          </a:xfrm>
          <a:custGeom>
            <a:avLst/>
            <a:gdLst>
              <a:gd name="connsiteX0" fmla="*/ 0 w 14498"/>
              <a:gd name="connsiteY0" fmla="*/ 11038 h 12565"/>
              <a:gd name="connsiteX1" fmla="*/ 7097 w 14498"/>
              <a:gd name="connsiteY1" fmla="*/ 3 h 12565"/>
              <a:gd name="connsiteX2" fmla="*/ 13921 w 14498"/>
              <a:gd name="connsiteY2" fmla="*/ 900 h 12565"/>
              <a:gd name="connsiteX3" fmla="*/ 13473 w 14498"/>
              <a:gd name="connsiteY3" fmla="*/ 6983 h 12565"/>
              <a:gd name="connsiteX4" fmla="*/ 20 w 14498"/>
              <a:gd name="connsiteY4" fmla="*/ 10921 h 12565"/>
              <a:gd name="connsiteX5" fmla="*/ 0 w 14498"/>
              <a:gd name="connsiteY5" fmla="*/ 11038 h 12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498" h="12565">
                <a:moveTo>
                  <a:pt x="0" y="11038"/>
                </a:moveTo>
                <a:cubicBezTo>
                  <a:pt x="3315" y="7958"/>
                  <a:pt x="-1189" y="-173"/>
                  <a:pt x="7097" y="3"/>
                </a:cubicBezTo>
                <a:cubicBezTo>
                  <a:pt x="9437" y="61"/>
                  <a:pt x="12283" y="-270"/>
                  <a:pt x="13921" y="900"/>
                </a:cubicBezTo>
                <a:cubicBezTo>
                  <a:pt x="14838" y="1563"/>
                  <a:pt x="14643" y="5833"/>
                  <a:pt x="13473" y="6983"/>
                </a:cubicBezTo>
                <a:cubicBezTo>
                  <a:pt x="9885" y="10512"/>
                  <a:pt x="6064" y="15055"/>
                  <a:pt x="20" y="10921"/>
                </a:cubicBezTo>
                <a:cubicBezTo>
                  <a:pt x="20" y="10921"/>
                  <a:pt x="0" y="11038"/>
                  <a:pt x="0" y="11038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91" name="图形 2"/>
          <p:cNvSpPr/>
          <p:nvPr>
            <p:custDataLst>
              <p:tags r:id="rId63"/>
            </p:custDataLst>
          </p:nvPr>
        </p:nvSpPr>
        <p:spPr>
          <a:xfrm rot="19088136">
            <a:off x="464185" y="945515"/>
            <a:ext cx="4445" cy="13335"/>
          </a:xfrm>
          <a:custGeom>
            <a:avLst/>
            <a:gdLst>
              <a:gd name="connsiteX0" fmla="*/ 3394 w 9905"/>
              <a:gd name="connsiteY0" fmla="*/ 0 h 29714"/>
              <a:gd name="connsiteX1" fmla="*/ 9906 w 9905"/>
              <a:gd name="connsiteY1" fmla="*/ 29714 h 29714"/>
              <a:gd name="connsiteX2" fmla="*/ 3394 w 9905"/>
              <a:gd name="connsiteY2" fmla="*/ 0 h 29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905" h="29713">
                <a:moveTo>
                  <a:pt x="3394" y="0"/>
                </a:moveTo>
                <a:cubicBezTo>
                  <a:pt x="5792" y="10938"/>
                  <a:pt x="7839" y="20317"/>
                  <a:pt x="9906" y="29714"/>
                </a:cubicBezTo>
                <a:cubicBezTo>
                  <a:pt x="-1676" y="14038"/>
                  <a:pt x="-2046" y="11991"/>
                  <a:pt x="3394" y="0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92" name="图形 2"/>
          <p:cNvSpPr/>
          <p:nvPr>
            <p:custDataLst>
              <p:tags r:id="rId64"/>
            </p:custDataLst>
          </p:nvPr>
        </p:nvSpPr>
        <p:spPr>
          <a:xfrm rot="19088136">
            <a:off x="778510" y="327660"/>
            <a:ext cx="10160" cy="5080"/>
          </a:xfrm>
          <a:custGeom>
            <a:avLst/>
            <a:gdLst>
              <a:gd name="connsiteX0" fmla="*/ 21642 w 21642"/>
              <a:gd name="connsiteY0" fmla="*/ 5451 h 11007"/>
              <a:gd name="connsiteX1" fmla="*/ 0 w 21642"/>
              <a:gd name="connsiteY1" fmla="*/ 11008 h 11007"/>
              <a:gd name="connsiteX2" fmla="*/ 21642 w 21642"/>
              <a:gd name="connsiteY2" fmla="*/ 5451 h 11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642" h="11007">
                <a:moveTo>
                  <a:pt x="21642" y="5451"/>
                </a:moveTo>
                <a:cubicBezTo>
                  <a:pt x="13395" y="7576"/>
                  <a:pt x="7409" y="9116"/>
                  <a:pt x="0" y="11008"/>
                </a:cubicBezTo>
                <a:cubicBezTo>
                  <a:pt x="4972" y="-1666"/>
                  <a:pt x="10158" y="-3226"/>
                  <a:pt x="21642" y="5451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93" name="图形 2"/>
          <p:cNvSpPr/>
          <p:nvPr>
            <p:custDataLst>
              <p:tags r:id="rId65"/>
            </p:custDataLst>
          </p:nvPr>
        </p:nvSpPr>
        <p:spPr>
          <a:xfrm rot="19088136">
            <a:off x="958215" y="739775"/>
            <a:ext cx="10795" cy="5080"/>
          </a:xfrm>
          <a:custGeom>
            <a:avLst/>
            <a:gdLst>
              <a:gd name="connsiteX0" fmla="*/ 23397 w 23397"/>
              <a:gd name="connsiteY0" fmla="*/ 3900 h 11990"/>
              <a:gd name="connsiteX1" fmla="*/ 1423 w 23397"/>
              <a:gd name="connsiteY1" fmla="*/ 11991 h 11990"/>
              <a:gd name="connsiteX2" fmla="*/ 0 w 23397"/>
              <a:gd name="connsiteY2" fmla="*/ 8247 h 11990"/>
              <a:gd name="connsiteX3" fmla="*/ 22149 w 23397"/>
              <a:gd name="connsiteY3" fmla="*/ 0 h 11990"/>
              <a:gd name="connsiteX4" fmla="*/ 23397 w 23397"/>
              <a:gd name="connsiteY4" fmla="*/ 3900 h 11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397" h="11990">
                <a:moveTo>
                  <a:pt x="23397" y="3900"/>
                </a:moveTo>
                <a:cubicBezTo>
                  <a:pt x="16066" y="6590"/>
                  <a:pt x="8754" y="9281"/>
                  <a:pt x="1423" y="11991"/>
                </a:cubicBezTo>
                <a:cubicBezTo>
                  <a:pt x="955" y="10743"/>
                  <a:pt x="487" y="9495"/>
                  <a:pt x="0" y="8247"/>
                </a:cubicBezTo>
                <a:cubicBezTo>
                  <a:pt x="5810" y="1579"/>
                  <a:pt x="13960" y="741"/>
                  <a:pt x="22149" y="0"/>
                </a:cubicBezTo>
                <a:cubicBezTo>
                  <a:pt x="22559" y="1287"/>
                  <a:pt x="22968" y="2593"/>
                  <a:pt x="23397" y="3900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94" name="图形 2"/>
          <p:cNvSpPr/>
          <p:nvPr>
            <p:custDataLst>
              <p:tags r:id="rId66"/>
            </p:custDataLst>
          </p:nvPr>
        </p:nvSpPr>
        <p:spPr>
          <a:xfrm rot="19088136">
            <a:off x="1097915" y="584200"/>
            <a:ext cx="10160" cy="11430"/>
          </a:xfrm>
          <a:custGeom>
            <a:avLst/>
            <a:gdLst>
              <a:gd name="connsiteX0" fmla="*/ 0 w 21757"/>
              <a:gd name="connsiteY0" fmla="*/ 22656 h 24878"/>
              <a:gd name="connsiteX1" fmla="*/ 19946 w 21757"/>
              <a:gd name="connsiteY1" fmla="*/ 0 h 24878"/>
              <a:gd name="connsiteX2" fmla="*/ 2827 w 21757"/>
              <a:gd name="connsiteY2" fmla="*/ 24879 h 24878"/>
              <a:gd name="connsiteX3" fmla="*/ 0 w 21757"/>
              <a:gd name="connsiteY3" fmla="*/ 22656 h 24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57" h="24878">
                <a:moveTo>
                  <a:pt x="0" y="22656"/>
                </a:moveTo>
                <a:cubicBezTo>
                  <a:pt x="6649" y="15091"/>
                  <a:pt x="13317" y="7546"/>
                  <a:pt x="19946" y="0"/>
                </a:cubicBezTo>
                <a:cubicBezTo>
                  <a:pt x="23553" y="3802"/>
                  <a:pt x="23553" y="3802"/>
                  <a:pt x="2827" y="24879"/>
                </a:cubicBezTo>
                <a:cubicBezTo>
                  <a:pt x="1891" y="24158"/>
                  <a:pt x="955" y="23417"/>
                  <a:pt x="0" y="22656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95" name="图形 2"/>
          <p:cNvSpPr/>
          <p:nvPr>
            <p:custDataLst>
              <p:tags r:id="rId67"/>
            </p:custDataLst>
          </p:nvPr>
        </p:nvSpPr>
        <p:spPr>
          <a:xfrm rot="19088136">
            <a:off x="983615" y="603250"/>
            <a:ext cx="7620" cy="5080"/>
          </a:xfrm>
          <a:custGeom>
            <a:avLst/>
            <a:gdLst>
              <a:gd name="connsiteX0" fmla="*/ 15540 w 16962"/>
              <a:gd name="connsiteY0" fmla="*/ 10782 h 11873"/>
              <a:gd name="connsiteX1" fmla="*/ 0 w 16962"/>
              <a:gd name="connsiteY1" fmla="*/ 11874 h 11873"/>
              <a:gd name="connsiteX2" fmla="*/ 4094 w 16962"/>
              <a:gd name="connsiteY2" fmla="*/ 0 h 11873"/>
              <a:gd name="connsiteX3" fmla="*/ 16963 w 16962"/>
              <a:gd name="connsiteY3" fmla="*/ 6044 h 11873"/>
              <a:gd name="connsiteX4" fmla="*/ 15540 w 16962"/>
              <a:gd name="connsiteY4" fmla="*/ 10782 h 11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62" h="11873">
                <a:moveTo>
                  <a:pt x="15540" y="10782"/>
                </a:moveTo>
                <a:cubicBezTo>
                  <a:pt x="11387" y="11075"/>
                  <a:pt x="7234" y="11367"/>
                  <a:pt x="0" y="11874"/>
                </a:cubicBezTo>
                <a:cubicBezTo>
                  <a:pt x="1716" y="6863"/>
                  <a:pt x="2905" y="3431"/>
                  <a:pt x="4094" y="0"/>
                </a:cubicBezTo>
                <a:cubicBezTo>
                  <a:pt x="8384" y="2008"/>
                  <a:pt x="12673" y="4036"/>
                  <a:pt x="16963" y="6044"/>
                </a:cubicBezTo>
                <a:cubicBezTo>
                  <a:pt x="16495" y="7643"/>
                  <a:pt x="16027" y="9203"/>
                  <a:pt x="15540" y="10782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96" name="图形 2"/>
          <p:cNvSpPr/>
          <p:nvPr>
            <p:custDataLst>
              <p:tags r:id="rId68"/>
            </p:custDataLst>
          </p:nvPr>
        </p:nvSpPr>
        <p:spPr>
          <a:xfrm rot="19088136">
            <a:off x="1086485" y="695960"/>
            <a:ext cx="8890" cy="6985"/>
          </a:xfrm>
          <a:custGeom>
            <a:avLst/>
            <a:gdLst>
              <a:gd name="connsiteX0" fmla="*/ 18323 w 18518"/>
              <a:gd name="connsiteY0" fmla="*/ 1128 h 15790"/>
              <a:gd name="connsiteX1" fmla="*/ 2744 w 18518"/>
              <a:gd name="connsiteY1" fmla="*/ 15790 h 15790"/>
              <a:gd name="connsiteX2" fmla="*/ 151 w 18518"/>
              <a:gd name="connsiteY2" fmla="*/ 14367 h 15790"/>
              <a:gd name="connsiteX3" fmla="*/ 580 w 18518"/>
              <a:gd name="connsiteY3" fmla="*/ 8206 h 15790"/>
              <a:gd name="connsiteX4" fmla="*/ 18518 w 18518"/>
              <a:gd name="connsiteY4" fmla="*/ 1323 h 15790"/>
              <a:gd name="connsiteX5" fmla="*/ 18323 w 18518"/>
              <a:gd name="connsiteY5" fmla="*/ 1128 h 15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518" h="15790">
                <a:moveTo>
                  <a:pt x="18323" y="1128"/>
                </a:moveTo>
                <a:cubicBezTo>
                  <a:pt x="13137" y="6022"/>
                  <a:pt x="7931" y="10896"/>
                  <a:pt x="2744" y="15790"/>
                </a:cubicBezTo>
                <a:cubicBezTo>
                  <a:pt x="1887" y="15322"/>
                  <a:pt x="1009" y="14835"/>
                  <a:pt x="151" y="14367"/>
                </a:cubicBezTo>
                <a:cubicBezTo>
                  <a:pt x="249" y="12242"/>
                  <a:pt x="-473" y="8927"/>
                  <a:pt x="580" y="8206"/>
                </a:cubicBezTo>
                <a:cubicBezTo>
                  <a:pt x="5942" y="4560"/>
                  <a:pt x="10056" y="-3064"/>
                  <a:pt x="18518" y="1323"/>
                </a:cubicBezTo>
                <a:cubicBezTo>
                  <a:pt x="18518" y="1323"/>
                  <a:pt x="18323" y="1128"/>
                  <a:pt x="18323" y="1128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97" name="图形 2"/>
          <p:cNvSpPr/>
          <p:nvPr>
            <p:custDataLst>
              <p:tags r:id="rId69"/>
            </p:custDataLst>
          </p:nvPr>
        </p:nvSpPr>
        <p:spPr>
          <a:xfrm rot="19088136">
            <a:off x="766445" y="388620"/>
            <a:ext cx="13335" cy="2540"/>
          </a:xfrm>
          <a:custGeom>
            <a:avLst/>
            <a:gdLst>
              <a:gd name="connsiteX0" fmla="*/ 28778 w 28778"/>
              <a:gd name="connsiteY0" fmla="*/ 5319 h 5319"/>
              <a:gd name="connsiteX1" fmla="*/ 0 w 28778"/>
              <a:gd name="connsiteY1" fmla="*/ 5319 h 5319"/>
              <a:gd name="connsiteX2" fmla="*/ 28778 w 28778"/>
              <a:gd name="connsiteY2" fmla="*/ 5319 h 5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778" h="5319">
                <a:moveTo>
                  <a:pt x="28778" y="5319"/>
                </a:moveTo>
                <a:cubicBezTo>
                  <a:pt x="18991" y="5319"/>
                  <a:pt x="10490" y="5319"/>
                  <a:pt x="0" y="5319"/>
                </a:cubicBezTo>
                <a:cubicBezTo>
                  <a:pt x="6922" y="-2148"/>
                  <a:pt x="18523" y="-1388"/>
                  <a:pt x="28778" y="5319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98" name="图形 2"/>
          <p:cNvSpPr/>
          <p:nvPr>
            <p:custDataLst>
              <p:tags r:id="rId70"/>
            </p:custDataLst>
          </p:nvPr>
        </p:nvSpPr>
        <p:spPr>
          <a:xfrm rot="19088136">
            <a:off x="994410" y="662940"/>
            <a:ext cx="8890" cy="6985"/>
          </a:xfrm>
          <a:custGeom>
            <a:avLst/>
            <a:gdLst>
              <a:gd name="connsiteX0" fmla="*/ 18289 w 18526"/>
              <a:gd name="connsiteY0" fmla="*/ 1497 h 15691"/>
              <a:gd name="connsiteX1" fmla="*/ 6629 w 18526"/>
              <a:gd name="connsiteY1" fmla="*/ 14814 h 15691"/>
              <a:gd name="connsiteX2" fmla="*/ 0 w 18526"/>
              <a:gd name="connsiteY2" fmla="*/ 15691 h 15691"/>
              <a:gd name="connsiteX3" fmla="*/ 2125 w 18526"/>
              <a:gd name="connsiteY3" fmla="*/ 10583 h 15691"/>
              <a:gd name="connsiteX4" fmla="*/ 17528 w 18526"/>
              <a:gd name="connsiteY4" fmla="*/ 893 h 15691"/>
              <a:gd name="connsiteX5" fmla="*/ 18289 w 18526"/>
              <a:gd name="connsiteY5" fmla="*/ 1497 h 15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526" h="15691">
                <a:moveTo>
                  <a:pt x="18289" y="1497"/>
                </a:moveTo>
                <a:cubicBezTo>
                  <a:pt x="14272" y="6196"/>
                  <a:pt x="10782" y="10836"/>
                  <a:pt x="6629" y="14814"/>
                </a:cubicBezTo>
                <a:cubicBezTo>
                  <a:pt x="5323" y="16062"/>
                  <a:pt x="2262" y="15457"/>
                  <a:pt x="0" y="15691"/>
                </a:cubicBezTo>
                <a:cubicBezTo>
                  <a:pt x="682" y="13936"/>
                  <a:pt x="897" y="11168"/>
                  <a:pt x="2125" y="10583"/>
                </a:cubicBezTo>
                <a:cubicBezTo>
                  <a:pt x="7702" y="7970"/>
                  <a:pt x="7936" y="-3202"/>
                  <a:pt x="17528" y="893"/>
                </a:cubicBezTo>
                <a:cubicBezTo>
                  <a:pt x="18289" y="1224"/>
                  <a:pt x="18874" y="2004"/>
                  <a:pt x="18289" y="1497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899" name="图形 2"/>
          <p:cNvSpPr/>
          <p:nvPr>
            <p:custDataLst>
              <p:tags r:id="rId71"/>
            </p:custDataLst>
          </p:nvPr>
        </p:nvSpPr>
        <p:spPr>
          <a:xfrm rot="19088136">
            <a:off x="1056640" y="693420"/>
            <a:ext cx="12700" cy="5080"/>
          </a:xfrm>
          <a:custGeom>
            <a:avLst/>
            <a:gdLst>
              <a:gd name="connsiteX0" fmla="*/ 0 w 27101"/>
              <a:gd name="connsiteY0" fmla="*/ 11991 h 11991"/>
              <a:gd name="connsiteX1" fmla="*/ 27102 w 27101"/>
              <a:gd name="connsiteY1" fmla="*/ 760 h 11991"/>
              <a:gd name="connsiteX2" fmla="*/ 0 w 27101"/>
              <a:gd name="connsiteY2" fmla="*/ 11991 h 11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101" h="11991">
                <a:moveTo>
                  <a:pt x="0" y="11991"/>
                </a:moveTo>
                <a:cubicBezTo>
                  <a:pt x="3510" y="2769"/>
                  <a:pt x="15189" y="-1950"/>
                  <a:pt x="27102" y="760"/>
                </a:cubicBezTo>
                <a:cubicBezTo>
                  <a:pt x="17216" y="4855"/>
                  <a:pt x="9671" y="7975"/>
                  <a:pt x="0" y="11991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900" name="图形 2"/>
          <p:cNvSpPr/>
          <p:nvPr>
            <p:custDataLst>
              <p:tags r:id="rId72"/>
            </p:custDataLst>
          </p:nvPr>
        </p:nvSpPr>
        <p:spPr>
          <a:xfrm rot="19088136">
            <a:off x="923290" y="256540"/>
            <a:ext cx="5715" cy="6350"/>
          </a:xfrm>
          <a:custGeom>
            <a:avLst/>
            <a:gdLst>
              <a:gd name="connsiteX0" fmla="*/ 4403 w 12521"/>
              <a:gd name="connsiteY0" fmla="*/ 117 h 13706"/>
              <a:gd name="connsiteX1" fmla="*/ 5222 w 12521"/>
              <a:gd name="connsiteY1" fmla="*/ 604 h 13706"/>
              <a:gd name="connsiteX2" fmla="*/ 12495 w 12521"/>
              <a:gd name="connsiteY2" fmla="*/ 8150 h 13706"/>
              <a:gd name="connsiteX3" fmla="*/ 7055 w 12521"/>
              <a:gd name="connsiteY3" fmla="*/ 13648 h 13706"/>
              <a:gd name="connsiteX4" fmla="*/ 1654 w 12521"/>
              <a:gd name="connsiteY4" fmla="*/ 9963 h 13706"/>
              <a:gd name="connsiteX5" fmla="*/ 4618 w 12521"/>
              <a:gd name="connsiteY5" fmla="*/ 0 h 13706"/>
              <a:gd name="connsiteX6" fmla="*/ 4403 w 12521"/>
              <a:gd name="connsiteY6" fmla="*/ 117 h 13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521" h="13706">
                <a:moveTo>
                  <a:pt x="4403" y="117"/>
                </a:moveTo>
                <a:cubicBezTo>
                  <a:pt x="4676" y="273"/>
                  <a:pt x="4988" y="390"/>
                  <a:pt x="5222" y="604"/>
                </a:cubicBezTo>
                <a:cubicBezTo>
                  <a:pt x="7757" y="3042"/>
                  <a:pt x="10701" y="5245"/>
                  <a:pt x="12495" y="8150"/>
                </a:cubicBezTo>
                <a:cubicBezTo>
                  <a:pt x="12865" y="8754"/>
                  <a:pt x="9356" y="12654"/>
                  <a:pt x="7055" y="13648"/>
                </a:cubicBezTo>
                <a:cubicBezTo>
                  <a:pt x="5944" y="14116"/>
                  <a:pt x="3058" y="11660"/>
                  <a:pt x="1654" y="9963"/>
                </a:cubicBezTo>
                <a:cubicBezTo>
                  <a:pt x="-2070" y="5459"/>
                  <a:pt x="1186" y="2632"/>
                  <a:pt x="4618" y="0"/>
                </a:cubicBezTo>
                <a:cubicBezTo>
                  <a:pt x="4618" y="0"/>
                  <a:pt x="4403" y="117"/>
                  <a:pt x="4403" y="117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901" name="图形 2"/>
          <p:cNvSpPr/>
          <p:nvPr>
            <p:custDataLst>
              <p:tags r:id="rId73"/>
            </p:custDataLst>
          </p:nvPr>
        </p:nvSpPr>
        <p:spPr>
          <a:xfrm rot="19088136">
            <a:off x="1097915" y="546735"/>
            <a:ext cx="6985" cy="7620"/>
          </a:xfrm>
          <a:custGeom>
            <a:avLst/>
            <a:gdLst>
              <a:gd name="connsiteX0" fmla="*/ 9064 w 15442"/>
              <a:gd name="connsiteY0" fmla="*/ 7978 h 17356"/>
              <a:gd name="connsiteX1" fmla="*/ 3098 w 15442"/>
              <a:gd name="connsiteY1" fmla="*/ 7822 h 17356"/>
              <a:gd name="connsiteX2" fmla="*/ 37 w 15442"/>
              <a:gd name="connsiteY2" fmla="*/ 4039 h 17356"/>
              <a:gd name="connsiteX3" fmla="*/ 4190 w 15442"/>
              <a:gd name="connsiteY3" fmla="*/ 23 h 17356"/>
              <a:gd name="connsiteX4" fmla="*/ 15323 w 15442"/>
              <a:gd name="connsiteY4" fmla="*/ 8621 h 17356"/>
              <a:gd name="connsiteX5" fmla="*/ 10721 w 15442"/>
              <a:gd name="connsiteY5" fmla="*/ 17356 h 17356"/>
              <a:gd name="connsiteX6" fmla="*/ 8265 w 15442"/>
              <a:gd name="connsiteY6" fmla="*/ 16206 h 17356"/>
              <a:gd name="connsiteX7" fmla="*/ 9064 w 15442"/>
              <a:gd name="connsiteY7" fmla="*/ 7978 h 17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42" h="17356">
                <a:moveTo>
                  <a:pt x="9064" y="7978"/>
                </a:moveTo>
                <a:cubicBezTo>
                  <a:pt x="6861" y="7978"/>
                  <a:pt x="4736" y="8504"/>
                  <a:pt x="3098" y="7822"/>
                </a:cubicBezTo>
                <a:cubicBezTo>
                  <a:pt x="1694" y="7237"/>
                  <a:pt x="-295" y="4722"/>
                  <a:pt x="37" y="4039"/>
                </a:cubicBezTo>
                <a:cubicBezTo>
                  <a:pt x="856" y="2323"/>
                  <a:pt x="3702" y="-270"/>
                  <a:pt x="4190" y="23"/>
                </a:cubicBezTo>
                <a:cubicBezTo>
                  <a:pt x="8226" y="2460"/>
                  <a:pt x="12554" y="4995"/>
                  <a:pt x="15323" y="8621"/>
                </a:cubicBezTo>
                <a:cubicBezTo>
                  <a:pt x="16161" y="9733"/>
                  <a:pt x="12379" y="14353"/>
                  <a:pt x="10721" y="17356"/>
                </a:cubicBezTo>
                <a:cubicBezTo>
                  <a:pt x="9902" y="16966"/>
                  <a:pt x="9084" y="16596"/>
                  <a:pt x="8265" y="16206"/>
                </a:cubicBezTo>
                <a:cubicBezTo>
                  <a:pt x="8499" y="13886"/>
                  <a:pt x="8733" y="11565"/>
                  <a:pt x="9064" y="7978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902" name="图形 2"/>
          <p:cNvSpPr/>
          <p:nvPr>
            <p:custDataLst>
              <p:tags r:id="rId74"/>
            </p:custDataLst>
          </p:nvPr>
        </p:nvSpPr>
        <p:spPr>
          <a:xfrm rot="19088136">
            <a:off x="1072515" y="523240"/>
            <a:ext cx="12065" cy="3175"/>
          </a:xfrm>
          <a:custGeom>
            <a:avLst/>
            <a:gdLst>
              <a:gd name="connsiteX0" fmla="*/ 25366 w 25366"/>
              <a:gd name="connsiteY0" fmla="*/ 0 h 7453"/>
              <a:gd name="connsiteX1" fmla="*/ 0 w 25366"/>
              <a:gd name="connsiteY1" fmla="*/ 3178 h 7453"/>
              <a:gd name="connsiteX2" fmla="*/ 25366 w 25366"/>
              <a:gd name="connsiteY2" fmla="*/ 0 h 7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366" h="7453">
                <a:moveTo>
                  <a:pt x="25366" y="0"/>
                </a:moveTo>
                <a:cubicBezTo>
                  <a:pt x="24216" y="7819"/>
                  <a:pt x="12673" y="10451"/>
                  <a:pt x="0" y="3178"/>
                </a:cubicBezTo>
                <a:cubicBezTo>
                  <a:pt x="8189" y="2145"/>
                  <a:pt x="16397" y="1111"/>
                  <a:pt x="25366" y="0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903" name="图形 2"/>
          <p:cNvSpPr/>
          <p:nvPr>
            <p:custDataLst>
              <p:tags r:id="rId75"/>
            </p:custDataLst>
          </p:nvPr>
        </p:nvSpPr>
        <p:spPr>
          <a:xfrm rot="19088136">
            <a:off x="1018540" y="330835"/>
            <a:ext cx="6985" cy="4445"/>
          </a:xfrm>
          <a:custGeom>
            <a:avLst/>
            <a:gdLst>
              <a:gd name="connsiteX0" fmla="*/ 15376 w 15376"/>
              <a:gd name="connsiteY0" fmla="*/ 487 h 9812"/>
              <a:gd name="connsiteX1" fmla="*/ 597 w 15376"/>
              <a:gd name="connsiteY1" fmla="*/ 8540 h 9812"/>
              <a:gd name="connsiteX2" fmla="*/ 461 w 15376"/>
              <a:gd name="connsiteY2" fmla="*/ 0 h 9812"/>
              <a:gd name="connsiteX3" fmla="*/ 15376 w 15376"/>
              <a:gd name="connsiteY3" fmla="*/ 487 h 9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376" h="9812">
                <a:moveTo>
                  <a:pt x="15376" y="487"/>
                </a:moveTo>
                <a:cubicBezTo>
                  <a:pt x="10580" y="8637"/>
                  <a:pt x="6407" y="11816"/>
                  <a:pt x="597" y="8540"/>
                </a:cubicBezTo>
                <a:cubicBezTo>
                  <a:pt x="-651" y="7838"/>
                  <a:pt x="441" y="2964"/>
                  <a:pt x="461" y="0"/>
                </a:cubicBezTo>
                <a:cubicBezTo>
                  <a:pt x="4828" y="156"/>
                  <a:pt x="9196" y="292"/>
                  <a:pt x="15376" y="487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904" name="图形 2"/>
          <p:cNvSpPr/>
          <p:nvPr>
            <p:custDataLst>
              <p:tags r:id="rId76"/>
            </p:custDataLst>
          </p:nvPr>
        </p:nvSpPr>
        <p:spPr>
          <a:xfrm rot="19088136">
            <a:off x="855345" y="875665"/>
            <a:ext cx="14605" cy="3810"/>
          </a:xfrm>
          <a:custGeom>
            <a:avLst/>
            <a:gdLst>
              <a:gd name="connsiteX0" fmla="*/ 30923 w 30923"/>
              <a:gd name="connsiteY0" fmla="*/ 8170 h 8169"/>
              <a:gd name="connsiteX1" fmla="*/ 0 w 30923"/>
              <a:gd name="connsiteY1" fmla="*/ 4777 h 8169"/>
              <a:gd name="connsiteX2" fmla="*/ 546 w 30923"/>
              <a:gd name="connsiteY2" fmla="*/ 0 h 8169"/>
              <a:gd name="connsiteX3" fmla="*/ 30728 w 30923"/>
              <a:gd name="connsiteY3" fmla="*/ 5264 h 8169"/>
              <a:gd name="connsiteX4" fmla="*/ 30923 w 30923"/>
              <a:gd name="connsiteY4" fmla="*/ 8170 h 8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3" h="8169">
                <a:moveTo>
                  <a:pt x="30923" y="8170"/>
                </a:moveTo>
                <a:cubicBezTo>
                  <a:pt x="20609" y="7039"/>
                  <a:pt x="10314" y="5908"/>
                  <a:pt x="0" y="4777"/>
                </a:cubicBezTo>
                <a:cubicBezTo>
                  <a:pt x="175" y="3178"/>
                  <a:pt x="370" y="1599"/>
                  <a:pt x="546" y="0"/>
                </a:cubicBezTo>
                <a:cubicBezTo>
                  <a:pt x="10607" y="1755"/>
                  <a:pt x="20667" y="3510"/>
                  <a:pt x="30728" y="5264"/>
                </a:cubicBezTo>
                <a:cubicBezTo>
                  <a:pt x="30806" y="6220"/>
                  <a:pt x="30865" y="7195"/>
                  <a:pt x="30923" y="8170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905" name="图形 2"/>
          <p:cNvSpPr/>
          <p:nvPr>
            <p:custDataLst>
              <p:tags r:id="rId77"/>
            </p:custDataLst>
          </p:nvPr>
        </p:nvSpPr>
        <p:spPr>
          <a:xfrm rot="19088136">
            <a:off x="1080135" y="709930"/>
            <a:ext cx="11430" cy="6350"/>
          </a:xfrm>
          <a:custGeom>
            <a:avLst/>
            <a:gdLst>
              <a:gd name="connsiteX0" fmla="*/ 24119 w 24118"/>
              <a:gd name="connsiteY0" fmla="*/ 2866 h 14754"/>
              <a:gd name="connsiteX1" fmla="*/ 0 w 24118"/>
              <a:gd name="connsiteY1" fmla="*/ 13726 h 14754"/>
              <a:gd name="connsiteX2" fmla="*/ 22013 w 24118"/>
              <a:gd name="connsiteY2" fmla="*/ 0 h 14754"/>
              <a:gd name="connsiteX3" fmla="*/ 24119 w 24118"/>
              <a:gd name="connsiteY3" fmla="*/ 2866 h 14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118" h="14754">
                <a:moveTo>
                  <a:pt x="24119" y="2866"/>
                </a:moveTo>
                <a:cubicBezTo>
                  <a:pt x="15501" y="5537"/>
                  <a:pt x="13414" y="18445"/>
                  <a:pt x="0" y="13726"/>
                </a:cubicBezTo>
                <a:cubicBezTo>
                  <a:pt x="7331" y="9144"/>
                  <a:pt x="14682" y="4582"/>
                  <a:pt x="22013" y="0"/>
                </a:cubicBezTo>
                <a:cubicBezTo>
                  <a:pt x="22715" y="955"/>
                  <a:pt x="23417" y="1911"/>
                  <a:pt x="24119" y="2866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906" name="图形 2"/>
          <p:cNvSpPr/>
          <p:nvPr>
            <p:custDataLst>
              <p:tags r:id="rId78"/>
            </p:custDataLst>
          </p:nvPr>
        </p:nvSpPr>
        <p:spPr>
          <a:xfrm rot="19088136">
            <a:off x="1042670" y="763905"/>
            <a:ext cx="12700" cy="5715"/>
          </a:xfrm>
          <a:custGeom>
            <a:avLst/>
            <a:gdLst>
              <a:gd name="connsiteX0" fmla="*/ 26751 w 26750"/>
              <a:gd name="connsiteY0" fmla="*/ 1645 h 12485"/>
              <a:gd name="connsiteX1" fmla="*/ 0 w 26750"/>
              <a:gd name="connsiteY1" fmla="*/ 12485 h 12485"/>
              <a:gd name="connsiteX2" fmla="*/ 26731 w 26750"/>
              <a:gd name="connsiteY2" fmla="*/ 1762 h 12485"/>
              <a:gd name="connsiteX3" fmla="*/ 26751 w 26750"/>
              <a:gd name="connsiteY3" fmla="*/ 1645 h 12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749" h="12485">
                <a:moveTo>
                  <a:pt x="26751" y="1645"/>
                </a:moveTo>
                <a:cubicBezTo>
                  <a:pt x="17840" y="5252"/>
                  <a:pt x="8910" y="8878"/>
                  <a:pt x="0" y="12485"/>
                </a:cubicBezTo>
                <a:cubicBezTo>
                  <a:pt x="7019" y="1372"/>
                  <a:pt x="18991" y="-2664"/>
                  <a:pt x="26731" y="1762"/>
                </a:cubicBezTo>
                <a:cubicBezTo>
                  <a:pt x="26731" y="1781"/>
                  <a:pt x="26751" y="1645"/>
                  <a:pt x="26751" y="1645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907" name="图形 2"/>
          <p:cNvSpPr/>
          <p:nvPr>
            <p:custDataLst>
              <p:tags r:id="rId79"/>
            </p:custDataLst>
          </p:nvPr>
        </p:nvSpPr>
        <p:spPr>
          <a:xfrm rot="19088136">
            <a:off x="972820" y="646430"/>
            <a:ext cx="8255" cy="6350"/>
          </a:xfrm>
          <a:custGeom>
            <a:avLst/>
            <a:gdLst>
              <a:gd name="connsiteX0" fmla="*/ 11718 w 17255"/>
              <a:gd name="connsiteY0" fmla="*/ 14019 h 14018"/>
              <a:gd name="connsiteX1" fmla="*/ 0 w 17255"/>
              <a:gd name="connsiteY1" fmla="*/ 0 h 14018"/>
              <a:gd name="connsiteX2" fmla="*/ 17255 w 17255"/>
              <a:gd name="connsiteY2" fmla="*/ 0 h 14018"/>
              <a:gd name="connsiteX3" fmla="*/ 11718 w 17255"/>
              <a:gd name="connsiteY3" fmla="*/ 14019 h 14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55" h="14018">
                <a:moveTo>
                  <a:pt x="11718" y="14019"/>
                </a:moveTo>
                <a:cubicBezTo>
                  <a:pt x="7195" y="8599"/>
                  <a:pt x="4231" y="5050"/>
                  <a:pt x="0" y="0"/>
                </a:cubicBezTo>
                <a:cubicBezTo>
                  <a:pt x="7039" y="0"/>
                  <a:pt x="11543" y="0"/>
                  <a:pt x="17255" y="0"/>
                </a:cubicBezTo>
                <a:cubicBezTo>
                  <a:pt x="15501" y="4426"/>
                  <a:pt x="14194" y="7741"/>
                  <a:pt x="11718" y="14019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908" name="图形 2"/>
          <p:cNvSpPr/>
          <p:nvPr>
            <p:custDataLst>
              <p:tags r:id="rId80"/>
            </p:custDataLst>
          </p:nvPr>
        </p:nvSpPr>
        <p:spPr>
          <a:xfrm rot="19088136">
            <a:off x="991870" y="676910"/>
            <a:ext cx="8890" cy="5080"/>
          </a:xfrm>
          <a:custGeom>
            <a:avLst/>
            <a:gdLst>
              <a:gd name="connsiteX0" fmla="*/ 0 w 18503"/>
              <a:gd name="connsiteY0" fmla="*/ 11535 h 11535"/>
              <a:gd name="connsiteX1" fmla="*/ 12147 w 18503"/>
              <a:gd name="connsiteY1" fmla="*/ 31 h 11535"/>
              <a:gd name="connsiteX2" fmla="*/ 18503 w 18503"/>
              <a:gd name="connsiteY2" fmla="*/ 5939 h 11535"/>
              <a:gd name="connsiteX3" fmla="*/ 0 w 18503"/>
              <a:gd name="connsiteY3" fmla="*/ 11535 h 11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503" h="11535">
                <a:moveTo>
                  <a:pt x="0" y="11535"/>
                </a:moveTo>
                <a:cubicBezTo>
                  <a:pt x="0" y="2605"/>
                  <a:pt x="7136" y="2079"/>
                  <a:pt x="12147" y="31"/>
                </a:cubicBezTo>
                <a:cubicBezTo>
                  <a:pt x="13122" y="-378"/>
                  <a:pt x="15773" y="3307"/>
                  <a:pt x="18503" y="5939"/>
                </a:cubicBezTo>
                <a:cubicBezTo>
                  <a:pt x="11133" y="8162"/>
                  <a:pt x="6376" y="9605"/>
                  <a:pt x="0" y="11535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909" name="图形 2"/>
          <p:cNvSpPr/>
          <p:nvPr>
            <p:custDataLst>
              <p:tags r:id="rId81"/>
            </p:custDataLst>
          </p:nvPr>
        </p:nvSpPr>
        <p:spPr>
          <a:xfrm rot="19088136">
            <a:off x="734060" y="367665"/>
            <a:ext cx="11430" cy="3810"/>
          </a:xfrm>
          <a:custGeom>
            <a:avLst/>
            <a:gdLst>
              <a:gd name="connsiteX0" fmla="*/ 24079 w 24088"/>
              <a:gd name="connsiteY0" fmla="*/ 5548 h 7878"/>
              <a:gd name="connsiteX1" fmla="*/ 0 w 24088"/>
              <a:gd name="connsiteY1" fmla="*/ 206 h 7878"/>
              <a:gd name="connsiteX2" fmla="*/ 24079 w 24088"/>
              <a:gd name="connsiteY2" fmla="*/ 5548 h 7878"/>
              <a:gd name="connsiteX3" fmla="*/ 24079 w 24088"/>
              <a:gd name="connsiteY3" fmla="*/ 5548 h 7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88" h="7878">
                <a:moveTo>
                  <a:pt x="24079" y="5548"/>
                </a:moveTo>
                <a:cubicBezTo>
                  <a:pt x="15988" y="6991"/>
                  <a:pt x="7292" y="12099"/>
                  <a:pt x="0" y="206"/>
                </a:cubicBezTo>
                <a:cubicBezTo>
                  <a:pt x="9456" y="-750"/>
                  <a:pt x="16885" y="1726"/>
                  <a:pt x="24079" y="5548"/>
                </a:cubicBezTo>
                <a:cubicBezTo>
                  <a:pt x="24099" y="5548"/>
                  <a:pt x="24079" y="5548"/>
                  <a:pt x="24079" y="5548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910" name="图形 2"/>
          <p:cNvSpPr/>
          <p:nvPr>
            <p:custDataLst>
              <p:tags r:id="rId82"/>
            </p:custDataLst>
          </p:nvPr>
        </p:nvSpPr>
        <p:spPr>
          <a:xfrm rot="19088136">
            <a:off x="1032510" y="610870"/>
            <a:ext cx="9525" cy="9525"/>
          </a:xfrm>
          <a:custGeom>
            <a:avLst/>
            <a:gdLst>
              <a:gd name="connsiteX0" fmla="*/ 0 w 20043"/>
              <a:gd name="connsiteY0" fmla="*/ 19069 h 20667"/>
              <a:gd name="connsiteX1" fmla="*/ 19439 w 20043"/>
              <a:gd name="connsiteY1" fmla="*/ 0 h 20667"/>
              <a:gd name="connsiteX2" fmla="*/ 20044 w 20043"/>
              <a:gd name="connsiteY2" fmla="*/ 370 h 20667"/>
              <a:gd name="connsiteX3" fmla="*/ 1930 w 20043"/>
              <a:gd name="connsiteY3" fmla="*/ 20667 h 20667"/>
              <a:gd name="connsiteX4" fmla="*/ 0 w 20043"/>
              <a:gd name="connsiteY4" fmla="*/ 19069 h 20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43" h="20667">
                <a:moveTo>
                  <a:pt x="0" y="19069"/>
                </a:moveTo>
                <a:cubicBezTo>
                  <a:pt x="6473" y="12712"/>
                  <a:pt x="12966" y="6356"/>
                  <a:pt x="19439" y="0"/>
                </a:cubicBezTo>
                <a:cubicBezTo>
                  <a:pt x="19634" y="117"/>
                  <a:pt x="19849" y="253"/>
                  <a:pt x="20044" y="370"/>
                </a:cubicBezTo>
                <a:cubicBezTo>
                  <a:pt x="13999" y="7136"/>
                  <a:pt x="7975" y="13902"/>
                  <a:pt x="1930" y="20667"/>
                </a:cubicBezTo>
                <a:cubicBezTo>
                  <a:pt x="1287" y="20141"/>
                  <a:pt x="643" y="19615"/>
                  <a:pt x="0" y="19069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911" name="图形 2"/>
          <p:cNvSpPr/>
          <p:nvPr>
            <p:custDataLst>
              <p:tags r:id="rId83"/>
            </p:custDataLst>
          </p:nvPr>
        </p:nvSpPr>
        <p:spPr>
          <a:xfrm rot="19088136">
            <a:off x="365760" y="847090"/>
            <a:ext cx="3810" cy="8255"/>
          </a:xfrm>
          <a:custGeom>
            <a:avLst/>
            <a:gdLst>
              <a:gd name="connsiteX0" fmla="*/ 2614 w 8256"/>
              <a:gd name="connsiteY0" fmla="*/ 0 h 18894"/>
              <a:gd name="connsiteX1" fmla="*/ 8230 w 8256"/>
              <a:gd name="connsiteY1" fmla="*/ 8891 h 18894"/>
              <a:gd name="connsiteX2" fmla="*/ 5598 w 8256"/>
              <a:gd name="connsiteY2" fmla="*/ 18211 h 18894"/>
              <a:gd name="connsiteX3" fmla="*/ 1639 w 8256"/>
              <a:gd name="connsiteY3" fmla="*/ 18562 h 18894"/>
              <a:gd name="connsiteX4" fmla="*/ 21 w 8256"/>
              <a:gd name="connsiteY4" fmla="*/ 13629 h 18894"/>
              <a:gd name="connsiteX5" fmla="*/ 2614 w 8256"/>
              <a:gd name="connsiteY5" fmla="*/ 0 h 18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256" h="18894">
                <a:moveTo>
                  <a:pt x="2614" y="0"/>
                </a:moveTo>
                <a:cubicBezTo>
                  <a:pt x="5344" y="4114"/>
                  <a:pt x="8015" y="6395"/>
                  <a:pt x="8230" y="8891"/>
                </a:cubicBezTo>
                <a:cubicBezTo>
                  <a:pt x="8483" y="11933"/>
                  <a:pt x="6884" y="15228"/>
                  <a:pt x="5598" y="18211"/>
                </a:cubicBezTo>
                <a:cubicBezTo>
                  <a:pt x="5325" y="18854"/>
                  <a:pt x="2166" y="19186"/>
                  <a:pt x="1639" y="18562"/>
                </a:cubicBezTo>
                <a:cubicBezTo>
                  <a:pt x="587" y="17314"/>
                  <a:pt x="-135" y="15267"/>
                  <a:pt x="21" y="13629"/>
                </a:cubicBezTo>
                <a:cubicBezTo>
                  <a:pt x="353" y="10002"/>
                  <a:pt x="1328" y="6473"/>
                  <a:pt x="2614" y="0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912" name="图形 2"/>
          <p:cNvSpPr/>
          <p:nvPr>
            <p:custDataLst>
              <p:tags r:id="rId84"/>
            </p:custDataLst>
          </p:nvPr>
        </p:nvSpPr>
        <p:spPr>
          <a:xfrm rot="19088136">
            <a:off x="1099185" y="678815"/>
            <a:ext cx="8255" cy="5080"/>
          </a:xfrm>
          <a:custGeom>
            <a:avLst/>
            <a:gdLst>
              <a:gd name="connsiteX0" fmla="*/ 0 w 18171"/>
              <a:gd name="connsiteY0" fmla="*/ 3124 h 11488"/>
              <a:gd name="connsiteX1" fmla="*/ 18172 w 18171"/>
              <a:gd name="connsiteY1" fmla="*/ 5795 h 11488"/>
              <a:gd name="connsiteX2" fmla="*/ 10880 w 18171"/>
              <a:gd name="connsiteY2" fmla="*/ 11488 h 11488"/>
              <a:gd name="connsiteX3" fmla="*/ 0 w 18171"/>
              <a:gd name="connsiteY3" fmla="*/ 3124 h 11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171" h="11488">
                <a:moveTo>
                  <a:pt x="0" y="3124"/>
                </a:moveTo>
                <a:cubicBezTo>
                  <a:pt x="7760" y="-4110"/>
                  <a:pt x="11874" y="3124"/>
                  <a:pt x="18172" y="5795"/>
                </a:cubicBezTo>
                <a:cubicBezTo>
                  <a:pt x="15169" y="8135"/>
                  <a:pt x="13005" y="9812"/>
                  <a:pt x="10880" y="11488"/>
                </a:cubicBezTo>
                <a:cubicBezTo>
                  <a:pt x="7370" y="8778"/>
                  <a:pt x="4173" y="6322"/>
                  <a:pt x="0" y="3124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913" name="图形 2"/>
          <p:cNvSpPr/>
          <p:nvPr>
            <p:custDataLst>
              <p:tags r:id="rId85"/>
            </p:custDataLst>
          </p:nvPr>
        </p:nvSpPr>
        <p:spPr>
          <a:xfrm rot="19088136">
            <a:off x="1075690" y="725805"/>
            <a:ext cx="10795" cy="6350"/>
          </a:xfrm>
          <a:custGeom>
            <a:avLst/>
            <a:gdLst>
              <a:gd name="connsiteX0" fmla="*/ 23300 w 23299"/>
              <a:gd name="connsiteY0" fmla="*/ 5050 h 13667"/>
              <a:gd name="connsiteX1" fmla="*/ 1579 w 23299"/>
              <a:gd name="connsiteY1" fmla="*/ 13668 h 13667"/>
              <a:gd name="connsiteX2" fmla="*/ 0 w 23299"/>
              <a:gd name="connsiteY2" fmla="*/ 10178 h 13667"/>
              <a:gd name="connsiteX3" fmla="*/ 21213 w 23299"/>
              <a:gd name="connsiteY3" fmla="*/ 0 h 13667"/>
              <a:gd name="connsiteX4" fmla="*/ 23300 w 23299"/>
              <a:gd name="connsiteY4" fmla="*/ 5050 h 13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99" h="13667">
                <a:moveTo>
                  <a:pt x="23300" y="5050"/>
                </a:moveTo>
                <a:cubicBezTo>
                  <a:pt x="16066" y="7916"/>
                  <a:pt x="8832" y="10802"/>
                  <a:pt x="1579" y="13668"/>
                </a:cubicBezTo>
                <a:cubicBezTo>
                  <a:pt x="1053" y="12498"/>
                  <a:pt x="526" y="11348"/>
                  <a:pt x="0" y="10178"/>
                </a:cubicBezTo>
                <a:cubicBezTo>
                  <a:pt x="7078" y="6785"/>
                  <a:pt x="14136" y="3393"/>
                  <a:pt x="21213" y="0"/>
                </a:cubicBezTo>
                <a:cubicBezTo>
                  <a:pt x="21915" y="1696"/>
                  <a:pt x="22598" y="3373"/>
                  <a:pt x="23300" y="5050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914" name="图形 2"/>
          <p:cNvSpPr/>
          <p:nvPr>
            <p:custDataLst>
              <p:tags r:id="rId86"/>
            </p:custDataLst>
          </p:nvPr>
        </p:nvSpPr>
        <p:spPr>
          <a:xfrm rot="19088136">
            <a:off x="1047750" y="505460"/>
            <a:ext cx="5080" cy="6350"/>
          </a:xfrm>
          <a:custGeom>
            <a:avLst/>
            <a:gdLst>
              <a:gd name="connsiteX0" fmla="*/ 3880 w 10418"/>
              <a:gd name="connsiteY0" fmla="*/ 0 h 13798"/>
              <a:gd name="connsiteX1" fmla="*/ 7214 w 10418"/>
              <a:gd name="connsiteY1" fmla="*/ 13414 h 13798"/>
              <a:gd name="connsiteX2" fmla="*/ 0 w 10418"/>
              <a:gd name="connsiteY2" fmla="*/ 12693 h 13798"/>
              <a:gd name="connsiteX3" fmla="*/ 3880 w 10418"/>
              <a:gd name="connsiteY3" fmla="*/ 0 h 13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18" h="13798">
                <a:moveTo>
                  <a:pt x="3880" y="0"/>
                </a:moveTo>
                <a:cubicBezTo>
                  <a:pt x="11621" y="5518"/>
                  <a:pt x="12166" y="9768"/>
                  <a:pt x="7214" y="13414"/>
                </a:cubicBezTo>
                <a:cubicBezTo>
                  <a:pt x="5771" y="14487"/>
                  <a:pt x="2457" y="13005"/>
                  <a:pt x="0" y="12693"/>
                </a:cubicBezTo>
                <a:cubicBezTo>
                  <a:pt x="1189" y="8793"/>
                  <a:pt x="2379" y="4913"/>
                  <a:pt x="3880" y="0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915" name="图形 2"/>
          <p:cNvSpPr/>
          <p:nvPr>
            <p:custDataLst>
              <p:tags r:id="rId87"/>
            </p:custDataLst>
          </p:nvPr>
        </p:nvSpPr>
        <p:spPr>
          <a:xfrm rot="19088136">
            <a:off x="905510" y="247650"/>
            <a:ext cx="7620" cy="3810"/>
          </a:xfrm>
          <a:custGeom>
            <a:avLst/>
            <a:gdLst>
              <a:gd name="connsiteX0" fmla="*/ 16008 w 16007"/>
              <a:gd name="connsiteY0" fmla="*/ 682 h 8573"/>
              <a:gd name="connsiteX1" fmla="*/ 1287 w 16007"/>
              <a:gd name="connsiteY1" fmla="*/ 6629 h 8573"/>
              <a:gd name="connsiteX2" fmla="*/ 0 w 16007"/>
              <a:gd name="connsiteY2" fmla="*/ 0 h 8573"/>
              <a:gd name="connsiteX3" fmla="*/ 16008 w 16007"/>
              <a:gd name="connsiteY3" fmla="*/ 682 h 8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007" h="8573">
                <a:moveTo>
                  <a:pt x="16008" y="682"/>
                </a:moveTo>
                <a:cubicBezTo>
                  <a:pt x="10451" y="7702"/>
                  <a:pt x="6649" y="10938"/>
                  <a:pt x="1287" y="6629"/>
                </a:cubicBezTo>
                <a:cubicBezTo>
                  <a:pt x="-58" y="5557"/>
                  <a:pt x="390" y="2281"/>
                  <a:pt x="0" y="0"/>
                </a:cubicBezTo>
                <a:cubicBezTo>
                  <a:pt x="4582" y="195"/>
                  <a:pt x="9144" y="390"/>
                  <a:pt x="16008" y="682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916" name="图形 2"/>
          <p:cNvSpPr/>
          <p:nvPr>
            <p:custDataLst>
              <p:tags r:id="rId88"/>
            </p:custDataLst>
          </p:nvPr>
        </p:nvSpPr>
        <p:spPr>
          <a:xfrm rot="19088136">
            <a:off x="993775" y="651510"/>
            <a:ext cx="10160" cy="7620"/>
          </a:xfrm>
          <a:custGeom>
            <a:avLst/>
            <a:gdLst>
              <a:gd name="connsiteX0" fmla="*/ 22422 w 22422"/>
              <a:gd name="connsiteY0" fmla="*/ 3471 h 17567"/>
              <a:gd name="connsiteX1" fmla="*/ 1989 w 22422"/>
              <a:gd name="connsiteY1" fmla="*/ 17567 h 17567"/>
              <a:gd name="connsiteX2" fmla="*/ 0 w 22422"/>
              <a:gd name="connsiteY2" fmla="*/ 14448 h 17567"/>
              <a:gd name="connsiteX3" fmla="*/ 20433 w 22422"/>
              <a:gd name="connsiteY3" fmla="*/ 0 h 17567"/>
              <a:gd name="connsiteX4" fmla="*/ 22422 w 22422"/>
              <a:gd name="connsiteY4" fmla="*/ 3471 h 175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22" h="17567">
                <a:moveTo>
                  <a:pt x="22422" y="3471"/>
                </a:moveTo>
                <a:cubicBezTo>
                  <a:pt x="15617" y="8169"/>
                  <a:pt x="8793" y="12868"/>
                  <a:pt x="1989" y="17567"/>
                </a:cubicBezTo>
                <a:cubicBezTo>
                  <a:pt x="1326" y="16534"/>
                  <a:pt x="663" y="15481"/>
                  <a:pt x="0" y="14448"/>
                </a:cubicBezTo>
                <a:cubicBezTo>
                  <a:pt x="6805" y="9632"/>
                  <a:pt x="13629" y="4816"/>
                  <a:pt x="20433" y="0"/>
                </a:cubicBezTo>
                <a:cubicBezTo>
                  <a:pt x="21116" y="1150"/>
                  <a:pt x="21759" y="2301"/>
                  <a:pt x="22422" y="3471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917" name="图形 2"/>
          <p:cNvSpPr/>
          <p:nvPr>
            <p:custDataLst>
              <p:tags r:id="rId89"/>
            </p:custDataLst>
          </p:nvPr>
        </p:nvSpPr>
        <p:spPr>
          <a:xfrm rot="19088136">
            <a:off x="940435" y="503555"/>
            <a:ext cx="7620" cy="6350"/>
          </a:xfrm>
          <a:custGeom>
            <a:avLst/>
            <a:gdLst>
              <a:gd name="connsiteX0" fmla="*/ 14506 w 16787"/>
              <a:gd name="connsiteY0" fmla="*/ 13765 h 13765"/>
              <a:gd name="connsiteX1" fmla="*/ 0 w 16787"/>
              <a:gd name="connsiteY1" fmla="*/ 2418 h 13765"/>
              <a:gd name="connsiteX2" fmla="*/ 1852 w 16787"/>
              <a:gd name="connsiteY2" fmla="*/ 0 h 13765"/>
              <a:gd name="connsiteX3" fmla="*/ 16787 w 16787"/>
              <a:gd name="connsiteY3" fmla="*/ 10821 h 13765"/>
              <a:gd name="connsiteX4" fmla="*/ 14506 w 16787"/>
              <a:gd name="connsiteY4" fmla="*/ 13765 h 13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87" h="13765">
                <a:moveTo>
                  <a:pt x="14506" y="13765"/>
                </a:moveTo>
                <a:cubicBezTo>
                  <a:pt x="9671" y="9983"/>
                  <a:pt x="4835" y="6200"/>
                  <a:pt x="0" y="2418"/>
                </a:cubicBezTo>
                <a:cubicBezTo>
                  <a:pt x="624" y="1618"/>
                  <a:pt x="1248" y="799"/>
                  <a:pt x="1852" y="0"/>
                </a:cubicBezTo>
                <a:cubicBezTo>
                  <a:pt x="9437" y="136"/>
                  <a:pt x="14350" y="3841"/>
                  <a:pt x="16787" y="10821"/>
                </a:cubicBezTo>
                <a:cubicBezTo>
                  <a:pt x="16027" y="11816"/>
                  <a:pt x="15267" y="12790"/>
                  <a:pt x="14506" y="13765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919" name="图形 2"/>
          <p:cNvSpPr/>
          <p:nvPr>
            <p:custDataLst>
              <p:tags r:id="rId90"/>
            </p:custDataLst>
          </p:nvPr>
        </p:nvSpPr>
        <p:spPr>
          <a:xfrm rot="19088136">
            <a:off x="568325" y="1002030"/>
            <a:ext cx="5080" cy="7620"/>
          </a:xfrm>
          <a:custGeom>
            <a:avLst/>
            <a:gdLst>
              <a:gd name="connsiteX0" fmla="*/ 3627 w 11497"/>
              <a:gd name="connsiteY0" fmla="*/ 0 h 17489"/>
              <a:gd name="connsiteX1" fmla="*/ 9963 w 11497"/>
              <a:gd name="connsiteY1" fmla="*/ 17489 h 17489"/>
              <a:gd name="connsiteX2" fmla="*/ 0 w 11497"/>
              <a:gd name="connsiteY2" fmla="*/ 2554 h 17489"/>
              <a:gd name="connsiteX3" fmla="*/ 3627 w 11497"/>
              <a:gd name="connsiteY3" fmla="*/ 0 h 17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497" h="17489">
                <a:moveTo>
                  <a:pt x="3627" y="0"/>
                </a:moveTo>
                <a:cubicBezTo>
                  <a:pt x="6551" y="5284"/>
                  <a:pt x="14916" y="7175"/>
                  <a:pt x="9963" y="17489"/>
                </a:cubicBezTo>
                <a:cubicBezTo>
                  <a:pt x="6649" y="12517"/>
                  <a:pt x="3315" y="7546"/>
                  <a:pt x="0" y="2554"/>
                </a:cubicBezTo>
                <a:cubicBezTo>
                  <a:pt x="1189" y="1716"/>
                  <a:pt x="2418" y="858"/>
                  <a:pt x="3627" y="0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920" name="图形 2"/>
          <p:cNvSpPr/>
          <p:nvPr>
            <p:custDataLst>
              <p:tags r:id="rId91"/>
            </p:custDataLst>
          </p:nvPr>
        </p:nvSpPr>
        <p:spPr>
          <a:xfrm rot="19088136">
            <a:off x="989330" y="686435"/>
            <a:ext cx="6985" cy="5715"/>
          </a:xfrm>
          <a:custGeom>
            <a:avLst/>
            <a:gdLst>
              <a:gd name="connsiteX0" fmla="*/ 14584 w 14584"/>
              <a:gd name="connsiteY0" fmla="*/ 2535 h 13430"/>
              <a:gd name="connsiteX1" fmla="*/ 2359 w 14584"/>
              <a:gd name="connsiteY1" fmla="*/ 13414 h 13430"/>
              <a:gd name="connsiteX2" fmla="*/ 0 w 14584"/>
              <a:gd name="connsiteY2" fmla="*/ 10958 h 13430"/>
              <a:gd name="connsiteX3" fmla="*/ 11913 w 14584"/>
              <a:gd name="connsiteY3" fmla="*/ 0 h 13430"/>
              <a:gd name="connsiteX4" fmla="*/ 14584 w 14584"/>
              <a:gd name="connsiteY4" fmla="*/ 2535 h 13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84" h="13430">
                <a:moveTo>
                  <a:pt x="14584" y="2535"/>
                </a:moveTo>
                <a:cubicBezTo>
                  <a:pt x="13570" y="9378"/>
                  <a:pt x="10178" y="13726"/>
                  <a:pt x="2359" y="13414"/>
                </a:cubicBezTo>
                <a:cubicBezTo>
                  <a:pt x="1579" y="12595"/>
                  <a:pt x="780" y="11777"/>
                  <a:pt x="0" y="10958"/>
                </a:cubicBezTo>
                <a:cubicBezTo>
                  <a:pt x="3977" y="7312"/>
                  <a:pt x="7936" y="3646"/>
                  <a:pt x="11913" y="0"/>
                </a:cubicBezTo>
                <a:cubicBezTo>
                  <a:pt x="12810" y="838"/>
                  <a:pt x="13707" y="1696"/>
                  <a:pt x="14584" y="2535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921" name="图形 2"/>
          <p:cNvSpPr/>
          <p:nvPr>
            <p:custDataLst>
              <p:tags r:id="rId92"/>
            </p:custDataLst>
          </p:nvPr>
        </p:nvSpPr>
        <p:spPr>
          <a:xfrm rot="19088136">
            <a:off x="771525" y="287020"/>
            <a:ext cx="10795" cy="4445"/>
          </a:xfrm>
          <a:custGeom>
            <a:avLst/>
            <a:gdLst>
              <a:gd name="connsiteX0" fmla="*/ 22637 w 23553"/>
              <a:gd name="connsiteY0" fmla="*/ 9476 h 9475"/>
              <a:gd name="connsiteX1" fmla="*/ 0 w 23553"/>
              <a:gd name="connsiteY1" fmla="*/ 3919 h 9475"/>
              <a:gd name="connsiteX2" fmla="*/ 877 w 23553"/>
              <a:gd name="connsiteY2" fmla="*/ 0 h 9475"/>
              <a:gd name="connsiteX3" fmla="*/ 23553 w 23553"/>
              <a:gd name="connsiteY3" fmla="*/ 4933 h 9475"/>
              <a:gd name="connsiteX4" fmla="*/ 22637 w 23553"/>
              <a:gd name="connsiteY4" fmla="*/ 9476 h 9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553" h="9475">
                <a:moveTo>
                  <a:pt x="22637" y="9476"/>
                </a:moveTo>
                <a:cubicBezTo>
                  <a:pt x="15091" y="7624"/>
                  <a:pt x="7546" y="5771"/>
                  <a:pt x="0" y="3919"/>
                </a:cubicBezTo>
                <a:cubicBezTo>
                  <a:pt x="293" y="2613"/>
                  <a:pt x="585" y="1306"/>
                  <a:pt x="877" y="0"/>
                </a:cubicBezTo>
                <a:cubicBezTo>
                  <a:pt x="8442" y="1638"/>
                  <a:pt x="15988" y="3295"/>
                  <a:pt x="23553" y="4933"/>
                </a:cubicBezTo>
                <a:cubicBezTo>
                  <a:pt x="23261" y="6454"/>
                  <a:pt x="22949" y="7975"/>
                  <a:pt x="22637" y="9476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922" name="图形 2"/>
          <p:cNvSpPr/>
          <p:nvPr>
            <p:custDataLst>
              <p:tags r:id="rId93"/>
            </p:custDataLst>
          </p:nvPr>
        </p:nvSpPr>
        <p:spPr>
          <a:xfrm rot="19088136">
            <a:off x="1049020" y="627380"/>
            <a:ext cx="7620" cy="6350"/>
          </a:xfrm>
          <a:custGeom>
            <a:avLst/>
            <a:gdLst>
              <a:gd name="connsiteX0" fmla="*/ 16339 w 16339"/>
              <a:gd name="connsiteY0" fmla="*/ 3295 h 13589"/>
              <a:gd name="connsiteX1" fmla="*/ 2983 w 16339"/>
              <a:gd name="connsiteY1" fmla="*/ 13590 h 13589"/>
              <a:gd name="connsiteX2" fmla="*/ 0 w 16339"/>
              <a:gd name="connsiteY2" fmla="*/ 9398 h 13589"/>
              <a:gd name="connsiteX3" fmla="*/ 13707 w 16339"/>
              <a:gd name="connsiteY3" fmla="*/ 0 h 13589"/>
              <a:gd name="connsiteX4" fmla="*/ 16339 w 16339"/>
              <a:gd name="connsiteY4" fmla="*/ 3295 h 13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38" h="13589">
                <a:moveTo>
                  <a:pt x="16339" y="3295"/>
                </a:moveTo>
                <a:cubicBezTo>
                  <a:pt x="11893" y="6727"/>
                  <a:pt x="7429" y="10158"/>
                  <a:pt x="2983" y="13590"/>
                </a:cubicBezTo>
                <a:cubicBezTo>
                  <a:pt x="1989" y="12186"/>
                  <a:pt x="994" y="10802"/>
                  <a:pt x="0" y="9398"/>
                </a:cubicBezTo>
                <a:cubicBezTo>
                  <a:pt x="4562" y="6259"/>
                  <a:pt x="9144" y="3139"/>
                  <a:pt x="13707" y="0"/>
                </a:cubicBezTo>
                <a:cubicBezTo>
                  <a:pt x="14584" y="1111"/>
                  <a:pt x="15462" y="2203"/>
                  <a:pt x="16339" y="3295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923" name="图形 2"/>
          <p:cNvSpPr/>
          <p:nvPr>
            <p:custDataLst>
              <p:tags r:id="rId94"/>
            </p:custDataLst>
          </p:nvPr>
        </p:nvSpPr>
        <p:spPr>
          <a:xfrm rot="19088136">
            <a:off x="391160" y="878840"/>
            <a:ext cx="2540" cy="9525"/>
          </a:xfrm>
          <a:custGeom>
            <a:avLst/>
            <a:gdLst>
              <a:gd name="connsiteX0" fmla="*/ 0 w 5237"/>
              <a:gd name="connsiteY0" fmla="*/ 21506 h 21505"/>
              <a:gd name="connsiteX1" fmla="*/ 0 w 5237"/>
              <a:gd name="connsiteY1" fmla="*/ 0 h 21505"/>
              <a:gd name="connsiteX2" fmla="*/ 0 w 5237"/>
              <a:gd name="connsiteY2" fmla="*/ 21506 h 21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37" h="21505">
                <a:moveTo>
                  <a:pt x="0" y="21506"/>
                </a:moveTo>
                <a:cubicBezTo>
                  <a:pt x="0" y="13180"/>
                  <a:pt x="0" y="6590"/>
                  <a:pt x="0" y="0"/>
                </a:cubicBezTo>
                <a:cubicBezTo>
                  <a:pt x="3354" y="6551"/>
                  <a:pt x="9885" y="12907"/>
                  <a:pt x="0" y="21506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924" name="图形 2"/>
          <p:cNvSpPr/>
          <p:nvPr>
            <p:custDataLst>
              <p:tags r:id="rId95"/>
            </p:custDataLst>
          </p:nvPr>
        </p:nvSpPr>
        <p:spPr>
          <a:xfrm rot="19088136">
            <a:off x="735965" y="376555"/>
            <a:ext cx="10160" cy="3810"/>
          </a:xfrm>
          <a:custGeom>
            <a:avLst/>
            <a:gdLst>
              <a:gd name="connsiteX0" fmla="*/ 21506 w 21505"/>
              <a:gd name="connsiteY0" fmla="*/ 0 h 8648"/>
              <a:gd name="connsiteX1" fmla="*/ 0 w 21505"/>
              <a:gd name="connsiteY1" fmla="*/ 7097 h 8648"/>
              <a:gd name="connsiteX2" fmla="*/ 21506 w 21505"/>
              <a:gd name="connsiteY2" fmla="*/ 0 h 8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505" h="8648">
                <a:moveTo>
                  <a:pt x="21506" y="0"/>
                </a:moveTo>
                <a:cubicBezTo>
                  <a:pt x="18386" y="12790"/>
                  <a:pt x="8306" y="7819"/>
                  <a:pt x="0" y="7097"/>
                </a:cubicBezTo>
                <a:cubicBezTo>
                  <a:pt x="6805" y="4855"/>
                  <a:pt x="13629" y="2613"/>
                  <a:pt x="21506" y="0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925" name="图形 2"/>
          <p:cNvSpPr/>
          <p:nvPr>
            <p:custDataLst>
              <p:tags r:id="rId96"/>
            </p:custDataLst>
          </p:nvPr>
        </p:nvSpPr>
        <p:spPr>
          <a:xfrm rot="19088136">
            <a:off x="845185" y="883285"/>
            <a:ext cx="9525" cy="3810"/>
          </a:xfrm>
          <a:custGeom>
            <a:avLst/>
            <a:gdLst>
              <a:gd name="connsiteX0" fmla="*/ 1560 w 20628"/>
              <a:gd name="connsiteY0" fmla="*/ 0 h 8793"/>
              <a:gd name="connsiteX1" fmla="*/ 20628 w 20628"/>
              <a:gd name="connsiteY1" fmla="*/ 5381 h 8793"/>
              <a:gd name="connsiteX2" fmla="*/ 19693 w 20628"/>
              <a:gd name="connsiteY2" fmla="*/ 8793 h 8793"/>
              <a:gd name="connsiteX3" fmla="*/ 0 w 20628"/>
              <a:gd name="connsiteY3" fmla="*/ 3822 h 8793"/>
              <a:gd name="connsiteX4" fmla="*/ 1560 w 20628"/>
              <a:gd name="connsiteY4" fmla="*/ 0 h 8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28" h="8793">
                <a:moveTo>
                  <a:pt x="1560" y="0"/>
                </a:moveTo>
                <a:cubicBezTo>
                  <a:pt x="7916" y="1794"/>
                  <a:pt x="14272" y="3588"/>
                  <a:pt x="20628" y="5381"/>
                </a:cubicBezTo>
                <a:cubicBezTo>
                  <a:pt x="20316" y="6512"/>
                  <a:pt x="20005" y="7663"/>
                  <a:pt x="19693" y="8793"/>
                </a:cubicBezTo>
                <a:cubicBezTo>
                  <a:pt x="13122" y="7136"/>
                  <a:pt x="6571" y="5479"/>
                  <a:pt x="0" y="3822"/>
                </a:cubicBezTo>
                <a:cubicBezTo>
                  <a:pt x="526" y="2554"/>
                  <a:pt x="1033" y="1267"/>
                  <a:pt x="1560" y="0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926" name="图形 2"/>
          <p:cNvSpPr/>
          <p:nvPr>
            <p:custDataLst>
              <p:tags r:id="rId97"/>
            </p:custDataLst>
          </p:nvPr>
        </p:nvSpPr>
        <p:spPr>
          <a:xfrm rot="19088136">
            <a:off x="533400" y="244475"/>
            <a:ext cx="7620" cy="3175"/>
          </a:xfrm>
          <a:custGeom>
            <a:avLst/>
            <a:gdLst>
              <a:gd name="connsiteX0" fmla="*/ 16807 w 16806"/>
              <a:gd name="connsiteY0" fmla="*/ 6969 h 6969"/>
              <a:gd name="connsiteX1" fmla="*/ 0 w 16806"/>
              <a:gd name="connsiteY1" fmla="*/ 4532 h 6969"/>
              <a:gd name="connsiteX2" fmla="*/ 16807 w 16806"/>
              <a:gd name="connsiteY2" fmla="*/ 6969 h 6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806" h="6968">
                <a:moveTo>
                  <a:pt x="16807" y="6969"/>
                </a:moveTo>
                <a:cubicBezTo>
                  <a:pt x="11250" y="6170"/>
                  <a:pt x="5693" y="5351"/>
                  <a:pt x="0" y="4532"/>
                </a:cubicBezTo>
                <a:cubicBezTo>
                  <a:pt x="3139" y="-1922"/>
                  <a:pt x="7721" y="-1805"/>
                  <a:pt x="16807" y="6969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927" name="图形 2"/>
          <p:cNvSpPr/>
          <p:nvPr>
            <p:custDataLst>
              <p:tags r:id="rId98"/>
            </p:custDataLst>
          </p:nvPr>
        </p:nvSpPr>
        <p:spPr>
          <a:xfrm rot="19088136">
            <a:off x="577215" y="859790"/>
            <a:ext cx="5715" cy="5080"/>
          </a:xfrm>
          <a:custGeom>
            <a:avLst/>
            <a:gdLst>
              <a:gd name="connsiteX0" fmla="*/ 8501 w 12361"/>
              <a:gd name="connsiteY0" fmla="*/ 10884 h 10883"/>
              <a:gd name="connsiteX1" fmla="*/ 0 w 12361"/>
              <a:gd name="connsiteY1" fmla="*/ 2558 h 10883"/>
              <a:gd name="connsiteX2" fmla="*/ 6259 w 12361"/>
              <a:gd name="connsiteY2" fmla="*/ 141 h 10883"/>
              <a:gd name="connsiteX3" fmla="*/ 12362 w 12361"/>
              <a:gd name="connsiteY3" fmla="*/ 7862 h 10883"/>
              <a:gd name="connsiteX4" fmla="*/ 8501 w 12361"/>
              <a:gd name="connsiteY4" fmla="*/ 10884 h 10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61" h="10883">
                <a:moveTo>
                  <a:pt x="8501" y="10884"/>
                </a:moveTo>
                <a:cubicBezTo>
                  <a:pt x="5674" y="8115"/>
                  <a:pt x="2827" y="5327"/>
                  <a:pt x="0" y="2558"/>
                </a:cubicBezTo>
                <a:cubicBezTo>
                  <a:pt x="2145" y="1661"/>
                  <a:pt x="5303" y="-581"/>
                  <a:pt x="6259" y="141"/>
                </a:cubicBezTo>
                <a:cubicBezTo>
                  <a:pt x="8793" y="2032"/>
                  <a:pt x="10392" y="5191"/>
                  <a:pt x="12362" y="7862"/>
                </a:cubicBezTo>
                <a:cubicBezTo>
                  <a:pt x="11094" y="8856"/>
                  <a:pt x="9788" y="9870"/>
                  <a:pt x="8501" y="10884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928" name="图形 2"/>
          <p:cNvSpPr/>
          <p:nvPr>
            <p:custDataLst>
              <p:tags r:id="rId99"/>
            </p:custDataLst>
          </p:nvPr>
        </p:nvSpPr>
        <p:spPr>
          <a:xfrm rot="19088136">
            <a:off x="814705" y="358775"/>
            <a:ext cx="5080" cy="5080"/>
          </a:xfrm>
          <a:custGeom>
            <a:avLst/>
            <a:gdLst>
              <a:gd name="connsiteX0" fmla="*/ 9866 w 11529"/>
              <a:gd name="connsiteY0" fmla="*/ 10983 h 10982"/>
              <a:gd name="connsiteX1" fmla="*/ 0 w 11529"/>
              <a:gd name="connsiteY1" fmla="*/ 3437 h 10982"/>
              <a:gd name="connsiteX2" fmla="*/ 5498 w 11529"/>
              <a:gd name="connsiteY2" fmla="*/ 6 h 10982"/>
              <a:gd name="connsiteX3" fmla="*/ 9866 w 11529"/>
              <a:gd name="connsiteY3" fmla="*/ 10983 h 10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29" h="10982">
                <a:moveTo>
                  <a:pt x="9866" y="10983"/>
                </a:moveTo>
                <a:cubicBezTo>
                  <a:pt x="6278" y="8253"/>
                  <a:pt x="3139" y="5855"/>
                  <a:pt x="0" y="3437"/>
                </a:cubicBezTo>
                <a:cubicBezTo>
                  <a:pt x="1833" y="2228"/>
                  <a:pt x="3763" y="-131"/>
                  <a:pt x="5498" y="6"/>
                </a:cubicBezTo>
                <a:cubicBezTo>
                  <a:pt x="11016" y="415"/>
                  <a:pt x="13395" y="3457"/>
                  <a:pt x="9866" y="10983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929" name="图形 2"/>
          <p:cNvSpPr/>
          <p:nvPr>
            <p:custDataLst>
              <p:tags r:id="rId100"/>
            </p:custDataLst>
          </p:nvPr>
        </p:nvSpPr>
        <p:spPr>
          <a:xfrm rot="19088136">
            <a:off x="979805" y="677545"/>
            <a:ext cx="7620" cy="6985"/>
          </a:xfrm>
          <a:custGeom>
            <a:avLst/>
            <a:gdLst>
              <a:gd name="connsiteX0" fmla="*/ 16573 w 16572"/>
              <a:gd name="connsiteY0" fmla="*/ 0 h 15130"/>
              <a:gd name="connsiteX1" fmla="*/ 0 w 16572"/>
              <a:gd name="connsiteY1" fmla="*/ 15130 h 15130"/>
              <a:gd name="connsiteX2" fmla="*/ 16573 w 16572"/>
              <a:gd name="connsiteY2" fmla="*/ 0 h 15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572" h="15130">
                <a:moveTo>
                  <a:pt x="16573" y="0"/>
                </a:moveTo>
                <a:cubicBezTo>
                  <a:pt x="10782" y="5284"/>
                  <a:pt x="5791" y="9846"/>
                  <a:pt x="0" y="15130"/>
                </a:cubicBezTo>
                <a:cubicBezTo>
                  <a:pt x="877" y="5498"/>
                  <a:pt x="4952" y="1891"/>
                  <a:pt x="16573" y="0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930" name="图形 2"/>
          <p:cNvSpPr/>
          <p:nvPr>
            <p:custDataLst>
              <p:tags r:id="rId101"/>
            </p:custDataLst>
          </p:nvPr>
        </p:nvSpPr>
        <p:spPr>
          <a:xfrm rot="19088136">
            <a:off x="901700" y="385445"/>
            <a:ext cx="8890" cy="7620"/>
          </a:xfrm>
          <a:custGeom>
            <a:avLst/>
            <a:gdLst>
              <a:gd name="connsiteX0" fmla="*/ 0 w 19363"/>
              <a:gd name="connsiteY0" fmla="*/ 2274 h 16580"/>
              <a:gd name="connsiteX1" fmla="*/ 18133 w 19363"/>
              <a:gd name="connsiteY1" fmla="*/ 4887 h 16580"/>
              <a:gd name="connsiteX2" fmla="*/ 13590 w 19363"/>
              <a:gd name="connsiteY2" fmla="*/ 16390 h 16580"/>
              <a:gd name="connsiteX3" fmla="*/ 0 w 19363"/>
              <a:gd name="connsiteY3" fmla="*/ 2274 h 16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363" h="16580">
                <a:moveTo>
                  <a:pt x="0" y="2274"/>
                </a:moveTo>
                <a:cubicBezTo>
                  <a:pt x="7468" y="1221"/>
                  <a:pt x="14448" y="-3497"/>
                  <a:pt x="18133" y="4887"/>
                </a:cubicBezTo>
                <a:cubicBezTo>
                  <a:pt x="19732" y="8513"/>
                  <a:pt x="21018" y="15259"/>
                  <a:pt x="13590" y="16390"/>
                </a:cubicBezTo>
                <a:cubicBezTo>
                  <a:pt x="3646" y="17911"/>
                  <a:pt x="2808" y="10073"/>
                  <a:pt x="0" y="2274"/>
                </a:cubicBezTo>
                <a:close/>
              </a:path>
            </a:pathLst>
          </a:custGeom>
          <a:solidFill>
            <a:srgbClr val="6C2222"/>
          </a:solidFill>
          <a:ln w="194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935" name="矩形 133"/>
          <p:cNvSpPr/>
          <p:nvPr>
            <p:custDataLst>
              <p:tags r:id="rId102"/>
            </p:custDataLst>
          </p:nvPr>
        </p:nvSpPr>
        <p:spPr>
          <a:xfrm rot="20192690">
            <a:off x="812800" y="4274185"/>
            <a:ext cx="1261110" cy="1010920"/>
          </a:xfrm>
          <a:prstGeom prst="rect">
            <a:avLst/>
          </a:prstGeom>
          <a:blipFill dpi="0" rotWithShape="1">
            <a:blip r:embed="rId103">
              <a:alphaModFix amt="66000"/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936" name="矩形 130"/>
          <p:cNvSpPr/>
          <p:nvPr>
            <p:custDataLst>
              <p:tags r:id="rId104"/>
            </p:custDataLst>
          </p:nvPr>
        </p:nvSpPr>
        <p:spPr>
          <a:xfrm>
            <a:off x="595948" y="1765661"/>
            <a:ext cx="906780" cy="30441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zh-CN" altLang="en-US" sz="4800" b="1" spc="-300" dirty="0">
                <a:gradFill flip="none" rotWithShape="1">
                  <a:gsLst>
                    <a:gs pos="0">
                      <a:srgbClr val="847366"/>
                    </a:gs>
                    <a:gs pos="28000">
                      <a:prstClr val="black">
                        <a:lumMod val="85000"/>
                        <a:lumOff val="15000"/>
                      </a:prstClr>
                    </a:gs>
                    <a:gs pos="54000">
                      <a:srgbClr val="4C3D32"/>
                    </a:gs>
                    <a:gs pos="78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4C3D32"/>
                    </a:gs>
                  </a:gsLst>
                  <a:lin ang="2700000" scaled="1"/>
                </a:gradFill>
                <a:effectLst>
                  <a:outerShdw blurRad="50800" dist="50800" dir="5400000" algn="ctr" rotWithShape="0">
                    <a:srgbClr val="F5F1EC">
                      <a:alpha val="4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三叹</a:t>
            </a:r>
            <a:endParaRPr lang="zh-CN" altLang="en-US" sz="4800" b="1" spc="-300" dirty="0">
              <a:gradFill flip="none" rotWithShape="1">
                <a:gsLst>
                  <a:gs pos="0">
                    <a:srgbClr val="847366"/>
                  </a:gs>
                  <a:gs pos="28000">
                    <a:prstClr val="black">
                      <a:lumMod val="85000"/>
                      <a:lumOff val="15000"/>
                    </a:prstClr>
                  </a:gs>
                  <a:gs pos="54000">
                    <a:srgbClr val="4C3D32"/>
                  </a:gs>
                  <a:gs pos="78000">
                    <a:prstClr val="black">
                      <a:lumMod val="85000"/>
                      <a:lumOff val="15000"/>
                    </a:prstClr>
                  </a:gs>
                  <a:gs pos="100000">
                    <a:srgbClr val="4C3D32"/>
                  </a:gs>
                </a:gsLst>
                <a:lin ang="2700000" scaled="1"/>
              </a:gradFill>
              <a:effectLst>
                <a:outerShdw blurRad="50800" dist="50800" dir="5400000" algn="ctr" rotWithShape="0">
                  <a:srgbClr val="F5F1EC">
                    <a:alpha val="40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80000"/>
              </a:lnSpc>
            </a:pPr>
            <a:endParaRPr lang="zh-CN" altLang="en-US" sz="4800" b="1" spc="-300" dirty="0">
              <a:gradFill flip="none" rotWithShape="1">
                <a:gsLst>
                  <a:gs pos="0">
                    <a:srgbClr val="847366"/>
                  </a:gs>
                  <a:gs pos="28000">
                    <a:prstClr val="black">
                      <a:lumMod val="85000"/>
                      <a:lumOff val="15000"/>
                    </a:prstClr>
                  </a:gs>
                  <a:gs pos="54000">
                    <a:srgbClr val="4C3D32"/>
                  </a:gs>
                  <a:gs pos="78000">
                    <a:prstClr val="black">
                      <a:lumMod val="85000"/>
                      <a:lumOff val="15000"/>
                    </a:prstClr>
                  </a:gs>
                  <a:gs pos="100000">
                    <a:srgbClr val="4C3D32"/>
                  </a:gs>
                </a:gsLst>
                <a:lin ang="2700000" scaled="1"/>
              </a:gradFill>
              <a:effectLst>
                <a:outerShdw blurRad="50800" dist="50800" dir="5400000" algn="ctr" rotWithShape="0">
                  <a:srgbClr val="F5F1EC">
                    <a:alpha val="40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80000"/>
              </a:lnSpc>
            </a:pPr>
            <a:r>
              <a:rPr lang="zh-CN" altLang="en-US" sz="4800" b="1" spc="-300" dirty="0">
                <a:gradFill flip="none" rotWithShape="1">
                  <a:gsLst>
                    <a:gs pos="0">
                      <a:srgbClr val="847366"/>
                    </a:gs>
                    <a:gs pos="28000">
                      <a:prstClr val="black">
                        <a:lumMod val="85000"/>
                        <a:lumOff val="15000"/>
                      </a:prstClr>
                    </a:gs>
                    <a:gs pos="54000">
                      <a:srgbClr val="4C3D32"/>
                    </a:gs>
                    <a:gs pos="78000">
                      <a:prstClr val="black">
                        <a:lumMod val="85000"/>
                        <a:lumOff val="15000"/>
                      </a:prstClr>
                    </a:gs>
                    <a:gs pos="100000">
                      <a:srgbClr val="4C3D32"/>
                    </a:gs>
                  </a:gsLst>
                  <a:lin ang="2700000" scaled="1"/>
                </a:gradFill>
                <a:effectLst>
                  <a:outerShdw blurRad="50800" dist="50800" dir="5400000" algn="ctr" rotWithShape="0">
                    <a:srgbClr val="F5F1EC">
                      <a:alpha val="4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人祸</a:t>
            </a:r>
            <a:endParaRPr lang="zh-CN" altLang="en-US" sz="4800" b="1" spc="-300" dirty="0">
              <a:gradFill flip="none" rotWithShape="1">
                <a:gsLst>
                  <a:gs pos="0">
                    <a:srgbClr val="847366"/>
                  </a:gs>
                  <a:gs pos="28000">
                    <a:prstClr val="black">
                      <a:lumMod val="85000"/>
                      <a:lumOff val="15000"/>
                    </a:prstClr>
                  </a:gs>
                  <a:gs pos="54000">
                    <a:srgbClr val="4C3D32"/>
                  </a:gs>
                  <a:gs pos="78000">
                    <a:prstClr val="black">
                      <a:lumMod val="85000"/>
                      <a:lumOff val="15000"/>
                    </a:prstClr>
                  </a:gs>
                  <a:gs pos="100000">
                    <a:srgbClr val="4C3D32"/>
                  </a:gs>
                </a:gsLst>
                <a:lin ang="2700000" scaled="1"/>
              </a:gradFill>
              <a:effectLst>
                <a:outerShdw blurRad="50800" dist="50800" dir="5400000" algn="ctr" rotWithShape="0">
                  <a:srgbClr val="F5F1EC">
                    <a:alpha val="40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937" name="左大括号 135"/>
          <p:cNvSpPr/>
          <p:nvPr>
            <p:custDataLst>
              <p:tags r:id="rId105"/>
            </p:custDataLst>
          </p:nvPr>
        </p:nvSpPr>
        <p:spPr>
          <a:xfrm>
            <a:off x="1971040" y="1374775"/>
            <a:ext cx="278765" cy="3284220"/>
          </a:xfrm>
          <a:prstGeom prst="leftBrace">
            <a:avLst>
              <a:gd name="adj1" fmla="val 45238"/>
              <a:gd name="adj2" fmla="val 50000"/>
            </a:avLst>
          </a:prstGeom>
          <a:noFill/>
          <a:ln w="38100">
            <a:gradFill flip="none" rotWithShape="1">
              <a:gsLst>
                <a:gs pos="0">
                  <a:srgbClr val="D9C69B">
                    <a:alpha val="0"/>
                  </a:srgbClr>
                </a:gs>
                <a:gs pos="36000">
                  <a:srgbClr val="604D3A"/>
                </a:gs>
                <a:gs pos="68000">
                  <a:srgbClr val="604D3A"/>
                </a:gs>
                <a:gs pos="100000">
                  <a:srgbClr val="D9C69B">
                    <a:alpha val="0"/>
                  </a:srgbClr>
                </a:gs>
              </a:gsLst>
              <a:lin ang="162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938" name="矩形: 圆角 114"/>
          <p:cNvSpPr/>
          <p:nvPr>
            <p:custDataLst>
              <p:tags r:id="rId106"/>
            </p:custDataLst>
          </p:nvPr>
        </p:nvSpPr>
        <p:spPr>
          <a:xfrm>
            <a:off x="2437765" y="1750695"/>
            <a:ext cx="4658995" cy="507365"/>
          </a:xfrm>
          <a:prstGeom prst="roundRect">
            <a:avLst>
              <a:gd name="adj" fmla="val 10139"/>
            </a:avLst>
          </a:prstGeom>
          <a:gradFill flip="none" rotWithShape="1">
            <a:gsLst>
              <a:gs pos="0">
                <a:schemeClr val="bg1">
                  <a:lumMod val="100000"/>
                </a:schemeClr>
              </a:gs>
              <a:gs pos="99000">
                <a:schemeClr val="bg1">
                  <a:alpha val="80000"/>
                </a:schemeClr>
              </a:gs>
            </a:gsLst>
            <a:lin ang="5400000" scaled="0"/>
          </a:gradFill>
          <a:ln w="19050" cap="flat" cmpd="sng" algn="ctr">
            <a:solidFill>
              <a:srgbClr val="5F5E4F"/>
            </a:solidFill>
            <a:prstDash val="lgDash"/>
            <a:miter lim="800000"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rtlCol="0" anchor="ctr"/>
          <a:lstStyle/>
          <a:p>
            <a:pPr algn="ctr" defTabSz="514350"/>
            <a:endParaRPr lang="zh-CN" altLang="en-US" sz="1015" ker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939" name="TextBox 7"/>
          <p:cNvSpPr/>
          <p:nvPr>
            <p:custDataLst>
              <p:tags r:id="rId107"/>
            </p:custDataLst>
          </p:nvPr>
        </p:nvSpPr>
        <p:spPr>
          <a:xfrm>
            <a:off x="2467610" y="1808480"/>
            <a:ext cx="4725670" cy="4476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80000"/>
              </a:lnSpc>
            </a:pPr>
            <a:r>
              <a:rPr lang="zh-CN" altLang="en-US" sz="29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剑阁   一夫当关，万夫莫开</a:t>
            </a:r>
            <a:endParaRPr lang="zh-CN" altLang="en-US" sz="2900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051940" name="矩形: 圆角 118"/>
          <p:cNvSpPr/>
          <p:nvPr>
            <p:custDataLst>
              <p:tags r:id="rId108"/>
            </p:custDataLst>
          </p:nvPr>
        </p:nvSpPr>
        <p:spPr>
          <a:xfrm>
            <a:off x="2437765" y="2747010"/>
            <a:ext cx="4658995" cy="507365"/>
          </a:xfrm>
          <a:prstGeom prst="roundRect">
            <a:avLst>
              <a:gd name="adj" fmla="val 10139"/>
            </a:avLst>
          </a:prstGeom>
          <a:gradFill flip="none" rotWithShape="1">
            <a:gsLst>
              <a:gs pos="0">
                <a:schemeClr val="bg1">
                  <a:lumMod val="100000"/>
                </a:schemeClr>
              </a:gs>
              <a:gs pos="99000">
                <a:schemeClr val="bg1">
                  <a:alpha val="80000"/>
                </a:schemeClr>
              </a:gs>
            </a:gsLst>
            <a:lin ang="5400000" scaled="0"/>
          </a:gradFill>
          <a:ln w="19050" cap="flat" cmpd="sng" algn="ctr">
            <a:solidFill>
              <a:srgbClr val="5F5E4F"/>
            </a:solidFill>
            <a:prstDash val="lgDash"/>
            <a:miter lim="800000"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rtlCol="0" anchor="ctr"/>
          <a:lstStyle/>
          <a:p>
            <a:pPr algn="ctr" defTabSz="514350"/>
            <a:endParaRPr lang="zh-CN" altLang="en-US" sz="1015" ker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941" name="TextBox 7"/>
          <p:cNvSpPr/>
          <p:nvPr>
            <p:custDataLst>
              <p:tags r:id="rId109"/>
            </p:custDataLst>
          </p:nvPr>
        </p:nvSpPr>
        <p:spPr>
          <a:xfrm>
            <a:off x="2467610" y="2804795"/>
            <a:ext cx="4725670" cy="4476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80000"/>
              </a:lnSpc>
            </a:pPr>
            <a:r>
              <a:rPr lang="zh-CN" altLang="en-US" sz="29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所守   化为狼与豺</a:t>
            </a:r>
            <a:endParaRPr lang="zh-CN" altLang="en-US" sz="2900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051942" name="矩形: 圆角 121"/>
          <p:cNvSpPr/>
          <p:nvPr>
            <p:custDataLst>
              <p:tags r:id="rId110"/>
            </p:custDataLst>
          </p:nvPr>
        </p:nvSpPr>
        <p:spPr>
          <a:xfrm>
            <a:off x="2437765" y="3742690"/>
            <a:ext cx="4658995" cy="507365"/>
          </a:xfrm>
          <a:prstGeom prst="roundRect">
            <a:avLst>
              <a:gd name="adj" fmla="val 10139"/>
            </a:avLst>
          </a:prstGeom>
          <a:gradFill flip="none" rotWithShape="1">
            <a:gsLst>
              <a:gs pos="0">
                <a:schemeClr val="bg1">
                  <a:lumMod val="100000"/>
                </a:schemeClr>
              </a:gs>
              <a:gs pos="99000">
                <a:schemeClr val="bg1">
                  <a:alpha val="80000"/>
                </a:schemeClr>
              </a:gs>
            </a:gsLst>
            <a:lin ang="5400000" scaled="0"/>
          </a:gradFill>
          <a:ln w="19050" cap="flat" cmpd="sng" algn="ctr">
            <a:solidFill>
              <a:srgbClr val="5F5E4F"/>
            </a:solidFill>
            <a:prstDash val="lgDash"/>
            <a:miter lim="800000"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rtlCol="0" anchor="ctr"/>
          <a:lstStyle/>
          <a:p>
            <a:pPr algn="ctr" defTabSz="514350"/>
            <a:endParaRPr lang="zh-CN" altLang="en-US" sz="1015" ker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943" name="TextBox 7"/>
          <p:cNvSpPr/>
          <p:nvPr>
            <p:custDataLst>
              <p:tags r:id="rId111"/>
            </p:custDataLst>
          </p:nvPr>
        </p:nvSpPr>
        <p:spPr>
          <a:xfrm>
            <a:off x="2467610" y="3802380"/>
            <a:ext cx="4725670" cy="4476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80000"/>
              </a:lnSpc>
            </a:pPr>
            <a:r>
              <a:rPr lang="zh-CN" altLang="en-US" sz="29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磨牙吮血，杀人如麻</a:t>
            </a:r>
            <a:endParaRPr lang="zh-CN" altLang="en-US" sz="2900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1951" name="文本框 189"/>
          <p:cNvSpPr txBox="1"/>
          <p:nvPr>
            <p:custDataLst>
              <p:tags r:id="rId112"/>
            </p:custDataLst>
          </p:nvPr>
        </p:nvSpPr>
        <p:spPr>
          <a:xfrm>
            <a:off x="8905107" y="2256155"/>
            <a:ext cx="1891665" cy="1384995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  <a:buClrTx/>
              <a:buSzTx/>
              <a:buFontTx/>
            </a:pPr>
            <a:r>
              <a:rPr lang="zh-CN" altLang="en-US" sz="2800" b="1" spc="3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地形</a:t>
            </a:r>
            <a:r>
              <a:rPr lang="zh-CN" altLang="en-US" sz="2800" b="1" spc="3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险要</a:t>
            </a:r>
            <a:r>
              <a:rPr lang="zh-CN" altLang="en-US" sz="2800" b="1" spc="3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易守难攻</a:t>
            </a:r>
            <a:r>
              <a:rPr lang="zh-CN" altLang="en-US" sz="2800" b="1" spc="3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战祸惨烈</a:t>
            </a:r>
            <a:endParaRPr lang="zh-CN" altLang="en-US" sz="2800" b="1" spc="3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6" name="矩形 125"/>
          <p:cNvSpPr/>
          <p:nvPr/>
        </p:nvSpPr>
        <p:spPr>
          <a:xfrm>
            <a:off x="1750114" y="426004"/>
            <a:ext cx="4641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</a:pPr>
            <a:r>
              <a:rPr kumimoji="1" lang="zh-CN" altLang="en-US" sz="3200" b="1" dirty="0">
                <a:solidFill>
                  <a:srgbClr val="99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蜀道之难，难于上青天</a:t>
            </a:r>
            <a:r>
              <a:rPr kumimoji="1" lang="zh-CN" altLang="en-US" sz="3200" b="1" dirty="0" smtClean="0">
                <a:solidFill>
                  <a:srgbClr val="99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！</a:t>
            </a:r>
            <a:endParaRPr kumimoji="1" lang="en-US" altLang="zh-CN" sz="3200" b="1" dirty="0">
              <a:solidFill>
                <a:srgbClr val="99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</p:spTree>
    <p:custDataLst>
      <p:tags r:id="rId113"/>
    </p:custDataLst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519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519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519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519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1936" grpId="0"/>
      <p:bldP spid="105195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867535" cy="177927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10800000">
            <a:off x="10416540" y="5166360"/>
            <a:ext cx="1775460" cy="1691640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alphaModFix amt="70000"/>
          </a:blip>
          <a:stretch>
            <a:fillRect/>
          </a:stretch>
        </p:blipFill>
        <p:spPr>
          <a:xfrm>
            <a:off x="10817860" y="3216275"/>
            <a:ext cx="2062480" cy="3750945"/>
          </a:xfrm>
          <a:prstGeom prst="rect">
            <a:avLst/>
          </a:prstGeom>
        </p:spPr>
      </p:pic>
      <p:sp>
        <p:nvSpPr>
          <p:cNvPr id="8" name="矩形 7"/>
          <p:cNvSpPr/>
          <p:nvPr>
            <p:custDataLst>
              <p:tags r:id="rId7"/>
            </p:custDataLst>
          </p:nvPr>
        </p:nvSpPr>
        <p:spPr>
          <a:xfrm>
            <a:off x="257175" y="1195705"/>
            <a:ext cx="11504295" cy="5269865"/>
          </a:xfrm>
          <a:prstGeom prst="rect">
            <a:avLst/>
          </a:prstGeom>
          <a:noFill/>
          <a:ln w="12700">
            <a:solidFill>
              <a:schemeClr val="dk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文本框 29"/>
          <p:cNvSpPr txBox="1"/>
          <p:nvPr>
            <p:custDataLst>
              <p:tags r:id="rId8"/>
            </p:custDataLst>
          </p:nvPr>
        </p:nvSpPr>
        <p:spPr>
          <a:xfrm>
            <a:off x="257175" y="174625"/>
            <a:ext cx="2486025" cy="761365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noAutofit/>
          </a:bodyPr>
          <a:lstStyle/>
          <a:p>
            <a:r>
              <a:rPr lang="zh-CN" altLang="en-US" sz="4800" spc="-15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全福体" panose="02000500000000000000" charset="-122"/>
              </a:rPr>
              <a:t>学习目标</a:t>
            </a:r>
            <a:endParaRPr lang="zh-CN" altLang="en-US" sz="4800" spc="-15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方正全福体" panose="02000500000000000000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9"/>
            </p:custDataLst>
          </p:nvPr>
        </p:nvSpPr>
        <p:spPr>
          <a:xfrm>
            <a:off x="1867535" y="1356995"/>
            <a:ext cx="7371080" cy="4768850"/>
          </a:xfrm>
          <a:prstGeom prst="rect">
            <a:avLst/>
          </a:prstGeom>
          <a:solidFill>
            <a:schemeClr val="lt1">
              <a:alpha val="45000"/>
            </a:schemeClr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90000"/>
              </a:lnSpc>
            </a:pPr>
            <a:r>
              <a:rPr lang="en-US" altLang="zh-CN" sz="32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1</a:t>
            </a:r>
            <a:r>
              <a:rPr lang="zh-CN" altLang="en-US" sz="32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、知人论世，了解作者及文章创作背景。</a:t>
            </a:r>
            <a:endParaRPr lang="zh-CN" altLang="en-US" sz="320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柳公权楷书" panose="02010600010101010101" charset="-122"/>
            </a:endParaRPr>
          </a:p>
          <a:p>
            <a:pPr>
              <a:lnSpc>
                <a:spcPct val="190000"/>
              </a:lnSpc>
            </a:pPr>
            <a:r>
              <a:rPr lang="en-US" altLang="zh-CN" sz="32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2</a:t>
            </a:r>
            <a:r>
              <a:rPr lang="zh-CN" altLang="en-US" sz="32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、掌握重点文言字词、特殊句式等文言知识，疏通文意，把握文本内涵。</a:t>
            </a:r>
            <a:endParaRPr lang="zh-CN" altLang="en-US" sz="320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柳公权楷书" panose="02010600010101010101" charset="-122"/>
            </a:endParaRPr>
          </a:p>
          <a:p>
            <a:pPr>
              <a:lnSpc>
                <a:spcPct val="190000"/>
              </a:lnSpc>
            </a:pPr>
            <a:r>
              <a:rPr lang="en-US" altLang="zh-CN" sz="32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3</a:t>
            </a:r>
            <a:r>
              <a:rPr lang="zh-CN" altLang="en-US" sz="32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、感受蜀道的雄奇险峻，体悟文章浪漫主义特色与情感。</a:t>
            </a:r>
            <a:endParaRPr lang="zh-CN" altLang="en-US" sz="320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柳公权楷书" panose="02010600010101010101" charset="-122"/>
            </a:endParaRPr>
          </a:p>
        </p:txBody>
      </p:sp>
    </p:spTree>
    <p:custDataLst>
      <p:tags r:id="rId10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0810" y="986589"/>
            <a:ext cx="101787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 smtClean="0">
                <a:latin typeface="隶书" panose="02010509060101010101" pitchFamily="49" charset="-122"/>
                <a:ea typeface="隶书" panose="02010509060101010101" pitchFamily="49" charset="-122"/>
              </a:rPr>
              <a:t>1</a:t>
            </a:r>
            <a:r>
              <a:rPr lang="zh-CN" altLang="en-US" sz="4000" b="1" dirty="0" smtClean="0">
                <a:latin typeface="隶书" panose="02010509060101010101" pitchFamily="49" charset="-122"/>
                <a:ea typeface="隶书" panose="02010509060101010101" pitchFamily="49" charset="-122"/>
              </a:rPr>
              <a:t>、本诗的主旨句是什么？主旨句在不同段落中强调的重点有什么不同？</a:t>
            </a:r>
            <a:endParaRPr lang="zh-CN" altLang="en-US" sz="4000" b="1" dirty="0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063689" y="2431126"/>
            <a:ext cx="74579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spc="160" dirty="0" smtClean="0">
                <a:ln w="3175">
                  <a:noFill/>
                  <a:prstDash val="dash"/>
                </a:ln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主旨句是：</a:t>
            </a:r>
            <a:r>
              <a:rPr lang="en-US" altLang="zh-CN" sz="3200" b="1" spc="160" dirty="0" smtClean="0">
                <a:ln w="3175">
                  <a:noFill/>
                  <a:prstDash val="dash"/>
                </a:ln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“</a:t>
            </a:r>
            <a:r>
              <a:rPr lang="en-US" altLang="zh-CN" sz="3200" b="1" spc="160" dirty="0" err="1" smtClean="0">
                <a:ln w="3175">
                  <a:noFill/>
                  <a:prstDash val="dash"/>
                </a:ln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蜀道之难，难于上青天</a:t>
            </a:r>
            <a:r>
              <a:rPr lang="en-US" altLang="zh-CN" sz="3200" b="1" spc="160" dirty="0" smtClean="0">
                <a:ln w="3175">
                  <a:noFill/>
                  <a:prstDash val="dash"/>
                </a:ln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” 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itle 6"/>
          <p:cNvSpPr txBox="1"/>
          <p:nvPr>
            <p:custDataLst>
              <p:tags r:id="rId1"/>
            </p:custDataLst>
          </p:nvPr>
        </p:nvSpPr>
        <p:spPr>
          <a:xfrm>
            <a:off x="-59046" y="2607186"/>
            <a:ext cx="11249526" cy="365760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06400" lvl="0" indent="0" algn="l" font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SzTx/>
              <a:buFont typeface="Wingdings" panose="05000000000000000000" charset="0"/>
            </a:pPr>
            <a:r>
              <a:rPr lang="zh-CN" altLang="en-US" sz="3600" b="1" dirty="0" smtClean="0">
                <a:latin typeface="方正粗黑宋简体" pitchFamily="2" charset="-122"/>
                <a:ea typeface="方正粗黑宋简体" pitchFamily="2" charset="-122"/>
                <a:sym typeface="+mn-ea"/>
              </a:rPr>
              <a:t>第</a:t>
            </a:r>
            <a:r>
              <a:rPr lang="zh-CN" altLang="en-US" sz="3600" b="1" dirty="0">
                <a:latin typeface="方正粗黑宋简体" pitchFamily="2" charset="-122"/>
                <a:ea typeface="方正粗黑宋简体" pitchFamily="2" charset="-122"/>
                <a:sym typeface="+mn-ea"/>
              </a:rPr>
              <a:t>一段：</a:t>
            </a:r>
            <a:r>
              <a:rPr lang="zh-CN" altLang="en-US" sz="3600" b="1" dirty="0">
                <a:solidFill>
                  <a:srgbClr val="5307B2"/>
                </a:solidFill>
                <a:latin typeface="方正粗黑宋简体" pitchFamily="2" charset="-122"/>
                <a:ea typeface="方正粗黑宋简体" pitchFamily="2" charset="-122"/>
                <a:sym typeface="+mn-ea"/>
              </a:rPr>
              <a:t>蜀道之难，难在</a:t>
            </a:r>
            <a:r>
              <a:rPr lang="zh-CN" altLang="en-US" sz="3600" b="1" dirty="0">
                <a:latin typeface="方正粗黑宋简体" pitchFamily="2" charset="-122"/>
                <a:ea typeface="方正粗黑宋简体" pitchFamily="2" charset="-122"/>
                <a:sym typeface="+mn-ea"/>
              </a:rPr>
              <a:t>（     </a:t>
            </a:r>
            <a:r>
              <a:rPr lang="zh-CN" altLang="en-US" sz="3600" b="1" dirty="0" smtClean="0">
                <a:latin typeface="方正粗黑宋简体" pitchFamily="2" charset="-122"/>
                <a:ea typeface="方正粗黑宋简体" pitchFamily="2" charset="-122"/>
                <a:sym typeface="+mn-ea"/>
              </a:rPr>
              <a:t>    </a:t>
            </a:r>
            <a:r>
              <a:rPr lang="zh-CN" altLang="en-US" sz="3600" b="1" dirty="0">
                <a:latin typeface="方正粗黑宋简体" pitchFamily="2" charset="-122"/>
                <a:ea typeface="方正粗黑宋简体" pitchFamily="2" charset="-122"/>
                <a:sym typeface="+mn-ea"/>
              </a:rPr>
              <a:t>）</a:t>
            </a:r>
            <a:endParaRPr lang="zh-CN" altLang="en-US" sz="3600" b="1" dirty="0">
              <a:latin typeface="方正粗黑宋简体" pitchFamily="2" charset="-122"/>
              <a:ea typeface="方正粗黑宋简体" pitchFamily="2" charset="-122"/>
            </a:endParaRPr>
          </a:p>
          <a:p>
            <a:pPr marL="0" lvl="0" indent="0" algn="l">
              <a:lnSpc>
                <a:spcPct val="130000"/>
              </a:lnSpc>
              <a:spcBef>
                <a:spcPct val="0"/>
              </a:spcBef>
              <a:buNone/>
            </a:pPr>
            <a:r>
              <a:rPr lang="zh-CN" altLang="en-US" sz="3600" b="1" dirty="0">
                <a:latin typeface="方正粗黑宋简体" pitchFamily="2" charset="-122"/>
                <a:ea typeface="方正粗黑宋简体" pitchFamily="2" charset="-122"/>
                <a:sym typeface="+mn-ea"/>
              </a:rPr>
              <a:t> </a:t>
            </a:r>
            <a:r>
              <a:rPr lang="zh-CN" altLang="en-US" sz="3600" b="1" dirty="0" smtClean="0">
                <a:latin typeface="方正粗黑宋简体" pitchFamily="2" charset="-122"/>
                <a:ea typeface="方正粗黑宋简体" pitchFamily="2" charset="-122"/>
                <a:sym typeface="+mn-ea"/>
              </a:rPr>
              <a:t> 第二</a:t>
            </a:r>
            <a:r>
              <a:rPr lang="zh-CN" altLang="en-US" sz="3600" b="1" dirty="0">
                <a:latin typeface="方正粗黑宋简体" pitchFamily="2" charset="-122"/>
                <a:ea typeface="方正粗黑宋简体" pitchFamily="2" charset="-122"/>
                <a:sym typeface="+mn-ea"/>
              </a:rPr>
              <a:t>段：</a:t>
            </a:r>
            <a:r>
              <a:rPr lang="zh-CN" altLang="en-US" sz="3600" b="1" dirty="0">
                <a:solidFill>
                  <a:srgbClr val="FF0000"/>
                </a:solidFill>
                <a:latin typeface="方正粗黑宋简体" pitchFamily="2" charset="-122"/>
                <a:ea typeface="方正粗黑宋简体" pitchFamily="2" charset="-122"/>
                <a:sym typeface="+mn-ea"/>
              </a:rPr>
              <a:t>蜀道之难，难在</a:t>
            </a:r>
            <a:r>
              <a:rPr lang="zh-CN" altLang="en-US" sz="3600" b="1" dirty="0">
                <a:latin typeface="方正粗黑宋简体" pitchFamily="2" charset="-122"/>
                <a:ea typeface="方正粗黑宋简体" pitchFamily="2" charset="-122"/>
                <a:sym typeface="+mn-ea"/>
              </a:rPr>
              <a:t>（      </a:t>
            </a:r>
            <a:r>
              <a:rPr lang="zh-CN" altLang="en-US" sz="3600" b="1" dirty="0" smtClean="0">
                <a:latin typeface="方正粗黑宋简体" pitchFamily="2" charset="-122"/>
                <a:ea typeface="方正粗黑宋简体" pitchFamily="2" charset="-122"/>
                <a:sym typeface="+mn-ea"/>
              </a:rPr>
              <a:t>   ）</a:t>
            </a:r>
            <a:endParaRPr lang="zh-CN" altLang="en-US" sz="3600" b="1" dirty="0">
              <a:latin typeface="方正粗黑宋简体" pitchFamily="2" charset="-122"/>
              <a:ea typeface="方正粗黑宋简体" pitchFamily="2" charset="-122"/>
            </a:endParaRPr>
          </a:p>
          <a:p>
            <a:pPr marL="0" lvl="0" indent="0" algn="l">
              <a:lnSpc>
                <a:spcPct val="130000"/>
              </a:lnSpc>
              <a:spcBef>
                <a:spcPct val="0"/>
              </a:spcBef>
              <a:buNone/>
            </a:pPr>
            <a:r>
              <a:rPr lang="zh-CN" altLang="en-US" sz="3600" b="1" dirty="0">
                <a:latin typeface="方正粗黑宋简体" pitchFamily="2" charset="-122"/>
                <a:ea typeface="方正粗黑宋简体" pitchFamily="2" charset="-122"/>
                <a:sym typeface="+mn-ea"/>
              </a:rPr>
              <a:t>  </a:t>
            </a:r>
            <a:r>
              <a:rPr lang="zh-CN" altLang="en-US" sz="3600" b="1" dirty="0" smtClean="0">
                <a:latin typeface="方正粗黑宋简体" pitchFamily="2" charset="-122"/>
                <a:ea typeface="方正粗黑宋简体" pitchFamily="2" charset="-122"/>
                <a:sym typeface="+mn-ea"/>
              </a:rPr>
              <a:t>第</a:t>
            </a:r>
            <a:r>
              <a:rPr lang="zh-CN" altLang="en-US" sz="3600" b="1" dirty="0">
                <a:latin typeface="方正粗黑宋简体" pitchFamily="2" charset="-122"/>
                <a:ea typeface="方正粗黑宋简体" pitchFamily="2" charset="-122"/>
                <a:sym typeface="+mn-ea"/>
              </a:rPr>
              <a:t>三段：</a:t>
            </a:r>
            <a:r>
              <a:rPr lang="zh-CN" altLang="en-US" sz="3600" b="1" dirty="0">
                <a:solidFill>
                  <a:srgbClr val="0000CC"/>
                </a:solidFill>
                <a:latin typeface="方正粗黑宋简体" pitchFamily="2" charset="-122"/>
                <a:ea typeface="方正粗黑宋简体" pitchFamily="2" charset="-122"/>
                <a:sym typeface="+mn-ea"/>
              </a:rPr>
              <a:t>蜀道之难，难在</a:t>
            </a:r>
            <a:r>
              <a:rPr lang="zh-CN" altLang="en-US" sz="3600" b="1" dirty="0">
                <a:latin typeface="方正粗黑宋简体" pitchFamily="2" charset="-122"/>
                <a:ea typeface="方正粗黑宋简体" pitchFamily="2" charset="-122"/>
                <a:sym typeface="+mn-ea"/>
              </a:rPr>
              <a:t>（      </a:t>
            </a:r>
            <a:r>
              <a:rPr lang="zh-CN" altLang="en-US" sz="3600" b="1" dirty="0" smtClean="0">
                <a:latin typeface="方正粗黑宋简体" pitchFamily="2" charset="-122"/>
                <a:ea typeface="方正粗黑宋简体" pitchFamily="2" charset="-122"/>
                <a:sym typeface="+mn-ea"/>
              </a:rPr>
              <a:t>   ）</a:t>
            </a:r>
            <a:endParaRPr lang="zh-CN" altLang="en-US" sz="3600" b="1" u="none" strike="noStrike" spc="160" baseline="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LnTx/>
              <a:uFillTx/>
              <a:latin typeface="方正粗黑宋简体" pitchFamily="2" charset="-122"/>
              <a:ea typeface="方正粗黑宋简体" pitchFamily="2" charset="-122"/>
              <a:cs typeface="微软雅黑" panose="020B0503020204020204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99760" y="3118248"/>
            <a:ext cx="218059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0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山高</a:t>
            </a:r>
            <a:endParaRPr lang="zh-CN" altLang="en-US" sz="6000" dirty="0">
              <a:solidFill>
                <a:srgbClr val="FF0000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54701" y="3880821"/>
            <a:ext cx="272161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0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路险</a:t>
            </a:r>
            <a:endParaRPr lang="zh-CN" altLang="en-US" sz="6000" dirty="0">
              <a:solidFill>
                <a:srgbClr val="FF0000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52186" y="4562211"/>
            <a:ext cx="232664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0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人祸</a:t>
            </a:r>
            <a:endParaRPr lang="zh-CN" altLang="en-US" sz="6000" dirty="0">
              <a:solidFill>
                <a:srgbClr val="FF0000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grpSp>
        <p:nvGrpSpPr>
          <p:cNvPr id="9" name="组合 8"/>
          <p:cNvGrpSpPr/>
          <p:nvPr>
            <p:custDataLst>
              <p:tags r:id="rId2"/>
            </p:custDataLst>
          </p:nvPr>
        </p:nvGrpSpPr>
        <p:grpSpPr>
          <a:xfrm>
            <a:off x="274320" y="-204537"/>
            <a:ext cx="5971540" cy="1433262"/>
            <a:chOff x="0" y="0"/>
            <a:chExt cx="6466455" cy="1163335"/>
          </a:xfrm>
        </p:grpSpPr>
        <p:pic>
          <p:nvPicPr>
            <p:cNvPr id="10" name="Picture 9" descr="F:\ppt素材\图标\我收集的图标\字体\3.png"/>
            <p:cNvPicPr>
              <a:picLocks noChangeAspect="1" noChangeArrowheads="1"/>
            </p:cNvPicPr>
            <p:nvPr>
              <p:custDataLst>
                <p:tags r:id="rId3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rot="5400000">
              <a:off x="2818275" y="-2484844"/>
              <a:ext cx="1031661" cy="6264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6" descr="F:\超棒ppt模板\中国风\中国风物件\maobi.png"/>
            <p:cNvPicPr>
              <a:picLocks noChangeAspect="1" noChangeArrowheads="1"/>
            </p:cNvPicPr>
            <p:nvPr>
              <p:custDataLst>
                <p:tags r:id="rId5"/>
              </p:custDataLst>
            </p:nvPr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0" y="0"/>
              <a:ext cx="985348" cy="985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TextBox 11"/>
          <p:cNvSpPr txBox="1"/>
          <p:nvPr/>
        </p:nvSpPr>
        <p:spPr>
          <a:xfrm>
            <a:off x="1299411" y="433137"/>
            <a:ext cx="2586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思考探究</a:t>
            </a:r>
            <a:endParaRPr lang="zh-CN" altLang="en-US" sz="3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8820325" y="3497049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latin typeface="黑体" panose="02010609060101010101" charset="-122"/>
                <a:ea typeface="黑体" panose="02010609060101010101" charset="-122"/>
              </a:rPr>
              <a:t>开辟之难</a:t>
            </a:r>
            <a:endParaRPr lang="zh-CN" altLang="en-US" sz="3200" b="1" dirty="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8956788" y="4225891"/>
            <a:ext cx="18325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latin typeface="黑体" panose="02010609060101010101" charset="-122"/>
                <a:ea typeface="黑体" panose="02010609060101010101" charset="-122"/>
              </a:rPr>
              <a:t>度越之难</a:t>
            </a:r>
            <a:endParaRPr lang="zh-CN" altLang="en-US" sz="3200" b="1" dirty="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8956611" y="4954542"/>
            <a:ext cx="181610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latin typeface="黑体" panose="02010609060101010101" charset="-122"/>
                <a:ea typeface="黑体" panose="02010609060101010101" charset="-122"/>
              </a:rPr>
              <a:t>安居之难</a:t>
            </a:r>
            <a:endParaRPr lang="zh-CN" altLang="en-US" sz="3200" b="1" dirty="0"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5" grpId="1"/>
      <p:bldP spid="6" grpId="0"/>
      <p:bldP spid="7" grpId="0"/>
      <p:bldP spid="8" grpId="0"/>
      <p:bldP spid="14" grpId="0"/>
      <p:bldP spid="14" grpId="1"/>
      <p:bldP spid="15" grpId="0"/>
      <p:bldP spid="15" grpId="1"/>
      <p:bldP spid="16" grpId="0"/>
      <p:bldP spid="16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752142" y="133985"/>
            <a:ext cx="109728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altLang="zh-CN" sz="3600" b="1" dirty="0" smtClean="0">
                <a:latin typeface="隶书" panose="02010509060101010101" pitchFamily="49" charset="-122"/>
                <a:ea typeface="隶书" panose="02010509060101010101" pitchFamily="49" charset="-122"/>
              </a:rPr>
              <a:t>2</a:t>
            </a:r>
            <a:r>
              <a:rPr lang="zh-CN" altLang="en-US" sz="3600" b="1" dirty="0" smtClean="0">
                <a:latin typeface="隶书" panose="02010509060101010101" pitchFamily="49" charset="-122"/>
                <a:ea typeface="隶书" panose="02010509060101010101" pitchFamily="49" charset="-122"/>
              </a:rPr>
              <a:t>、主旨句在全诗中重复了三次，请问有什么作用？</a:t>
            </a:r>
            <a:endParaRPr lang="zh-CN" altLang="en-US" sz="3600" b="1" dirty="0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12" name="矩形 11"/>
          <p:cNvSpPr/>
          <p:nvPr>
            <p:custDataLst>
              <p:tags r:id="rId1"/>
            </p:custDataLst>
          </p:nvPr>
        </p:nvSpPr>
        <p:spPr>
          <a:xfrm>
            <a:off x="163195" y="133985"/>
            <a:ext cx="11865610" cy="6590665"/>
          </a:xfrm>
          <a:prstGeom prst="rect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752142" y="1080201"/>
            <a:ext cx="970948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spc="120" dirty="0" smtClean="0">
                <a:ln w="3175">
                  <a:noFill/>
                  <a:prstDash val="dash"/>
                </a:ln>
                <a:solidFill>
                  <a:srgbClr val="0000CC"/>
                </a:solidFill>
                <a:latin typeface="黑体" panose="02010609060101010101" charset="-122"/>
                <a:ea typeface="黑体" panose="02010609060101010101" charset="-122"/>
                <a:cs typeface="隶书" panose="02010509060101010101" pitchFamily="49" charset="-122"/>
                <a:sym typeface="+mn-ea"/>
              </a:rPr>
              <a:t>（</a:t>
            </a:r>
            <a:r>
              <a:rPr lang="en-US" altLang="zh-CN" sz="2800" b="1" spc="120" dirty="0" smtClean="0">
                <a:ln w="3175">
                  <a:noFill/>
                  <a:prstDash val="dash"/>
                </a:ln>
                <a:solidFill>
                  <a:srgbClr val="0000CC"/>
                </a:solidFill>
                <a:latin typeface="黑体" panose="02010609060101010101" charset="-122"/>
                <a:ea typeface="黑体" panose="02010609060101010101" charset="-122"/>
                <a:cs typeface="隶书" panose="02010509060101010101" pitchFamily="49" charset="-122"/>
                <a:sym typeface="+mn-ea"/>
              </a:rPr>
              <a:t>1</a:t>
            </a:r>
            <a:r>
              <a:rPr lang="zh-CN" altLang="en-US" sz="2800" b="1" spc="120" dirty="0" smtClean="0">
                <a:ln w="3175">
                  <a:noFill/>
                  <a:prstDash val="dash"/>
                </a:ln>
                <a:solidFill>
                  <a:srgbClr val="0000CC"/>
                </a:solidFill>
                <a:latin typeface="黑体" panose="02010609060101010101" charset="-122"/>
                <a:ea typeface="黑体" panose="02010609060101010101" charset="-122"/>
                <a:cs typeface="隶书" panose="02010509060101010101" pitchFamily="49" charset="-122"/>
                <a:sym typeface="+mn-ea"/>
              </a:rPr>
              <a:t>）诗人创造性地继承了古代民歌中常见的复沓形式(又称反复)，主旨句凡三见：开头、中间、结尾各出现一次。</a:t>
            </a:r>
            <a:endParaRPr lang="en-US" altLang="zh-CN" sz="2800" b="1" spc="120" dirty="0" smtClean="0">
              <a:ln w="3175">
                <a:noFill/>
                <a:prstDash val="dash"/>
              </a:ln>
              <a:solidFill>
                <a:srgbClr val="0000CC"/>
              </a:solidFill>
              <a:latin typeface="黑体" panose="02010609060101010101" charset="-122"/>
              <a:ea typeface="黑体" panose="02010609060101010101" charset="-122"/>
              <a:cs typeface="隶书" panose="02010509060101010101" pitchFamily="49" charset="-122"/>
              <a:sym typeface="+mn-ea"/>
            </a:endParaRPr>
          </a:p>
          <a:p>
            <a:endParaRPr lang="en-US" altLang="zh-CN" sz="2800" b="1" spc="120" dirty="0" smtClean="0">
              <a:ln w="3175">
                <a:noFill/>
                <a:prstDash val="dash"/>
              </a:ln>
              <a:solidFill>
                <a:srgbClr val="0000CC"/>
              </a:solidFill>
              <a:latin typeface="黑体" panose="02010609060101010101" charset="-122"/>
              <a:ea typeface="黑体" panose="02010609060101010101" charset="-122"/>
              <a:cs typeface="隶书" panose="02010509060101010101" pitchFamily="49" charset="-122"/>
              <a:sym typeface="+mn-ea"/>
            </a:endParaRPr>
          </a:p>
          <a:p>
            <a:r>
              <a:rPr lang="zh-CN" altLang="en-US" sz="2800" b="1" spc="120" dirty="0" smtClean="0">
                <a:ln w="3175">
                  <a:noFill/>
                  <a:prstDash val="dash"/>
                </a:ln>
                <a:solidFill>
                  <a:srgbClr val="0000CC"/>
                </a:solidFill>
                <a:latin typeface="黑体" panose="02010609060101010101" charset="-122"/>
                <a:ea typeface="黑体" panose="02010609060101010101" charset="-122"/>
                <a:cs typeface="隶书" panose="02010509060101010101" pitchFamily="49" charset="-122"/>
                <a:sym typeface="+mn-ea"/>
              </a:rPr>
              <a:t>（</a:t>
            </a:r>
            <a:r>
              <a:rPr lang="en-US" altLang="zh-CN" sz="2800" b="1" spc="120" dirty="0" smtClean="0">
                <a:ln w="3175">
                  <a:noFill/>
                  <a:prstDash val="dash"/>
                </a:ln>
                <a:solidFill>
                  <a:srgbClr val="0000CC"/>
                </a:solidFill>
                <a:latin typeface="黑体" panose="02010609060101010101" charset="-122"/>
                <a:ea typeface="黑体" panose="02010609060101010101" charset="-122"/>
                <a:cs typeface="隶书" panose="02010509060101010101" pitchFamily="49" charset="-122"/>
                <a:sym typeface="+mn-ea"/>
              </a:rPr>
              <a:t>2</a:t>
            </a:r>
            <a:r>
              <a:rPr lang="zh-CN" altLang="en-US" sz="2800" b="1" spc="120" dirty="0" smtClean="0">
                <a:ln w="3175">
                  <a:noFill/>
                  <a:prstDash val="dash"/>
                </a:ln>
                <a:solidFill>
                  <a:srgbClr val="0000CC"/>
                </a:solidFill>
                <a:latin typeface="黑体" panose="02010609060101010101" charset="-122"/>
                <a:ea typeface="黑体" panose="02010609060101010101" charset="-122"/>
                <a:cs typeface="隶书" panose="02010509060101010101" pitchFamily="49" charset="-122"/>
                <a:sym typeface="+mn-ea"/>
              </a:rPr>
              <a:t>）这种安排并非简单的重复，因为开头出现，</a:t>
            </a:r>
            <a:r>
              <a:rPr lang="zh-CN" altLang="en-US" sz="2800" b="1" dirty="0" smtClean="0">
                <a:solidFill>
                  <a:srgbClr val="0000CC"/>
                </a:solidFill>
                <a:latin typeface="黑体" panose="02010609060101010101" charset="-122"/>
                <a:ea typeface="黑体" panose="02010609060101010101" charset="-122"/>
              </a:rPr>
              <a:t>奠定了雄放的情感基调</a:t>
            </a:r>
            <a:r>
              <a:rPr lang="zh-CN" altLang="en-US" sz="2800" b="1" i="1" u="sng" dirty="0" smtClean="0">
                <a:solidFill>
                  <a:srgbClr val="0000CC"/>
                </a:solidFill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lang="zh-CN" altLang="en-US" sz="2800" b="1" dirty="0" smtClean="0">
                <a:solidFill>
                  <a:srgbClr val="0000CC"/>
                </a:solidFill>
                <a:latin typeface="黑体" panose="02010609060101010101" charset="-122"/>
                <a:ea typeface="黑体" panose="02010609060101010101" charset="-122"/>
              </a:rPr>
              <a:t>；中间出现，强调主旋律，把诗歌意蕴推向高峰；结尾出现，照应题目、开头，强化情感。</a:t>
            </a:r>
            <a:endParaRPr lang="en-US" altLang="zh-CN" sz="2800" b="1" dirty="0" smtClean="0">
              <a:solidFill>
                <a:srgbClr val="0000CC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endParaRPr lang="en-US" altLang="zh-CN" sz="2800" b="1" dirty="0" smtClean="0">
              <a:solidFill>
                <a:srgbClr val="0000CC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800" b="1" spc="120" dirty="0" smtClean="0">
                <a:ln w="3175">
                  <a:noFill/>
                  <a:prstDash val="dash"/>
                </a:ln>
                <a:solidFill>
                  <a:srgbClr val="0000CC"/>
                </a:solidFill>
                <a:latin typeface="黑体" panose="02010609060101010101" charset="-122"/>
                <a:ea typeface="黑体" panose="02010609060101010101" charset="-122"/>
                <a:cs typeface="隶书" panose="02010509060101010101" pitchFamily="49" charset="-122"/>
                <a:sym typeface="+mn-ea"/>
              </a:rPr>
              <a:t>（</a:t>
            </a:r>
            <a:r>
              <a:rPr lang="en-US" altLang="zh-CN" sz="2800" b="1" spc="120" dirty="0" smtClean="0">
                <a:ln w="3175">
                  <a:noFill/>
                  <a:prstDash val="dash"/>
                </a:ln>
                <a:solidFill>
                  <a:srgbClr val="0000CC"/>
                </a:solidFill>
                <a:latin typeface="黑体" panose="02010609060101010101" charset="-122"/>
                <a:ea typeface="黑体" panose="02010609060101010101" charset="-122"/>
                <a:cs typeface="隶书" panose="02010509060101010101" pitchFamily="49" charset="-122"/>
                <a:sym typeface="+mn-ea"/>
              </a:rPr>
              <a:t>3</a:t>
            </a:r>
            <a:r>
              <a:rPr lang="zh-CN" altLang="en-US" sz="2800" b="1" spc="120" dirty="0" smtClean="0">
                <a:ln w="3175">
                  <a:noFill/>
                  <a:prstDash val="dash"/>
                </a:ln>
                <a:solidFill>
                  <a:srgbClr val="0000CC"/>
                </a:solidFill>
                <a:latin typeface="黑体" panose="02010609060101010101" charset="-122"/>
                <a:ea typeface="黑体" panose="02010609060101010101" charset="-122"/>
                <a:cs typeface="隶书" panose="02010509060101010101" pitchFamily="49" charset="-122"/>
                <a:sym typeface="+mn-ea"/>
              </a:rPr>
              <a:t>）主旨句每出现一次都给读者带来新的启示，由此自然形成了以主旨句贯穿始终、内容层层深入的格局，使人产生一叹之不足而至于再，再叹之不足而至于三的感受，</a:t>
            </a:r>
            <a:r>
              <a:rPr lang="zh-CN" altLang="en-US" sz="2800" b="1" dirty="0" smtClean="0">
                <a:solidFill>
                  <a:srgbClr val="0000CC"/>
                </a:solidFill>
                <a:latin typeface="黑体" panose="02010609060101010101" charset="-122"/>
                <a:ea typeface="黑体" panose="02010609060101010101" charset="-122"/>
              </a:rPr>
              <a:t>像一首乐曲的主旋律一样激荡着人们的心弦。</a:t>
            </a:r>
            <a:endParaRPr lang="zh-CN" altLang="en-US" sz="2800" b="1" dirty="0">
              <a:solidFill>
                <a:srgbClr val="0000CC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666" name="Text Box 2"/>
          <p:cNvSpPr txBox="1">
            <a:spLocks noChangeArrowheads="1"/>
          </p:cNvSpPr>
          <p:nvPr/>
        </p:nvSpPr>
        <p:spPr bwMode="auto">
          <a:xfrm>
            <a:off x="2862008" y="968943"/>
            <a:ext cx="5778500" cy="570617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>
              <a:lnSpc>
                <a:spcPct val="120000"/>
              </a:lnSpc>
              <a:spcBef>
                <a:spcPct val="50000"/>
              </a:spcBef>
            </a:pPr>
            <a:r>
              <a:rPr lang="zh-CN" altLang="en-US" sz="3200" b="1" dirty="0">
                <a:latin typeface="黑体" panose="02010609060101010101" charset="-122"/>
                <a:ea typeface="黑体" panose="02010609060101010101" charset="-122"/>
              </a:rPr>
              <a:t>蜀道之难，难于上青天，</a:t>
            </a:r>
            <a:endParaRPr lang="zh-CN" altLang="en-US" sz="3200" b="1" dirty="0">
              <a:latin typeface="黑体" panose="02010609060101010101" charset="-122"/>
              <a:ea typeface="黑体" panose="02010609060101010101" charset="-122"/>
            </a:endParaRPr>
          </a:p>
          <a:p>
            <a:pPr algn="l">
              <a:lnSpc>
                <a:spcPct val="120000"/>
              </a:lnSpc>
              <a:spcBef>
                <a:spcPct val="50000"/>
              </a:spcBef>
            </a:pPr>
            <a:r>
              <a:rPr lang="zh-CN" altLang="en-US" sz="32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问君西游何时还</a:t>
            </a:r>
            <a:r>
              <a:rPr lang="en-US" altLang="zh-CN" sz="32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?</a:t>
            </a:r>
            <a:endParaRPr lang="en-US" altLang="zh-CN" sz="3200" b="1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algn="l">
              <a:lnSpc>
                <a:spcPct val="120000"/>
              </a:lnSpc>
              <a:spcBef>
                <a:spcPct val="50000"/>
              </a:spcBef>
            </a:pPr>
            <a:r>
              <a:rPr lang="zh-CN" altLang="en-US" sz="3200" b="1" dirty="0">
                <a:latin typeface="黑体" panose="02010609060101010101" charset="-122"/>
                <a:ea typeface="黑体" panose="02010609060101010101" charset="-122"/>
              </a:rPr>
              <a:t>蜀道之难，难于上青天，</a:t>
            </a:r>
            <a:endParaRPr lang="zh-CN" altLang="en-US" sz="3200" b="1" dirty="0">
              <a:latin typeface="黑体" panose="02010609060101010101" charset="-122"/>
              <a:ea typeface="黑体" panose="02010609060101010101" charset="-122"/>
            </a:endParaRPr>
          </a:p>
          <a:p>
            <a:pPr algn="l">
              <a:lnSpc>
                <a:spcPct val="120000"/>
              </a:lnSpc>
              <a:spcBef>
                <a:spcPct val="50000"/>
              </a:spcBef>
            </a:pPr>
            <a:r>
              <a:rPr lang="zh-CN" altLang="en-US" sz="32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嗟尔远道之人胡为乎来哉</a:t>
            </a:r>
            <a:r>
              <a:rPr lang="en-US" altLang="zh-CN" sz="32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?</a:t>
            </a:r>
            <a:endParaRPr lang="en-US" altLang="zh-CN" sz="3200" b="1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algn="l">
              <a:lnSpc>
                <a:spcPct val="120000"/>
              </a:lnSpc>
              <a:spcBef>
                <a:spcPct val="50000"/>
              </a:spcBef>
            </a:pPr>
            <a:r>
              <a:rPr lang="zh-CN" altLang="en-US" sz="32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锦城虽云乐，不如早还家。</a:t>
            </a:r>
            <a:endParaRPr lang="zh-CN" altLang="en-US" sz="3200" b="1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algn="l">
              <a:lnSpc>
                <a:spcPct val="120000"/>
              </a:lnSpc>
              <a:spcBef>
                <a:spcPct val="50000"/>
              </a:spcBef>
            </a:pPr>
            <a:r>
              <a:rPr lang="zh-CN" altLang="en-US" sz="3200" b="1" dirty="0">
                <a:latin typeface="黑体" panose="02010609060101010101" charset="-122"/>
                <a:ea typeface="黑体" panose="02010609060101010101" charset="-122"/>
              </a:rPr>
              <a:t>蜀道之难，难于上青天，</a:t>
            </a:r>
            <a:endParaRPr lang="zh-CN" altLang="en-US" sz="3200" b="1" dirty="0">
              <a:latin typeface="黑体" panose="02010609060101010101" charset="-122"/>
              <a:ea typeface="黑体" panose="02010609060101010101" charset="-122"/>
            </a:endParaRPr>
          </a:p>
          <a:p>
            <a:pPr algn="l">
              <a:lnSpc>
                <a:spcPct val="120000"/>
              </a:lnSpc>
              <a:spcBef>
                <a:spcPct val="50000"/>
              </a:spcBef>
            </a:pPr>
            <a:r>
              <a:rPr lang="zh-CN" altLang="en-US" sz="32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侧身西望长咨嗟</a:t>
            </a:r>
            <a:r>
              <a:rPr lang="en-US" altLang="zh-CN" sz="32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!</a:t>
            </a:r>
            <a:endParaRPr lang="en-US" altLang="zh-CN" sz="3200" b="1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0" y="0"/>
            <a:ext cx="6466963" cy="830997"/>
          </a:xfrm>
          <a:prstGeom prst="rect">
            <a:avLst/>
          </a:prstGeom>
          <a:solidFill>
            <a:srgbClr val="808000"/>
          </a:solidFill>
          <a:ln w="12700" algn="ctr">
            <a:solidFill>
              <a:srgbClr val="99CC00"/>
            </a:solidFill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800" dirty="0">
                <a:latin typeface="黑体" panose="02010609060101010101" charset="-122"/>
                <a:ea typeface="黑体" panose="02010609060101010101" charset="-122"/>
              </a:rPr>
              <a:t>　</a:t>
            </a:r>
            <a:r>
              <a:rPr lang="zh-CN" altLang="en-US" sz="4800" dirty="0" smtClean="0">
                <a:latin typeface="黑体" panose="02010609060101010101" charset="-122"/>
                <a:ea typeface="黑体" panose="02010609060101010101" charset="-122"/>
              </a:rPr>
              <a:t>探究诗歌主旨</a:t>
            </a:r>
            <a:endParaRPr lang="zh-CN" altLang="en-US" sz="4800" dirty="0"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816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816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166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83"/>
          <p:cNvSpPr/>
          <p:nvPr>
            <p:custDataLst>
              <p:tags r:id="rId1"/>
            </p:custDataLst>
          </p:nvPr>
        </p:nvSpPr>
        <p:spPr>
          <a:xfrm rot="17627362">
            <a:off x="-261948" y="4199953"/>
            <a:ext cx="1920240" cy="2113247"/>
          </a:xfrm>
          <a:prstGeom prst="rect">
            <a:avLst/>
          </a:prstGeom>
          <a:blipFill dpi="0" rotWithShape="1">
            <a:blip r:embed="rId2">
              <a:alphaModFix amt="51000"/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3" name="TextBox 7"/>
          <p:cNvSpPr/>
          <p:nvPr>
            <p:custDataLst>
              <p:tags r:id="rId3"/>
            </p:custDataLst>
          </p:nvPr>
        </p:nvSpPr>
        <p:spPr>
          <a:xfrm>
            <a:off x="1775317" y="2668450"/>
            <a:ext cx="2860119" cy="82994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80000"/>
              </a:lnSpc>
            </a:pPr>
            <a:r>
              <a:rPr lang="zh-CN" altLang="en-US" sz="3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一叹</a:t>
            </a:r>
            <a:endParaRPr lang="zh-CN" altLang="en-US" sz="30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80000"/>
              </a:lnSpc>
            </a:pPr>
            <a:r>
              <a:rPr lang="zh-CN" altLang="en-US" sz="3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开辟之难</a:t>
            </a:r>
            <a:endParaRPr lang="zh-CN" altLang="en-US" sz="30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7"/>
          <p:cNvSpPr/>
          <p:nvPr>
            <p:custDataLst>
              <p:tags r:id="rId4"/>
            </p:custDataLst>
          </p:nvPr>
        </p:nvSpPr>
        <p:spPr>
          <a:xfrm>
            <a:off x="1775317" y="3767000"/>
            <a:ext cx="3081927" cy="46164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80000"/>
              </a:lnSpc>
            </a:pPr>
            <a:r>
              <a:rPr lang="zh-CN" altLang="en-US" sz="3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二险：</a:t>
            </a:r>
            <a:endParaRPr lang="zh-CN" altLang="en-US" sz="3000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Box 7"/>
          <p:cNvSpPr/>
          <p:nvPr>
            <p:custDataLst>
              <p:tags r:id="rId5"/>
            </p:custDataLst>
          </p:nvPr>
        </p:nvSpPr>
        <p:spPr>
          <a:xfrm>
            <a:off x="1762617" y="4280715"/>
            <a:ext cx="2860119" cy="46164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80000"/>
              </a:lnSpc>
            </a:pPr>
            <a:r>
              <a:rPr lang="zh-CN" altLang="en-US" sz="3000" b="1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叹度越之难</a:t>
            </a:r>
            <a:endParaRPr lang="zh-CN" altLang="en-US" sz="3000" b="1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7"/>
          <p:cNvSpPr/>
          <p:nvPr>
            <p:custDataLst>
              <p:tags r:id="rId6"/>
            </p:custDataLst>
          </p:nvPr>
        </p:nvSpPr>
        <p:spPr>
          <a:xfrm>
            <a:off x="1775317" y="5195750"/>
            <a:ext cx="3081927" cy="46164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80000"/>
              </a:lnSpc>
            </a:pPr>
            <a:r>
              <a:rPr lang="zh-CN" altLang="en-US" sz="3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三乱：</a:t>
            </a:r>
            <a:endParaRPr lang="zh-CN" altLang="en-US" sz="3000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Box 7"/>
          <p:cNvSpPr/>
          <p:nvPr>
            <p:custDataLst>
              <p:tags r:id="rId7"/>
            </p:custDataLst>
          </p:nvPr>
        </p:nvSpPr>
        <p:spPr>
          <a:xfrm>
            <a:off x="1762616" y="5769283"/>
            <a:ext cx="2860119" cy="46164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80000"/>
              </a:lnSpc>
            </a:pPr>
            <a:r>
              <a:rPr lang="zh-CN" altLang="en-US" sz="3000" b="1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叹安居之难</a:t>
            </a:r>
            <a:endParaRPr lang="zh-CN" altLang="en-US" sz="3000" b="1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4"/>
          <p:cNvSpPr txBox="1"/>
          <p:nvPr>
            <p:custDataLst>
              <p:tags r:id="rId8"/>
            </p:custDataLst>
          </p:nvPr>
        </p:nvSpPr>
        <p:spPr>
          <a:xfrm>
            <a:off x="5497602" y="2668450"/>
            <a:ext cx="489839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自古难行</a:t>
            </a:r>
            <a:r>
              <a:rPr lang="en-US" altLang="zh-CN" sz="3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3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提示友人</a:t>
            </a:r>
            <a:endParaRPr lang="zh-CN" altLang="en-US" sz="30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4"/>
          <p:cNvSpPr txBox="1"/>
          <p:nvPr>
            <p:custDataLst>
              <p:tags r:id="rId9"/>
            </p:custDataLst>
          </p:nvPr>
        </p:nvSpPr>
        <p:spPr>
          <a:xfrm>
            <a:off x="5511870" y="4031789"/>
            <a:ext cx="6545088" cy="553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自古可畏</a:t>
            </a:r>
            <a:r>
              <a:rPr lang="en-US" altLang="zh-CN" sz="3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3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劝阻友人</a:t>
            </a:r>
            <a:endParaRPr lang="zh-CN" altLang="en-US" sz="30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4"/>
          <p:cNvSpPr txBox="1"/>
          <p:nvPr>
            <p:custDataLst>
              <p:tags r:id="rId10"/>
            </p:custDataLst>
          </p:nvPr>
        </p:nvSpPr>
        <p:spPr>
          <a:xfrm>
            <a:off x="5609769" y="5709465"/>
            <a:ext cx="6545088" cy="553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自古险乱</a:t>
            </a:r>
            <a:r>
              <a:rPr lang="en-US" altLang="zh-CN" sz="3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3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告诫友人</a:t>
            </a:r>
            <a:endParaRPr lang="zh-CN" altLang="en-US" sz="30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557003" y="918321"/>
            <a:ext cx="908777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1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、课文背景交代：这首诗作于唐天宝初年，是诗人在长安时为送别友人入蜀而作</a:t>
            </a:r>
            <a:r>
              <a:rPr lang="zh-CN" altLang="zh-CN" sz="32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。</a:t>
            </a:r>
            <a:endParaRPr lang="en-US" altLang="zh-CN" sz="3200" b="1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  <p:custDataLst>
      <p:tags r:id="rId11"/>
    </p:custDataLst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380243" y="3732373"/>
            <a:ext cx="2698026" cy="2913618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2160"/>
              </a:lnSpc>
            </a:pPr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   送</a:t>
            </a:r>
            <a:r>
              <a:rPr lang="zh-CN" altLang="en-US" sz="2400" b="1" dirty="0" smtClean="0">
                <a:latin typeface="黑体" panose="02010609060101010101" charset="-122"/>
                <a:ea typeface="黑体" panose="02010609060101010101" charset="-122"/>
              </a:rPr>
              <a:t>别诗</a:t>
            </a:r>
            <a:endParaRPr lang="en-US" altLang="zh-CN" sz="2400" b="1" dirty="0"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ts val="2160"/>
              </a:lnSpc>
            </a:pPr>
            <a:r>
              <a:rPr lang="zh-CN" altLang="en-US" sz="2400" b="1" dirty="0" smtClean="0">
                <a:latin typeface="黑体" panose="02010609060101010101" charset="-122"/>
                <a:ea typeface="黑体" panose="02010609060101010101" charset="-122"/>
              </a:rPr>
              <a:t>         无名氏</a:t>
            </a:r>
            <a:endParaRPr lang="zh-CN" altLang="en-US" sz="2400" b="1" dirty="0"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ts val="2160"/>
              </a:lnSpc>
            </a:pPr>
            <a:endParaRPr lang="zh-CN" altLang="en-US" sz="2400" b="1" dirty="0"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ts val="2160"/>
              </a:lnSpc>
            </a:pP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</a:rPr>
              <a:t>杨柳青青著地垂</a:t>
            </a:r>
            <a:r>
              <a:rPr lang="zh-CN" altLang="en-US" sz="2400" b="1" dirty="0" smtClean="0">
                <a:latin typeface="黑体" panose="02010609060101010101" charset="-122"/>
                <a:ea typeface="黑体" panose="02010609060101010101" charset="-122"/>
              </a:rPr>
              <a:t>，</a:t>
            </a:r>
            <a:endParaRPr lang="en-US" altLang="zh-CN" sz="2400" b="1" dirty="0" smtClean="0"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ts val="2160"/>
              </a:lnSpc>
            </a:pPr>
            <a:endParaRPr lang="en-US" altLang="zh-CN" sz="2400" b="1" dirty="0" smtClean="0"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ts val="2160"/>
              </a:lnSpc>
            </a:pPr>
            <a:r>
              <a:rPr lang="zh-CN" altLang="en-US" sz="2400" b="1" dirty="0" smtClean="0">
                <a:latin typeface="黑体" panose="02010609060101010101" charset="-122"/>
                <a:ea typeface="黑体" panose="02010609060101010101" charset="-122"/>
              </a:rPr>
              <a:t>杨</a:t>
            </a: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</a:rPr>
              <a:t>花漫漫搅天飞。</a:t>
            </a:r>
            <a:endParaRPr lang="zh-CN" altLang="en-US" sz="2400" b="1" dirty="0"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ts val="2160"/>
              </a:lnSpc>
            </a:pPr>
            <a:endParaRPr lang="zh-CN" altLang="en-US" sz="2400" b="1" dirty="0"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ts val="2160"/>
              </a:lnSpc>
            </a:pP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</a:rPr>
              <a:t>柳条折尽花飞尽</a:t>
            </a:r>
            <a:r>
              <a:rPr lang="zh-CN" altLang="en-US" sz="2400" b="1" dirty="0" smtClean="0">
                <a:latin typeface="黑体" panose="02010609060101010101" charset="-122"/>
                <a:ea typeface="黑体" panose="02010609060101010101" charset="-122"/>
              </a:rPr>
              <a:t>，</a:t>
            </a:r>
            <a:endParaRPr lang="en-US" altLang="zh-CN" sz="2400" b="1" dirty="0" smtClean="0"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ts val="2160"/>
              </a:lnSpc>
            </a:pPr>
            <a:endParaRPr lang="en-US" altLang="zh-CN" sz="2400" b="1" dirty="0" smtClean="0"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ts val="2160"/>
              </a:lnSpc>
            </a:pPr>
            <a:r>
              <a:rPr lang="zh-CN" altLang="en-US" sz="2400" b="1" dirty="0" smtClean="0">
                <a:latin typeface="黑体" panose="02010609060101010101" charset="-122"/>
                <a:ea typeface="黑体" panose="02010609060101010101" charset="-122"/>
              </a:rPr>
              <a:t>借问</a:t>
            </a: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</a:rPr>
              <a:t>行人归不归。</a:t>
            </a:r>
            <a:endParaRPr lang="zh-CN" altLang="en-US" sz="2400" b="1" dirty="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807953" y="2491007"/>
            <a:ext cx="2575111" cy="4154984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送</a:t>
            </a: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</a:rPr>
              <a:t>孟浩然之广陵</a:t>
            </a:r>
            <a:endParaRPr lang="zh-CN" altLang="en-US" sz="2400" b="1" dirty="0">
              <a:latin typeface="黑体" panose="02010609060101010101" charset="-122"/>
              <a:ea typeface="黑体" panose="02010609060101010101" charset="-122"/>
            </a:endParaRPr>
          </a:p>
          <a:p>
            <a:endParaRPr lang="zh-CN" altLang="en-US" sz="2400" b="1" dirty="0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en-US" altLang="zh-CN" sz="2400" b="1" dirty="0">
                <a:latin typeface="黑体" panose="02010609060101010101" charset="-122"/>
                <a:ea typeface="黑体" panose="02010609060101010101" charset="-122"/>
              </a:rPr>
              <a:t>[</a:t>
            </a: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</a:rPr>
              <a:t>唐</a:t>
            </a:r>
            <a:r>
              <a:rPr lang="en-US" altLang="zh-CN" sz="2400" b="1" dirty="0">
                <a:latin typeface="黑体" panose="02010609060101010101" charset="-122"/>
                <a:ea typeface="黑体" panose="02010609060101010101" charset="-122"/>
              </a:rPr>
              <a:t>] </a:t>
            </a: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</a:rPr>
              <a:t>李白</a:t>
            </a:r>
            <a:endParaRPr lang="zh-CN" altLang="en-US" sz="2400" b="1" dirty="0">
              <a:latin typeface="黑体" panose="02010609060101010101" charset="-122"/>
              <a:ea typeface="黑体" panose="02010609060101010101" charset="-122"/>
            </a:endParaRPr>
          </a:p>
          <a:p>
            <a:endParaRPr lang="zh-CN" altLang="en-US" sz="2400" b="1" dirty="0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</a:rPr>
              <a:t>故人西辞黄鹤楼，</a:t>
            </a:r>
            <a:endParaRPr lang="zh-CN" altLang="en-US" sz="2400" b="1" dirty="0">
              <a:latin typeface="黑体" panose="02010609060101010101" charset="-122"/>
              <a:ea typeface="黑体" panose="02010609060101010101" charset="-122"/>
            </a:endParaRPr>
          </a:p>
          <a:p>
            <a:endParaRPr lang="zh-CN" altLang="en-US" sz="2400" b="1" dirty="0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</a:rPr>
              <a:t>烟花三月下扬州。</a:t>
            </a:r>
            <a:endParaRPr lang="zh-CN" altLang="en-US" sz="2400" b="1" dirty="0">
              <a:latin typeface="黑体" panose="02010609060101010101" charset="-122"/>
              <a:ea typeface="黑体" panose="02010609060101010101" charset="-122"/>
            </a:endParaRPr>
          </a:p>
          <a:p>
            <a:endParaRPr lang="zh-CN" altLang="en-US" sz="2400" b="1" dirty="0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</a:rPr>
              <a:t>孤帆远影碧空尽，</a:t>
            </a:r>
            <a:endParaRPr lang="zh-CN" altLang="en-US" sz="2400" b="1" dirty="0">
              <a:latin typeface="黑体" panose="02010609060101010101" charset="-122"/>
              <a:ea typeface="黑体" panose="02010609060101010101" charset="-122"/>
            </a:endParaRPr>
          </a:p>
          <a:p>
            <a:endParaRPr lang="zh-CN" altLang="en-US" sz="2400" b="1" dirty="0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</a:rPr>
              <a:t>唯见长江天际流。</a:t>
            </a:r>
            <a:endParaRPr lang="zh-CN" altLang="en-US" sz="2400" b="1" dirty="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91169" y="231430"/>
            <a:ext cx="2579427" cy="4154984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</a:rPr>
              <a:t>芙蓉楼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送</a:t>
            </a: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</a:rPr>
              <a:t>辛渐</a:t>
            </a:r>
            <a:endParaRPr lang="zh-CN" altLang="en-US" sz="2400" b="1" dirty="0">
              <a:latin typeface="黑体" panose="02010609060101010101" charset="-122"/>
              <a:ea typeface="黑体" panose="02010609060101010101" charset="-122"/>
            </a:endParaRPr>
          </a:p>
          <a:p>
            <a:endParaRPr lang="zh-CN" altLang="en-US" sz="2400" b="1" dirty="0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en-US" altLang="zh-CN" sz="2400" b="1" dirty="0">
                <a:latin typeface="黑体" panose="02010609060101010101" charset="-122"/>
                <a:ea typeface="黑体" panose="02010609060101010101" charset="-122"/>
              </a:rPr>
              <a:t>[</a:t>
            </a: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</a:rPr>
              <a:t>唐</a:t>
            </a:r>
            <a:r>
              <a:rPr lang="en-US" altLang="zh-CN" sz="2400" b="1" dirty="0">
                <a:latin typeface="黑体" panose="02010609060101010101" charset="-122"/>
                <a:ea typeface="黑体" panose="02010609060101010101" charset="-122"/>
              </a:rPr>
              <a:t>] </a:t>
            </a: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</a:rPr>
              <a:t>王昌龄</a:t>
            </a:r>
            <a:endParaRPr lang="zh-CN" altLang="en-US" sz="2400" b="1" dirty="0">
              <a:latin typeface="黑体" panose="02010609060101010101" charset="-122"/>
              <a:ea typeface="黑体" panose="02010609060101010101" charset="-122"/>
            </a:endParaRPr>
          </a:p>
          <a:p>
            <a:endParaRPr lang="zh-CN" altLang="en-US" sz="2400" b="1" dirty="0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</a:rPr>
              <a:t>寒雨连江夜入吴，</a:t>
            </a:r>
            <a:endParaRPr lang="zh-CN" altLang="en-US" sz="2400" b="1" dirty="0">
              <a:latin typeface="黑体" panose="02010609060101010101" charset="-122"/>
              <a:ea typeface="黑体" panose="02010609060101010101" charset="-122"/>
            </a:endParaRPr>
          </a:p>
          <a:p>
            <a:endParaRPr lang="zh-CN" altLang="en-US" sz="2400" b="1" dirty="0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</a:rPr>
              <a:t>平明送客楚山孤。</a:t>
            </a:r>
            <a:endParaRPr lang="zh-CN" altLang="en-US" sz="2400" b="1" dirty="0">
              <a:latin typeface="黑体" panose="02010609060101010101" charset="-122"/>
              <a:ea typeface="黑体" panose="02010609060101010101" charset="-122"/>
            </a:endParaRPr>
          </a:p>
          <a:p>
            <a:endParaRPr lang="zh-CN" altLang="en-US" sz="2400" b="1" dirty="0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</a:rPr>
              <a:t>洛阳亲友如相问，</a:t>
            </a:r>
            <a:endParaRPr lang="zh-CN" altLang="en-US" sz="2400" b="1" dirty="0">
              <a:latin typeface="黑体" panose="02010609060101010101" charset="-122"/>
              <a:ea typeface="黑体" panose="02010609060101010101" charset="-122"/>
            </a:endParaRPr>
          </a:p>
          <a:p>
            <a:endParaRPr lang="zh-CN" altLang="en-US" sz="2400" b="1" dirty="0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</a:rPr>
              <a:t>一片冰心在玉壶。</a:t>
            </a:r>
            <a:endParaRPr lang="zh-CN" altLang="en-US" sz="2400" b="1" dirty="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519217" y="0"/>
            <a:ext cx="4021540" cy="4154984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送</a:t>
            </a: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</a:rPr>
              <a:t>杜少府之任蜀川</a:t>
            </a:r>
            <a:endParaRPr lang="zh-CN" altLang="en-US" sz="2400" b="1" dirty="0">
              <a:latin typeface="黑体" panose="02010609060101010101" charset="-122"/>
              <a:ea typeface="黑体" panose="02010609060101010101" charset="-122"/>
            </a:endParaRPr>
          </a:p>
          <a:p>
            <a:endParaRPr lang="zh-CN" altLang="en-US" sz="2400" b="1" dirty="0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en-US" altLang="zh-CN" sz="2400" b="1" dirty="0" smtClean="0">
                <a:latin typeface="黑体" panose="02010609060101010101" charset="-122"/>
                <a:ea typeface="黑体" panose="02010609060101010101" charset="-122"/>
              </a:rPr>
              <a:t>       [</a:t>
            </a: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</a:rPr>
              <a:t>唐</a:t>
            </a:r>
            <a:r>
              <a:rPr lang="en-US" altLang="zh-CN" sz="2400" b="1" dirty="0">
                <a:latin typeface="黑体" panose="02010609060101010101" charset="-122"/>
                <a:ea typeface="黑体" panose="02010609060101010101" charset="-122"/>
              </a:rPr>
              <a:t>] </a:t>
            </a: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</a:rPr>
              <a:t>王勃</a:t>
            </a:r>
            <a:endParaRPr lang="zh-CN" altLang="en-US" sz="2400" b="1" dirty="0">
              <a:latin typeface="黑体" panose="02010609060101010101" charset="-122"/>
              <a:ea typeface="黑体" panose="02010609060101010101" charset="-122"/>
            </a:endParaRPr>
          </a:p>
          <a:p>
            <a:endParaRPr lang="zh-CN" altLang="en-US" sz="2400" b="1" dirty="0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</a:rPr>
              <a:t>城阙辅三秦，风烟望五津。</a:t>
            </a:r>
            <a:endParaRPr lang="zh-CN" altLang="en-US" sz="2400" b="1" dirty="0">
              <a:latin typeface="黑体" panose="02010609060101010101" charset="-122"/>
              <a:ea typeface="黑体" panose="02010609060101010101" charset="-122"/>
            </a:endParaRPr>
          </a:p>
          <a:p>
            <a:endParaRPr lang="zh-CN" altLang="en-US" sz="2400" b="1" dirty="0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</a:rPr>
              <a:t>与君离别意，同是宦游人。</a:t>
            </a:r>
            <a:endParaRPr lang="zh-CN" altLang="en-US" sz="2400" b="1" dirty="0">
              <a:latin typeface="黑体" panose="02010609060101010101" charset="-122"/>
              <a:ea typeface="黑体" panose="02010609060101010101" charset="-122"/>
            </a:endParaRPr>
          </a:p>
          <a:p>
            <a:endParaRPr lang="zh-CN" altLang="en-US" sz="2400" b="1" dirty="0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</a:rPr>
              <a:t>海内存知已，天涯若比邻</a:t>
            </a:r>
            <a:r>
              <a:rPr lang="zh-CN" altLang="en-US" sz="2400" b="1" dirty="0" smtClean="0">
                <a:latin typeface="黑体" panose="02010609060101010101" charset="-122"/>
                <a:ea typeface="黑体" panose="02010609060101010101" charset="-122"/>
              </a:rPr>
              <a:t>。</a:t>
            </a:r>
            <a:endParaRPr lang="zh-CN" altLang="en-US" sz="2400" b="1" dirty="0" smtClean="0">
              <a:latin typeface="黑体" panose="02010609060101010101" charset="-122"/>
              <a:ea typeface="黑体" panose="02010609060101010101" charset="-122"/>
            </a:endParaRPr>
          </a:p>
          <a:p>
            <a:endParaRPr lang="zh-CN" altLang="en-US" sz="2400" b="1" dirty="0" smtClean="0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400" b="1" dirty="0" smtClean="0">
                <a:latin typeface="黑体" panose="02010609060101010101" charset="-122"/>
                <a:ea typeface="黑体" panose="02010609060101010101" charset="-122"/>
              </a:rPr>
              <a:t>无为</a:t>
            </a: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</a:rPr>
              <a:t>在歧路，儿女共沾巾。</a:t>
            </a:r>
            <a:endParaRPr lang="zh-CN" altLang="en-US" sz="2400" b="1" dirty="0"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01320" y="1087755"/>
            <a:ext cx="11474450" cy="16027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63480" rIns="0" bIns="6348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、</a:t>
            </a:r>
            <a:r>
              <a:rPr lang="zh-CN" altLang="zh-CN" sz="32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从最后一段看，在风云变幻，险象丛生的惊险氛围中，写到蜀中豺狼的“磨牙吮血，杀人如麻”，这既是描写蜀道猛兽，又是影射政治黑暗的双关语句，表达了</a:t>
            </a:r>
            <a:r>
              <a:rPr lang="zh-CN" altLang="zh-CN" sz="32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对国事的忧虑与关切。</a:t>
            </a:r>
            <a:r>
              <a:rPr lang="zh-CN" altLang="zh-CN" sz="32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 </a:t>
            </a:r>
            <a:endParaRPr lang="zh-CN" altLang="zh-CN" sz="3200" b="1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31789" y="3678236"/>
            <a:ext cx="7572184" cy="62064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63480" rIns="0" bIns="63480" numCol="1" anchor="ctr" anchorCtr="0" compatLnSpc="1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3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、</a:t>
            </a:r>
            <a:r>
              <a:rPr lang="zh-CN" altLang="zh-CN" sz="32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自为蜀咏，</a:t>
            </a:r>
            <a:r>
              <a:rPr lang="zh-CN" altLang="zh-CN" sz="32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别无寓意</a:t>
            </a:r>
            <a:r>
              <a:rPr lang="zh-CN" altLang="zh-CN" sz="32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。 </a:t>
            </a:r>
            <a:endParaRPr lang="zh-CN" altLang="zh-CN" sz="3200" b="1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302895" y="322580"/>
            <a:ext cx="11397615" cy="111061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63480" rIns="0" bIns="63480" numCol="1" anchor="ctr" anchorCtr="0" compatLnSpc="1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4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、</a:t>
            </a:r>
            <a:r>
              <a:rPr lang="zh-CN" altLang="zh-CN" sz="32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此诗表面写蜀道艰险，</a:t>
            </a:r>
            <a:r>
              <a:rPr lang="zh-CN" altLang="zh-CN" sz="32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实则写仕途坎坷</a:t>
            </a:r>
            <a:r>
              <a:rPr lang="zh-CN" altLang="zh-CN" sz="32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，反映了诗人在长期漫游中屡逢踬碍的生活经历和怀才不遇的愤懑 。</a:t>
            </a:r>
            <a:endParaRPr lang="zh-CN" altLang="zh-CN" sz="3200" b="1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9182" y="2019016"/>
            <a:ext cx="5761990" cy="3108543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行路难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其一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金樽清酒斗十千，玉盘珍羞直万钱。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停杯投箸不能食，拔剑四顾心茫然。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欲渡黄河冰塞川，将登太行雪满山。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闲来垂钓碧溪上，忽复乘舟梦日边。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行路难！行路难！多歧路，今安在？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长风破浪会有时，直挂云帆济沧海。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206617" y="3054672"/>
            <a:ext cx="5985383" cy="341632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400" b="1">
                <a:latin typeface="黑体" panose="02010609060101010101" charset="-122"/>
                <a:ea typeface="黑体" panose="02010609060101010101" charset="-122"/>
              </a:rPr>
              <a:t>行路难</a:t>
            </a:r>
            <a:r>
              <a:rPr lang="en-US" altLang="zh-CN" sz="2400" b="1">
                <a:latin typeface="黑体" panose="02010609060101010101" charset="-122"/>
                <a:ea typeface="黑体" panose="02010609060101010101" charset="-122"/>
              </a:rPr>
              <a:t>   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</a:rPr>
              <a:t>其二</a:t>
            </a:r>
            <a:endParaRPr lang="zh-CN" altLang="en-US" sz="2400" b="1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大道如青天，我独不得出。</a:t>
            </a:r>
            <a:endParaRPr lang="zh-CN" altLang="en-US" sz="2400" b="1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400" b="1">
                <a:latin typeface="黑体" panose="02010609060101010101" charset="-122"/>
                <a:ea typeface="黑体" panose="02010609060101010101" charset="-122"/>
              </a:rPr>
              <a:t>羞逐长安社中儿，赤鸡白狗赌梨栗。</a:t>
            </a:r>
            <a:endParaRPr lang="zh-CN" altLang="en-US" sz="2400" b="1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400" b="1">
                <a:latin typeface="黑体" panose="02010609060101010101" charset="-122"/>
                <a:ea typeface="黑体" panose="02010609060101010101" charset="-122"/>
              </a:rPr>
              <a:t>弹剑作歌奏苦声，曳裾王门不称情。</a:t>
            </a:r>
            <a:endParaRPr lang="zh-CN" altLang="en-US" sz="2400" b="1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400" b="1">
                <a:latin typeface="黑体" panose="02010609060101010101" charset="-122"/>
                <a:ea typeface="黑体" panose="02010609060101010101" charset="-122"/>
              </a:rPr>
              <a:t>淮阴市井笑韩信，汉朝公卿忌贾生。</a:t>
            </a:r>
            <a:endParaRPr lang="zh-CN" altLang="en-US" sz="2400" b="1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400" b="1">
                <a:latin typeface="黑体" panose="02010609060101010101" charset="-122"/>
                <a:ea typeface="黑体" panose="02010609060101010101" charset="-122"/>
              </a:rPr>
              <a:t>君不见昔时燕家重郭隗，拥篲折节无嫌猜。</a:t>
            </a:r>
            <a:endParaRPr lang="zh-CN" altLang="en-US" sz="2400" b="1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400" b="1">
                <a:latin typeface="黑体" panose="02010609060101010101" charset="-122"/>
                <a:ea typeface="黑体" panose="02010609060101010101" charset="-122"/>
              </a:rPr>
              <a:t>剧辛乐毅感恩分，输肝剖胆效英才。</a:t>
            </a:r>
            <a:endParaRPr lang="zh-CN" altLang="en-US" sz="2400" b="1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400" b="1">
                <a:latin typeface="黑体" panose="02010609060101010101" charset="-122"/>
                <a:ea typeface="黑体" panose="02010609060101010101" charset="-122"/>
              </a:rPr>
              <a:t>昭王白骨萦蔓草，谁人更扫黄金台？</a:t>
            </a:r>
            <a:endParaRPr lang="zh-CN" altLang="en-US" sz="2400" b="1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行路难，归去来！</a:t>
            </a:r>
            <a:endParaRPr lang="zh-CN" altLang="en-US" sz="24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81666" name="Text Box 2"/>
          <p:cNvSpPr txBox="1">
            <a:spLocks noChangeArrowheads="1"/>
          </p:cNvSpPr>
          <p:nvPr/>
        </p:nvSpPr>
        <p:spPr bwMode="auto">
          <a:xfrm>
            <a:off x="306705" y="833755"/>
            <a:ext cx="4351020" cy="500189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  <a:spcBef>
                <a:spcPct val="50000"/>
              </a:spcBef>
            </a:pPr>
            <a:r>
              <a:rPr lang="zh-CN" altLang="en-US" sz="2800" b="1" dirty="0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蜀道之难，难于上青天，</a:t>
            </a:r>
            <a:endParaRPr lang="zh-CN" altLang="en-US" sz="2800" b="1" dirty="0">
              <a:gradFill>
                <a:gsLst>
                  <a:gs pos="50000">
                    <a:schemeClr val="tx1"/>
                  </a:gs>
                  <a:gs pos="0">
                    <a:schemeClr val="tx1">
                      <a:lumMod val="25000"/>
                      <a:lumOff val="75000"/>
                    </a:schemeClr>
                  </a:gs>
                  <a:gs pos="100000">
                    <a:schemeClr val="tx1">
                      <a:lumMod val="85000"/>
                    </a:schemeClr>
                  </a:gs>
                </a:gsLst>
                <a:lin ang="5400000" scaled="1"/>
              </a:gra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>
              <a:lnSpc>
                <a:spcPct val="120000"/>
              </a:lnSpc>
              <a:spcBef>
                <a:spcPct val="50000"/>
              </a:spcBef>
            </a:pPr>
            <a:r>
              <a:rPr lang="zh-CN" altLang="en-US" sz="2800" b="1" dirty="0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问君西游何时还</a:t>
            </a:r>
            <a:r>
              <a:rPr lang="en-US" altLang="zh-CN" sz="2800" b="1" dirty="0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?</a:t>
            </a:r>
            <a:endParaRPr lang="en-US" altLang="zh-CN" sz="2800" b="1" dirty="0">
              <a:gradFill>
                <a:gsLst>
                  <a:gs pos="50000">
                    <a:schemeClr val="tx1"/>
                  </a:gs>
                  <a:gs pos="0">
                    <a:schemeClr val="tx1">
                      <a:lumMod val="25000"/>
                      <a:lumOff val="75000"/>
                    </a:schemeClr>
                  </a:gs>
                  <a:gs pos="100000">
                    <a:schemeClr val="tx1">
                      <a:lumMod val="85000"/>
                    </a:schemeClr>
                  </a:gs>
                </a:gsLst>
                <a:lin ang="5400000" scaled="1"/>
              </a:gra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>
              <a:lnSpc>
                <a:spcPct val="120000"/>
              </a:lnSpc>
              <a:spcBef>
                <a:spcPct val="50000"/>
              </a:spcBef>
            </a:pPr>
            <a:r>
              <a:rPr lang="zh-CN" altLang="en-US" sz="2800" b="1" dirty="0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蜀道之难，难于上青天，</a:t>
            </a:r>
            <a:endParaRPr lang="zh-CN" altLang="en-US" sz="2800" b="1" dirty="0">
              <a:gradFill>
                <a:gsLst>
                  <a:gs pos="50000">
                    <a:schemeClr val="tx1"/>
                  </a:gs>
                  <a:gs pos="0">
                    <a:schemeClr val="tx1">
                      <a:lumMod val="25000"/>
                      <a:lumOff val="75000"/>
                    </a:schemeClr>
                  </a:gs>
                  <a:gs pos="100000">
                    <a:schemeClr val="tx1">
                      <a:lumMod val="85000"/>
                    </a:schemeClr>
                  </a:gs>
                </a:gsLst>
                <a:lin ang="5400000" scaled="1"/>
              </a:gra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>
              <a:lnSpc>
                <a:spcPct val="120000"/>
              </a:lnSpc>
              <a:spcBef>
                <a:spcPct val="50000"/>
              </a:spcBef>
            </a:pPr>
            <a:r>
              <a:rPr lang="zh-CN" altLang="en-US" sz="2800" b="1" dirty="0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嗟尔远道之人胡为乎来哉</a:t>
            </a:r>
            <a:r>
              <a:rPr lang="en-US" altLang="zh-CN" sz="2800" b="1" dirty="0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?</a:t>
            </a:r>
            <a:endParaRPr lang="en-US" altLang="zh-CN" sz="2800" b="1" dirty="0">
              <a:gradFill>
                <a:gsLst>
                  <a:gs pos="50000">
                    <a:schemeClr val="tx1"/>
                  </a:gs>
                  <a:gs pos="0">
                    <a:schemeClr val="tx1">
                      <a:lumMod val="25000"/>
                      <a:lumOff val="75000"/>
                    </a:schemeClr>
                  </a:gs>
                  <a:gs pos="100000">
                    <a:schemeClr val="tx1">
                      <a:lumMod val="85000"/>
                    </a:schemeClr>
                  </a:gs>
                </a:gsLst>
                <a:lin ang="5400000" scaled="1"/>
              </a:gra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>
              <a:lnSpc>
                <a:spcPct val="120000"/>
              </a:lnSpc>
              <a:spcBef>
                <a:spcPct val="50000"/>
              </a:spcBef>
            </a:pPr>
            <a:r>
              <a:rPr lang="zh-CN" altLang="en-US" sz="2800" b="1" dirty="0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锦城虽云乐，不如早还家。</a:t>
            </a:r>
            <a:endParaRPr lang="zh-CN" altLang="en-US" sz="2800" b="1" dirty="0">
              <a:gradFill>
                <a:gsLst>
                  <a:gs pos="50000">
                    <a:schemeClr val="tx1"/>
                  </a:gs>
                  <a:gs pos="0">
                    <a:schemeClr val="tx1">
                      <a:lumMod val="25000"/>
                      <a:lumOff val="75000"/>
                    </a:schemeClr>
                  </a:gs>
                  <a:gs pos="100000">
                    <a:schemeClr val="tx1">
                      <a:lumMod val="85000"/>
                    </a:schemeClr>
                  </a:gs>
                </a:gsLst>
                <a:lin ang="5400000" scaled="1"/>
              </a:gra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>
              <a:lnSpc>
                <a:spcPct val="120000"/>
              </a:lnSpc>
              <a:spcBef>
                <a:spcPct val="50000"/>
              </a:spcBef>
            </a:pPr>
            <a:r>
              <a:rPr lang="zh-CN" altLang="en-US" sz="2800" b="1" dirty="0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蜀道之难，难于上青天，</a:t>
            </a:r>
            <a:endParaRPr lang="zh-CN" altLang="en-US" sz="2800" b="1" dirty="0">
              <a:gradFill>
                <a:gsLst>
                  <a:gs pos="50000">
                    <a:schemeClr val="tx1"/>
                  </a:gs>
                  <a:gs pos="0">
                    <a:schemeClr val="tx1">
                      <a:lumMod val="25000"/>
                      <a:lumOff val="75000"/>
                    </a:schemeClr>
                  </a:gs>
                  <a:gs pos="100000">
                    <a:schemeClr val="tx1">
                      <a:lumMod val="85000"/>
                    </a:schemeClr>
                  </a:gs>
                </a:gsLst>
                <a:lin ang="5400000" scaled="1"/>
              </a:gra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>
              <a:lnSpc>
                <a:spcPct val="120000"/>
              </a:lnSpc>
              <a:spcBef>
                <a:spcPct val="50000"/>
              </a:spcBef>
            </a:pPr>
            <a:r>
              <a:rPr lang="zh-CN" altLang="en-US" sz="2800" b="1" dirty="0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  <a:highlight>
                  <a:srgbClr val="00FFFF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侧身西望</a:t>
            </a:r>
            <a:r>
              <a:rPr lang="zh-CN" altLang="en-US" sz="2800" b="1" dirty="0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长咨嗟</a:t>
            </a:r>
            <a:r>
              <a:rPr lang="en-US" altLang="zh-CN" sz="2800" b="1" dirty="0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!</a:t>
            </a:r>
            <a:endParaRPr lang="en-US" altLang="zh-CN" sz="2800" b="1" dirty="0">
              <a:gradFill>
                <a:gsLst>
                  <a:gs pos="50000">
                    <a:schemeClr val="tx1"/>
                  </a:gs>
                  <a:gs pos="0">
                    <a:schemeClr val="tx1">
                      <a:lumMod val="25000"/>
                      <a:lumOff val="75000"/>
                    </a:schemeClr>
                  </a:gs>
                  <a:gs pos="100000">
                    <a:schemeClr val="tx1">
                      <a:lumMod val="85000"/>
                    </a:schemeClr>
                  </a:gs>
                </a:gsLst>
                <a:lin ang="5400000" scaled="1"/>
              </a:gradFill>
              <a:highlight>
                <a:srgbClr val="FFFF00"/>
              </a:highligh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249545" y="1023620"/>
            <a:ext cx="6163310" cy="224536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侧身：他既非前行，也非归去，而是侧过身子，用余光回望来路。这姿态里有留恋，有不舍，有犹豫，也有无奈。身体悬在途中，思虑悬在过去与未来之间，心悬在去与留的矛盾里。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249545" y="4261485"/>
            <a:ext cx="6299835" cy="13836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长咨嗟：叹自己走过的蜀道，惊心动魄;叹此刻的犹豫，不知该去该留;叹前路的未知，不知还有多少险途。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4" grpId="0" animBg="1"/>
      <p:bldP spid="4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867535" cy="177927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10800000">
            <a:off x="10416540" y="5166360"/>
            <a:ext cx="1775460" cy="1691640"/>
          </a:xfrm>
          <a:prstGeom prst="rect">
            <a:avLst/>
          </a:prstGeom>
        </p:spPr>
      </p:pic>
      <p:pic>
        <p:nvPicPr>
          <p:cNvPr id="2097208" name="图片 6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308090" y="1447165"/>
            <a:ext cx="2430145" cy="2430145"/>
          </a:xfrm>
          <a:prstGeom prst="rect">
            <a:avLst/>
          </a:prstGeom>
          <a:effectLst>
            <a:outerShdw blurRad="50800" dist="38100" dir="2700000" sx="104000" sy="104000" algn="tl" rotWithShape="0">
              <a:srgbClr val="5F726D">
                <a:alpha val="40000"/>
              </a:srgbClr>
            </a:outerShdw>
          </a:effectLst>
        </p:spPr>
      </p:pic>
      <p:pic>
        <p:nvPicPr>
          <p:cNvPr id="2097209" name="图片 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9547860" y="3656330"/>
            <a:ext cx="2502535" cy="3569970"/>
          </a:xfrm>
          <a:prstGeom prst="rect">
            <a:avLst/>
          </a:prstGeom>
          <a:effectLst>
            <a:outerShdw blurRad="50800" dist="38100" dir="2700000" sx="103000" sy="103000" algn="tl" rotWithShape="0">
              <a:srgbClr val="5F726D">
                <a:alpha val="40000"/>
              </a:srgbClr>
            </a:outerShdw>
          </a:effectLst>
        </p:spPr>
      </p:pic>
      <p:sp>
        <p:nvSpPr>
          <p:cNvPr id="3" name="文本框 2"/>
          <p:cNvSpPr txBox="1"/>
          <p:nvPr>
            <p:custDataLst>
              <p:tags r:id="rId9"/>
            </p:custDataLst>
          </p:nvPr>
        </p:nvSpPr>
        <p:spPr>
          <a:xfrm>
            <a:off x="609600" y="1132241"/>
            <a:ext cx="11060113" cy="21583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720090" algn="just">
              <a:lnSpc>
                <a:spcPct val="125000"/>
              </a:lnSpc>
              <a:defRPr sz="2800">
                <a:solidFill>
                  <a:srgbClr val="401D0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华文行楷" panose="02010800040101010101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1.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（2022年新高考Ⅰ卷）自然界鸟类的啼鸣有时会引发人们的悲思愁绪，这在唐宋诗词中屡见不鲜，如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_______________________,__________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。或：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______________________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，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____________________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。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10"/>
            </p:custDataLst>
          </p:nvPr>
        </p:nvSpPr>
        <p:spPr>
          <a:xfrm>
            <a:off x="609600" y="2819766"/>
            <a:ext cx="11060113" cy="16414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720090" algn="just">
              <a:lnSpc>
                <a:spcPct val="125000"/>
              </a:lnSpc>
              <a:defRPr sz="2800">
                <a:solidFill>
                  <a:srgbClr val="401D0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华文行楷" panose="02010800040101010101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2.（2019年高考新课标Ⅰ卷）李白《蜀道难》中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________________________,_______________________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两句，回顾了“五丁开山”的传说。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11"/>
            </p:custDataLst>
          </p:nvPr>
        </p:nvSpPr>
        <p:spPr>
          <a:xfrm>
            <a:off x="609600" y="4507291"/>
            <a:ext cx="11060113" cy="16414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720090" algn="just">
              <a:lnSpc>
                <a:spcPct val="125000"/>
              </a:lnSpc>
              <a:defRPr sz="2800">
                <a:solidFill>
                  <a:srgbClr val="401D0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华文行楷" panose="02010800040101010101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3.（2016年高考新课标Ⅱ卷）李白《蜀道难》中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_______________,______________________________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两句，以感叹的方式收束对蜀道凶险的描写，转入后文对人事的关注。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12"/>
            </p:custDataLst>
          </p:nvPr>
        </p:nvSpPr>
        <p:spPr>
          <a:xfrm>
            <a:off x="6493305" y="1584903"/>
            <a:ext cx="2672080" cy="607695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zh-CN"/>
            </a:defPPr>
            <a:lvl1pPr indent="0" algn="just">
              <a:lnSpc>
                <a:spcPct val="120000"/>
              </a:lnSpc>
              <a:defRPr sz="280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华文行楷" panose="02010800040101010101" charset="-122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又闻子规啼夜月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13"/>
            </p:custDataLst>
          </p:nvPr>
        </p:nvSpPr>
        <p:spPr>
          <a:xfrm>
            <a:off x="9984740" y="1584960"/>
            <a:ext cx="1256030" cy="60769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0" algn="just">
              <a:lnSpc>
                <a:spcPct val="120000"/>
              </a:lnSpc>
              <a:defRPr sz="280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华文行楷" panose="02010800040101010101" charset="-122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愁空山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14"/>
            </p:custDataLst>
          </p:nvPr>
        </p:nvSpPr>
        <p:spPr>
          <a:xfrm>
            <a:off x="1589412" y="2128784"/>
            <a:ext cx="2709333" cy="60769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0" algn="just">
              <a:lnSpc>
                <a:spcPct val="120000"/>
              </a:lnSpc>
              <a:defRPr sz="280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华文行楷" panose="02010800040101010101" charset="-122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但见悲鸟号古木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15"/>
            </p:custDataLst>
          </p:nvPr>
        </p:nvSpPr>
        <p:spPr>
          <a:xfrm>
            <a:off x="5119093" y="2150793"/>
            <a:ext cx="2672080" cy="607695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zh-CN"/>
            </a:defPPr>
            <a:lvl1pPr indent="0" algn="just">
              <a:lnSpc>
                <a:spcPct val="120000"/>
              </a:lnSpc>
              <a:defRPr sz="280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华文行楷" panose="02010800040101010101" charset="-122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雄飞雌从绕林间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16"/>
            </p:custDataLst>
          </p:nvPr>
        </p:nvSpPr>
        <p:spPr>
          <a:xfrm>
            <a:off x="1058903" y="3330634"/>
            <a:ext cx="6949790" cy="112458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0" algn="just">
              <a:lnSpc>
                <a:spcPct val="120000"/>
              </a:lnSpc>
              <a:defRPr sz="280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华文行楷" panose="02010800040101010101" charset="-122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地崩山摧壮士死          然后天梯石栈相钩连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17"/>
            </p:custDataLst>
          </p:nvPr>
        </p:nvSpPr>
        <p:spPr>
          <a:xfrm>
            <a:off x="873306" y="5024355"/>
            <a:ext cx="6850877" cy="60769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0" algn="just">
              <a:lnSpc>
                <a:spcPct val="120000"/>
              </a:lnSpc>
              <a:defRPr sz="280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华文行楷" panose="02010800040101010101" charset="-122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其险也如此      嗟尔远道之人胡为乎来哉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  <p:custDataLst>
      <p:tags r:id="rId18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x-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1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x-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1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2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x-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2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x-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3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x-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3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3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x-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-307340"/>
            <a:ext cx="1867535" cy="177927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10800000">
            <a:off x="10416540" y="4859020"/>
            <a:ext cx="1775460" cy="169164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001385" y="-173990"/>
            <a:ext cx="6257290" cy="6591300"/>
          </a:xfrm>
          <a:prstGeom prst="rect">
            <a:avLst/>
          </a:prstGeom>
        </p:spPr>
      </p:pic>
      <p:sp>
        <p:nvSpPr>
          <p:cNvPr id="30724" name="矩形 30723"/>
          <p:cNvSpPr/>
          <p:nvPr>
            <p:custDataLst>
              <p:tags r:id="rId7"/>
            </p:custDataLst>
          </p:nvPr>
        </p:nvSpPr>
        <p:spPr>
          <a:xfrm>
            <a:off x="340360" y="1105535"/>
            <a:ext cx="10321290" cy="5500370"/>
          </a:xfrm>
          <a:prstGeom prst="rect">
            <a:avLst/>
          </a:prstGeom>
          <a:solidFill>
            <a:schemeClr val="lt1">
              <a:alpha val="42000"/>
            </a:schemeClr>
          </a:solidFill>
          <a:ln w="12700" cmpd="sng">
            <a:solidFill>
              <a:schemeClr val="dk1"/>
            </a:solidFill>
            <a:prstDash val="solid"/>
          </a:ln>
        </p:spPr>
        <p:txBody>
          <a:bodyPr wrap="square" anchor="t" anchorCtr="0">
            <a:noAutofit/>
          </a:bodyPr>
          <a:lstStyle/>
          <a:p>
            <a:pPr indent="0" fontAlgn="auto">
              <a:lnSpc>
                <a:spcPct val="280000"/>
              </a:lnSpc>
            </a:pP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    李白 </a:t>
            </a:r>
            <a:r>
              <a:rPr lang="en-US" altLang="zh-CN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(701—762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年</a:t>
            </a:r>
            <a:r>
              <a:rPr lang="en-US" altLang="zh-CN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)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，字</a:t>
            </a:r>
            <a:r>
              <a:rPr lang="en-US" altLang="zh-CN" sz="2400" u="sng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    </a:t>
            </a:r>
            <a:r>
              <a:rPr lang="zh-CN" altLang="en-US" sz="2400" u="sng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      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号</a:t>
            </a:r>
            <a:r>
              <a:rPr lang="zh-CN" altLang="en-US" sz="2400" u="sng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   </a:t>
            </a:r>
            <a:r>
              <a:rPr lang="en-US" altLang="zh-CN" sz="2400" u="sng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   </a:t>
            </a:r>
            <a:r>
              <a:rPr lang="zh-CN" altLang="en-US" sz="2400" u="sng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 </a:t>
            </a:r>
            <a:r>
              <a:rPr lang="en-US" altLang="zh-CN" sz="2400" u="sng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   </a:t>
            </a:r>
            <a:r>
              <a:rPr lang="zh-CN" altLang="en-US" sz="2400" u="sng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     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，盛唐伟大的</a:t>
            </a:r>
            <a:r>
              <a:rPr lang="zh-CN" altLang="en-US" sz="2400" u="sng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  </a:t>
            </a:r>
            <a:r>
              <a:rPr lang="en-US" altLang="zh-CN" sz="2400" u="sng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   </a:t>
            </a:r>
            <a:r>
              <a:rPr lang="zh-CN" altLang="en-US" sz="2400" u="sng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  </a:t>
            </a:r>
            <a:r>
              <a:rPr lang="en-US" altLang="zh-CN" sz="2400" u="sng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   </a:t>
            </a:r>
            <a:r>
              <a:rPr lang="zh-CN" altLang="en-US" sz="2400" u="sng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      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诗人，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时人以</a:t>
            </a:r>
            <a:r>
              <a:rPr lang="zh-CN" altLang="en-US" sz="2400" u="sng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</a:t>
            </a:r>
            <a:r>
              <a:rPr lang="en-US" altLang="zh-CN" sz="2400" u="sng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</a:t>
            </a:r>
            <a:r>
              <a:rPr lang="zh-CN" altLang="en-US" sz="2400" u="sng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称之，又称之为</a:t>
            </a:r>
            <a:r>
              <a:rPr lang="zh-CN" altLang="en-US" sz="2400" u="sng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</a:t>
            </a:r>
            <a:r>
              <a:rPr lang="en-US" altLang="zh-CN" sz="2400" u="sng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</a:t>
            </a:r>
            <a:r>
              <a:rPr lang="zh-CN" altLang="en-US" sz="2400" u="sng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。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其诗风</a:t>
            </a:r>
            <a:r>
              <a:rPr lang="zh-CN" altLang="en-US" sz="2400" u="sng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       </a:t>
            </a:r>
            <a:r>
              <a:rPr lang="en-US" altLang="zh-CN" sz="2400" u="sng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      </a:t>
            </a:r>
            <a:r>
              <a:rPr lang="zh-CN" altLang="en-US" sz="2400" u="sng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   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，想象丰富，与杜甫并称</a:t>
            </a:r>
            <a:r>
              <a:rPr lang="zh-CN" altLang="en-US" sz="2400" u="sng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</a:t>
            </a:r>
            <a:r>
              <a:rPr lang="en-US" altLang="zh-CN" sz="2400" u="sng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</a:t>
            </a:r>
            <a:r>
              <a:rPr lang="zh-CN" altLang="en-US" sz="2400" u="sng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。</a:t>
            </a:r>
            <a:r>
              <a:rPr lang="en-US" altLang="zh-CN" sz="24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25</a:t>
            </a:r>
            <a:r>
              <a:rPr lang="zh-CN" altLang="en-US" sz="24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岁开始离川在各地漫游，较广泛地接触现实，认识到朝廷的腐败、官僚贵族的奢侈腐朽，写出不少抨击黑暗现实的诗篇。</a:t>
            </a:r>
            <a:endParaRPr lang="zh-CN" altLang="en-US" sz="240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30725" name="文本框 30724"/>
          <p:cNvSpPr txBox="1"/>
          <p:nvPr>
            <p:custDataLst>
              <p:tags r:id="rId8"/>
            </p:custDataLst>
          </p:nvPr>
        </p:nvSpPr>
        <p:spPr>
          <a:xfrm>
            <a:off x="4068445" y="1471930"/>
            <a:ext cx="962660" cy="65151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no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柳公权楷书" panose="02010600010101010101" charset="-122"/>
              </a:rPr>
              <a:t>太白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柳公权楷书" panose="02010600010101010101" charset="-122"/>
            </a:endParaRPr>
          </a:p>
        </p:txBody>
      </p:sp>
      <p:sp>
        <p:nvSpPr>
          <p:cNvPr id="30726" name="文本框 30725"/>
          <p:cNvSpPr txBox="1"/>
          <p:nvPr>
            <p:custDataLst>
              <p:tags r:id="rId9"/>
            </p:custDataLst>
          </p:nvPr>
        </p:nvSpPr>
        <p:spPr>
          <a:xfrm>
            <a:off x="5278755" y="1471930"/>
            <a:ext cx="1634490" cy="65151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noAutofit/>
          </a:bodyPr>
          <a:lstStyle/>
          <a:p>
            <a:pPr lvl="0" algn="l">
              <a:lnSpc>
                <a:spcPct val="120000"/>
              </a:lnSpc>
              <a:spcBef>
                <a:spcPct val="50000"/>
              </a:spcBef>
              <a:buClrTx/>
              <a:buSzTx/>
              <a:buFontTx/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青莲居士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0727" name="文本框 30726"/>
          <p:cNvSpPr txBox="1"/>
          <p:nvPr>
            <p:custDataLst>
              <p:tags r:id="rId10"/>
            </p:custDataLst>
          </p:nvPr>
        </p:nvSpPr>
        <p:spPr>
          <a:xfrm>
            <a:off x="8243570" y="1369695"/>
            <a:ext cx="1625600" cy="65151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noAutofit/>
          </a:bodyPr>
          <a:lstStyle/>
          <a:p>
            <a:pPr lvl="0" algn="l">
              <a:lnSpc>
                <a:spcPct val="130000"/>
              </a:lnSpc>
              <a:spcBef>
                <a:spcPct val="50000"/>
              </a:spcBef>
              <a:buClrTx/>
              <a:buSzTx/>
              <a:buFontTx/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浪漫主义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0728" name="文本框 30727"/>
          <p:cNvSpPr txBox="1"/>
          <p:nvPr>
            <p:custDataLst>
              <p:tags r:id="rId11"/>
            </p:custDataLst>
          </p:nvPr>
        </p:nvSpPr>
        <p:spPr>
          <a:xfrm>
            <a:off x="6804025" y="2470150"/>
            <a:ext cx="1643380" cy="65151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noAutofit/>
          </a:bodyPr>
          <a:lstStyle/>
          <a:p>
            <a:pPr lvl="0" algn="l">
              <a:lnSpc>
                <a:spcPct val="130000"/>
              </a:lnSpc>
              <a:spcBef>
                <a:spcPct val="50000"/>
              </a:spcBef>
              <a:buClrTx/>
              <a:buSzTx/>
              <a:buFontTx/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豪放飘逸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12"/>
            </p:custDataLst>
          </p:nvPr>
        </p:nvSpPr>
        <p:spPr>
          <a:xfrm>
            <a:off x="4509135" y="2470150"/>
            <a:ext cx="1299845" cy="651510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 anchorCtr="0">
            <a:noAutofit/>
          </a:bodyPr>
          <a:lstStyle/>
          <a:p>
            <a:pPr lvl="0" algn="l">
              <a:lnSpc>
                <a:spcPct val="120000"/>
              </a:lnSpc>
              <a:spcBef>
                <a:spcPct val="50000"/>
              </a:spcBef>
              <a:buClrTx/>
              <a:buSzTx/>
              <a:buFontTx/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谪仙人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13"/>
            </p:custDataLst>
          </p:nvPr>
        </p:nvSpPr>
        <p:spPr>
          <a:xfrm>
            <a:off x="1444625" y="2470150"/>
            <a:ext cx="1012825" cy="651510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 anchorCtr="0">
            <a:noAutofit/>
          </a:bodyPr>
          <a:lstStyle/>
          <a:p>
            <a:pPr lvl="0" algn="l">
              <a:lnSpc>
                <a:spcPct val="120000"/>
              </a:lnSpc>
              <a:spcBef>
                <a:spcPct val="50000"/>
              </a:spcBef>
              <a:buClrTx/>
              <a:buSzTx/>
              <a:buFontTx/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诗仙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14"/>
            </p:custDataLst>
          </p:nvPr>
        </p:nvSpPr>
        <p:spPr>
          <a:xfrm>
            <a:off x="1612900" y="3507740"/>
            <a:ext cx="1080135" cy="651510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 anchorCtr="0">
            <a:noAutofit/>
          </a:bodyPr>
          <a:lstStyle/>
          <a:p>
            <a:pPr lvl="0" algn="l">
              <a:lnSpc>
                <a:spcPct val="120000"/>
              </a:lnSpc>
              <a:spcBef>
                <a:spcPct val="50000"/>
              </a:spcBef>
              <a:buClrTx/>
              <a:buSzTx/>
              <a:buFontTx/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李杜 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30" name="文本框 29"/>
          <p:cNvSpPr txBox="1"/>
          <p:nvPr>
            <p:custDataLst>
              <p:tags r:id="rId15"/>
            </p:custDataLst>
          </p:nvPr>
        </p:nvSpPr>
        <p:spPr>
          <a:xfrm>
            <a:off x="1096010" y="148590"/>
            <a:ext cx="2486025" cy="761365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noAutofit/>
          </a:bodyPr>
          <a:lstStyle/>
          <a:p>
            <a:r>
              <a:rPr lang="zh-CN" altLang="en-US" sz="4800" spc="-15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全福体" panose="02000500000000000000" charset="-122"/>
              </a:rPr>
              <a:t>作者简介</a:t>
            </a:r>
            <a:endParaRPr lang="zh-CN" altLang="en-US" sz="4800" spc="-15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方正全福体" panose="02000500000000000000" charset="-122"/>
            </a:endParaRPr>
          </a:p>
        </p:txBody>
      </p:sp>
    </p:spTree>
    <p:custDataLst>
      <p:tags r:id="rId16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 bldLvl="0" animBg="1"/>
      <p:bldP spid="30726" grpId="0"/>
      <p:bldP spid="30727" grpId="0"/>
      <p:bldP spid="30728" grpId="0"/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2854325" y="100965"/>
            <a:ext cx="1867535" cy="177927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10800000">
            <a:off x="7562215" y="5267325"/>
            <a:ext cx="1775460" cy="1691640"/>
          </a:xfrm>
          <a:prstGeom prst="rect">
            <a:avLst/>
          </a:prstGeom>
        </p:spPr>
      </p:pic>
      <p:sp>
        <p:nvSpPr>
          <p:cNvPr id="30" name="文本框 29"/>
          <p:cNvSpPr txBox="1"/>
          <p:nvPr>
            <p:custDataLst>
              <p:tags r:id="rId5"/>
            </p:custDataLst>
          </p:nvPr>
        </p:nvSpPr>
        <p:spPr>
          <a:xfrm>
            <a:off x="742950" y="283210"/>
            <a:ext cx="2486025" cy="761365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noAutofit/>
          </a:bodyPr>
          <a:lstStyle/>
          <a:p>
            <a:r>
              <a:rPr lang="zh-CN" altLang="en-US" sz="4800" spc="-15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全福体" panose="02000500000000000000" charset="-122"/>
              </a:rPr>
              <a:t>作者生平</a:t>
            </a:r>
            <a:endParaRPr lang="zh-CN" altLang="en-US" sz="4800" spc="-15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方正全福体" panose="02000500000000000000" charset="-122"/>
            </a:endParaRPr>
          </a:p>
        </p:txBody>
      </p:sp>
      <p:sp>
        <p:nvSpPr>
          <p:cNvPr id="23561" name="Text Box 9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377565" y="1357630"/>
            <a:ext cx="4812665" cy="52197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ysClr val="windowText" lastClr="00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7E6E6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n-US" altLang="zh-CN" sz="2795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5</a:t>
            </a:r>
            <a:r>
              <a:rPr kumimoji="1" lang="zh-CN" altLang="en-US" sz="2795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岁：蜀中求学，崭露头角 </a:t>
            </a:r>
            <a:endParaRPr kumimoji="1" lang="zh-CN" altLang="en-US" sz="2795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柳公权楷书" panose="02010600010101010101" charset="-122"/>
            </a:endParaRPr>
          </a:p>
        </p:txBody>
      </p:sp>
      <p:sp>
        <p:nvSpPr>
          <p:cNvPr id="23565" name="Text Box 13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377565" y="2360295"/>
            <a:ext cx="4890135" cy="521970"/>
          </a:xfrm>
          <a:prstGeom prst="rect">
            <a:avLst/>
          </a:prstGeom>
          <a:solidFill>
            <a:srgbClr val="FFFFFF"/>
          </a:solidFill>
          <a:ln w="9525">
            <a:solidFill>
              <a:sysClr val="windowText" lastClr="00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7E6E6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n-US" altLang="zh-CN" sz="2795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24</a:t>
            </a:r>
            <a:r>
              <a:rPr kumimoji="1" lang="zh-CN" altLang="en-US" sz="2795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岁：出蜀远游，求道访友 </a:t>
            </a:r>
            <a:endParaRPr kumimoji="1" lang="zh-CN" altLang="en-US" sz="2795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柳公权楷书" panose="02010600010101010101" charset="-122"/>
            </a:endParaRPr>
          </a:p>
        </p:txBody>
      </p:sp>
      <p:sp>
        <p:nvSpPr>
          <p:cNvPr id="3" name="Text Box 13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377565" y="3362960"/>
            <a:ext cx="4890135" cy="521970"/>
          </a:xfrm>
          <a:prstGeom prst="rect">
            <a:avLst/>
          </a:prstGeom>
          <a:solidFill>
            <a:srgbClr val="FFFFFF"/>
          </a:solidFill>
          <a:ln w="9525">
            <a:solidFill>
              <a:sysClr val="windowText" lastClr="00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7E6E6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sz="2795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42岁：移家东鲁，供奉翰林 </a:t>
            </a:r>
            <a:endParaRPr kumimoji="1" sz="2795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柳公权楷书" panose="02010600010101010101" charset="-122"/>
            </a:endParaRPr>
          </a:p>
        </p:txBody>
      </p:sp>
      <p:sp>
        <p:nvSpPr>
          <p:cNvPr id="7" name="Text Box 13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377565" y="4420870"/>
            <a:ext cx="4890135" cy="521970"/>
          </a:xfrm>
          <a:prstGeom prst="rect">
            <a:avLst/>
          </a:prstGeom>
          <a:solidFill>
            <a:srgbClr val="FFFFFF"/>
          </a:solidFill>
          <a:ln w="9525">
            <a:solidFill>
              <a:sysClr val="windowText" lastClr="00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7E6E6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sz="2795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54岁：离别长安，漫游南北</a:t>
            </a:r>
            <a:endParaRPr kumimoji="1" sz="2795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柳公权楷书" panose="02010600010101010101" charset="-122"/>
            </a:endParaRPr>
          </a:p>
        </p:txBody>
      </p:sp>
      <p:sp>
        <p:nvSpPr>
          <p:cNvPr id="8" name="Text Box 13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377565" y="5478780"/>
            <a:ext cx="4890135" cy="521970"/>
          </a:xfrm>
          <a:prstGeom prst="rect">
            <a:avLst/>
          </a:prstGeom>
          <a:solidFill>
            <a:srgbClr val="FFFFFF"/>
          </a:solidFill>
          <a:ln w="9525">
            <a:solidFill>
              <a:sysClr val="windowText" lastClr="00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7E6E6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sz="2795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61岁：巫山遇赦，当涂逝世</a:t>
            </a:r>
            <a:endParaRPr kumimoji="1" sz="2795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柳公权楷书" panose="02010600010101010101" charset="-122"/>
            </a:endParaRPr>
          </a:p>
        </p:txBody>
      </p:sp>
    </p:spTree>
    <p:custDataLst>
      <p:tags r:id="rId1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5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1" grpId="0" bldLvl="0" animBg="1"/>
      <p:bldP spid="23565" grpId="0" bldLvl="0" animBg="1"/>
      <p:bldP spid="3" grpId="0" bldLvl="0" animBg="1"/>
      <p:bldP spid="7" grpId="0" bldLvl="0" animBg="1"/>
      <p:bldP spid="8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867535" cy="177927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10800000">
            <a:off x="10416540" y="5166360"/>
            <a:ext cx="1775460" cy="1691640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289560" y="231775"/>
            <a:ext cx="11642090" cy="6409690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square" rtlCol="0">
            <a:noAutofit/>
          </a:bodyPr>
          <a:lstStyle/>
          <a:p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6"/>
            </p:custDataLst>
          </p:nvPr>
        </p:nvSpPr>
        <p:spPr>
          <a:xfrm>
            <a:off x="612049" y="469084"/>
            <a:ext cx="2011680" cy="645160"/>
          </a:xfrm>
          <a:prstGeom prst="rect">
            <a:avLst/>
          </a:prstGeom>
          <a:solidFill>
            <a:schemeClr val="accent2"/>
          </a:solidFill>
          <a:ln>
            <a:solidFill>
              <a:schemeClr val="accent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CN" altLang="en-US" sz="360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三极行书简" panose="00000500000000000000" charset="-122"/>
              </a:rPr>
              <a:t>读准字音</a:t>
            </a:r>
            <a:endParaRPr lang="zh-CN" altLang="en-US" sz="360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三极行书简" panose="00000500000000000000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0" y="4380931"/>
            <a:ext cx="12192000" cy="2477070"/>
          </a:xfrm>
          <a:prstGeom prst="rect">
            <a:avLst/>
          </a:prstGeom>
        </p:spPr>
      </p:pic>
      <p:sp>
        <p:nvSpPr>
          <p:cNvPr id="12293" name="文本框 12292"/>
          <p:cNvSpPr txBox="1"/>
          <p:nvPr>
            <p:custDataLst>
              <p:tags r:id="rId9"/>
            </p:custDataLst>
          </p:nvPr>
        </p:nvSpPr>
        <p:spPr>
          <a:xfrm>
            <a:off x="665480" y="1409700"/>
            <a:ext cx="10902315" cy="4915535"/>
          </a:xfrm>
          <a:prstGeom prst="rect">
            <a:avLst/>
          </a:prstGeom>
          <a:solidFill>
            <a:schemeClr val="lt1">
              <a:alpha val="62000"/>
            </a:schemeClr>
          </a:solidFill>
          <a:ln w="12700" cmpd="sng">
            <a:solidFill>
              <a:schemeClr val="lt2">
                <a:lumMod val="75000"/>
              </a:schemeClr>
            </a:solidFill>
            <a:prstDash val="solid"/>
          </a:ln>
        </p:spPr>
        <p:txBody>
          <a:bodyPr wrap="square" anchor="t">
            <a:spAutoFit/>
          </a:bodyPr>
          <a:lstStyle/>
          <a:p>
            <a:pPr algn="just" eaLnBrk="0" hangingPunct="0">
              <a:lnSpc>
                <a:spcPct val="145000"/>
              </a:lnSpc>
              <a:spcBef>
                <a:spcPct val="50000"/>
              </a:spcBef>
              <a:buClr>
                <a:sysClr val="window" lastClr="FFFFFF"/>
              </a:buClr>
            </a:pPr>
            <a:r>
              <a:rPr lang="zh-CN" altLang="en-US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噫吁嚱（</a:t>
            </a:r>
            <a:r>
              <a:rPr lang="en-US" altLang="zh-CN" sz="2800" err="1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yī xū xī</a:t>
            </a:r>
            <a:r>
              <a:rPr lang="zh-CN" altLang="en-US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） </a:t>
            </a:r>
            <a:r>
              <a:rPr lang="en-US" altLang="zh-CN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       </a:t>
            </a:r>
            <a:r>
              <a:rPr lang="zh-CN" altLang="en-US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鱼凫（</a:t>
            </a:r>
            <a:r>
              <a:rPr lang="en-US" altLang="zh-CN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fú</a:t>
            </a:r>
            <a:r>
              <a:rPr lang="zh-CN" altLang="en-US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）  </a:t>
            </a:r>
            <a:r>
              <a:rPr lang="en-US" altLang="zh-CN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        </a:t>
            </a:r>
            <a:r>
              <a:rPr lang="zh-CN" altLang="en-US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秦塞（</a:t>
            </a:r>
            <a:r>
              <a:rPr lang="en-US" altLang="zh-CN" sz="2800" err="1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sài</a:t>
            </a:r>
            <a:r>
              <a:rPr lang="zh-CN" altLang="en-US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）       </a:t>
            </a:r>
            <a:r>
              <a:rPr lang="en-US" altLang="zh-CN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    </a:t>
            </a:r>
            <a:r>
              <a:rPr lang="zh-CN" altLang="en-US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 </a:t>
            </a:r>
            <a:endParaRPr lang="zh-CN" altLang="en-US" sz="280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柳公权楷书" panose="02010600010101010101" charset="-122"/>
            </a:endParaRPr>
          </a:p>
          <a:p>
            <a:pPr algn="just" eaLnBrk="0" hangingPunct="0">
              <a:lnSpc>
                <a:spcPct val="145000"/>
              </a:lnSpc>
              <a:spcBef>
                <a:spcPct val="50000"/>
              </a:spcBef>
              <a:buClr>
                <a:sysClr val="window" lastClr="FFFFFF"/>
              </a:buClr>
            </a:pPr>
            <a:r>
              <a:rPr lang="zh-CN" altLang="en-US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石栈（</a:t>
            </a:r>
            <a:r>
              <a:rPr lang="en-US" altLang="zh-CN" sz="2800" err="1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zhàn</a:t>
            </a:r>
            <a:r>
              <a:rPr lang="zh-CN" altLang="en-US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）</a:t>
            </a:r>
            <a:r>
              <a:rPr lang="en-US" altLang="zh-CN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            </a:t>
            </a:r>
            <a:r>
              <a:rPr lang="zh-CN" altLang="en-US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猿猱（</a:t>
            </a:r>
            <a:r>
              <a:rPr lang="en-US" altLang="zh-CN" sz="2800" err="1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náo</a:t>
            </a:r>
            <a:r>
              <a:rPr lang="zh-CN" altLang="en-US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）      </a:t>
            </a:r>
            <a:r>
              <a:rPr lang="en-US" altLang="zh-CN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 </a:t>
            </a:r>
            <a:r>
              <a:rPr lang="zh-CN" altLang="en-US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 </a:t>
            </a:r>
            <a:r>
              <a:rPr lang="en-US" altLang="zh-CN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 </a:t>
            </a:r>
            <a:r>
              <a:rPr lang="zh-CN" altLang="en-US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萦绕（</a:t>
            </a:r>
            <a:r>
              <a:rPr lang="en-US" altLang="zh-CN" sz="2800" err="1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yíng</a:t>
            </a:r>
            <a:r>
              <a:rPr lang="zh-CN" altLang="en-US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）</a:t>
            </a:r>
            <a:r>
              <a:rPr lang="en-US" altLang="zh-CN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 </a:t>
            </a:r>
            <a:endParaRPr lang="en-US" altLang="zh-CN" sz="280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柳公权楷书" panose="02010600010101010101" charset="-122"/>
            </a:endParaRPr>
          </a:p>
          <a:p>
            <a:pPr algn="just" eaLnBrk="0" hangingPunct="0">
              <a:lnSpc>
                <a:spcPct val="145000"/>
              </a:lnSpc>
              <a:spcBef>
                <a:spcPct val="50000"/>
              </a:spcBef>
              <a:buClr>
                <a:sysClr val="window" lastClr="FFFFFF"/>
              </a:buClr>
            </a:pPr>
            <a:r>
              <a:rPr lang="zh-CN" altLang="en-US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扪参（</a:t>
            </a:r>
            <a:r>
              <a:rPr lang="en-US" altLang="zh-CN" sz="2800" err="1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mén shēn)        </a:t>
            </a:r>
            <a:r>
              <a:rPr lang="zh-CN" altLang="en-US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抚膺</a:t>
            </a:r>
            <a:r>
              <a:rPr lang="en-US" altLang="zh-CN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(yīng)              </a:t>
            </a:r>
            <a:r>
              <a:rPr lang="zh-CN" altLang="en-US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巉岩（</a:t>
            </a:r>
            <a:r>
              <a:rPr lang="en-US" altLang="zh-CN" sz="2800" err="1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chán</a:t>
            </a:r>
            <a:r>
              <a:rPr lang="zh-CN" altLang="en-US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）       </a:t>
            </a:r>
            <a:endParaRPr lang="zh-CN" altLang="en-US" sz="280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柳公权楷书" panose="02010600010101010101" charset="-122"/>
            </a:endParaRPr>
          </a:p>
          <a:p>
            <a:pPr algn="just" eaLnBrk="0" hangingPunct="0">
              <a:lnSpc>
                <a:spcPct val="145000"/>
              </a:lnSpc>
              <a:spcBef>
                <a:spcPct val="50000"/>
              </a:spcBef>
              <a:buClr>
                <a:sysClr val="window" lastClr="FFFFFF"/>
              </a:buClr>
            </a:pPr>
            <a:r>
              <a:rPr lang="zh-CN" altLang="en-US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飞湍</a:t>
            </a:r>
            <a:r>
              <a:rPr lang="en-US" altLang="zh-CN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(tuān)              </a:t>
            </a:r>
            <a:r>
              <a:rPr lang="zh-CN" altLang="en-US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喧豗（</a:t>
            </a:r>
            <a:r>
              <a:rPr lang="en-US" altLang="zh-CN" sz="2800" err="1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huī</a:t>
            </a:r>
            <a:r>
              <a:rPr lang="zh-CN" altLang="en-US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）        </a:t>
            </a:r>
            <a:r>
              <a:rPr lang="en-US" altLang="zh-CN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 </a:t>
            </a:r>
            <a:r>
              <a:rPr lang="zh-CN" altLang="en-US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砯崖（</a:t>
            </a:r>
            <a:r>
              <a:rPr lang="en-US" altLang="zh-CN" sz="2800" err="1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pīng</a:t>
            </a:r>
            <a:r>
              <a:rPr lang="zh-CN" altLang="en-US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）</a:t>
            </a:r>
            <a:endParaRPr lang="zh-CN" altLang="en-US" sz="280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柳公权楷书" panose="02010600010101010101" charset="-122"/>
            </a:endParaRPr>
          </a:p>
          <a:p>
            <a:pPr algn="just" eaLnBrk="0" hangingPunct="0">
              <a:lnSpc>
                <a:spcPct val="145000"/>
              </a:lnSpc>
              <a:spcBef>
                <a:spcPct val="50000"/>
              </a:spcBef>
              <a:buClr>
                <a:sysClr val="window" lastClr="FFFFFF"/>
              </a:buClr>
            </a:pPr>
            <a:r>
              <a:rPr lang="zh-CN" altLang="en-US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万壑（</a:t>
            </a:r>
            <a:r>
              <a:rPr lang="en-US" altLang="zh-CN" sz="2800" err="1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hè</a:t>
            </a:r>
            <a:r>
              <a:rPr lang="zh-CN" altLang="en-US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）         </a:t>
            </a:r>
            <a:r>
              <a:rPr lang="en-US" altLang="zh-CN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    </a:t>
            </a:r>
            <a:r>
              <a:rPr lang="zh-CN" altLang="en-US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峥嵘（</a:t>
            </a:r>
            <a:r>
              <a:rPr lang="en-US" altLang="zh-CN" sz="2800" err="1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zhēng  róng</a:t>
            </a:r>
            <a:r>
              <a:rPr lang="zh-CN" altLang="en-US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）</a:t>
            </a:r>
            <a:r>
              <a:rPr lang="en-US" altLang="zh-CN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   </a:t>
            </a:r>
            <a:r>
              <a:rPr lang="zh-CN" altLang="en-US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崔嵬（</a:t>
            </a:r>
            <a:r>
              <a:rPr lang="en-US" altLang="zh-CN" sz="2800" err="1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cuī wéi</a:t>
            </a:r>
            <a:r>
              <a:rPr lang="zh-CN" altLang="en-US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）    </a:t>
            </a:r>
            <a:endParaRPr lang="zh-CN" altLang="en-US" sz="280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柳公权楷书" panose="02010600010101010101" charset="-122"/>
            </a:endParaRPr>
          </a:p>
          <a:p>
            <a:pPr algn="just" eaLnBrk="0" hangingPunct="0">
              <a:lnSpc>
                <a:spcPct val="145000"/>
              </a:lnSpc>
              <a:spcBef>
                <a:spcPct val="50000"/>
              </a:spcBef>
              <a:buClr>
                <a:sysClr val="window" lastClr="FFFFFF"/>
              </a:buClr>
            </a:pPr>
            <a:r>
              <a:rPr lang="zh-CN" altLang="en-US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吮血（</a:t>
            </a:r>
            <a:r>
              <a:rPr lang="en-US" altLang="zh-CN" sz="2800" err="1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shǔn</a:t>
            </a:r>
            <a:r>
              <a:rPr lang="zh-CN" altLang="en-US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）</a:t>
            </a:r>
            <a:r>
              <a:rPr lang="en-US" altLang="zh-CN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             </a:t>
            </a:r>
            <a:r>
              <a:rPr lang="zh-CN" altLang="en-US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咨嗟（</a:t>
            </a:r>
            <a:r>
              <a:rPr lang="en-US" altLang="zh-CN" sz="2800" err="1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zī  jiē</a:t>
            </a:r>
            <a:r>
              <a:rPr lang="zh-CN" altLang="en-US" sz="280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柳公权楷书" panose="02010600010101010101" charset="-122"/>
              </a:rPr>
              <a:t>）</a:t>
            </a:r>
            <a:endParaRPr lang="zh-CN" altLang="en-US" sz="280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柳公权楷书" panose="02010600010101010101" charset="-122"/>
            </a:endParaRPr>
          </a:p>
        </p:txBody>
      </p:sp>
    </p:spTree>
    <p:custDataLst>
      <p:tags r:id="rId10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圆角矩形 7"/>
          <p:cNvSpPr/>
          <p:nvPr/>
        </p:nvSpPr>
        <p:spPr>
          <a:xfrm>
            <a:off x="126460" y="116733"/>
            <a:ext cx="1031131" cy="3210127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 smtClean="0">
                <a:solidFill>
                  <a:srgbClr val="FF0000"/>
                </a:solidFill>
                <a:latin typeface="华文隶书" panose="02010800040101010101" pitchFamily="2" charset="-122"/>
                <a:ea typeface="华文隶书" panose="02010800040101010101" pitchFamily="2" charset="-122"/>
              </a:rPr>
              <a:t>全诗诵读</a:t>
            </a:r>
            <a:endParaRPr lang="zh-CN" altLang="en-US" sz="3600" b="1" dirty="0">
              <a:solidFill>
                <a:srgbClr val="FF0000"/>
              </a:solidFill>
              <a:latin typeface="华文隶书" panose="02010800040101010101" pitchFamily="2" charset="-122"/>
              <a:ea typeface="华文隶书" panose="02010800040101010101" pitchFamily="2" charset="-122"/>
            </a:endParaRPr>
          </a:p>
        </p:txBody>
      </p:sp>
      <p:sp>
        <p:nvSpPr>
          <p:cNvPr id="10" name="Title 6"/>
          <p:cNvSpPr txBox="1"/>
          <p:nvPr>
            <p:custDataLst>
              <p:tags r:id="rId1"/>
            </p:custDataLst>
          </p:nvPr>
        </p:nvSpPr>
        <p:spPr>
          <a:xfrm>
            <a:off x="1468877" y="272375"/>
            <a:ext cx="10428051" cy="6454208"/>
          </a:xfrm>
          <a:prstGeom prst="rect">
            <a:avLst/>
          </a:prstGeom>
          <a:noFill/>
          <a:ln w="3175">
            <a:solidFill>
              <a:schemeClr val="tx1"/>
            </a:solidFill>
            <a:prstDash val="dash"/>
          </a:ln>
        </p:spPr>
        <p:txBody>
          <a:bodyPr wrap="square" lIns="63500" tIns="25400" rIns="63500" bIns="254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SzTx/>
              <a:buNone/>
            </a:pPr>
            <a:r>
              <a:rPr altLang="zh-CN" sz="2400" b="1" spc="200" dirty="0">
                <a:ln w="3175">
                  <a:noFill/>
                  <a:prstDash val="dash"/>
                </a:ln>
                <a:latin typeface="黑体" panose="02010609060101010101" charset="-122"/>
                <a:ea typeface="黑体" panose="02010609060101010101" charset="-122"/>
                <a:cs typeface="隶书" panose="02010509060101010101" pitchFamily="49" charset="-122"/>
                <a:sym typeface="+mn-ea"/>
              </a:rPr>
              <a:t>    </a:t>
            </a:r>
            <a:r>
              <a:rPr lang="zh-CN" altLang="en-US" sz="2600" b="1" spc="200" dirty="0" smtClean="0">
                <a:ln w="3175">
                  <a:noFill/>
                  <a:prstDash val="dash"/>
                </a:ln>
                <a:latin typeface="黑体" panose="02010609060101010101" charset="-122"/>
                <a:ea typeface="黑体" panose="02010609060101010101" charset="-122"/>
                <a:cs typeface="隶书" panose="02010509060101010101" pitchFamily="49" charset="-122"/>
                <a:sym typeface="+mn-ea"/>
              </a:rPr>
              <a:t>噫</a:t>
            </a:r>
            <a:r>
              <a:rPr lang="zh-CN" altLang="en-US" sz="2600" b="1" spc="200" dirty="0">
                <a:ln w="3175">
                  <a:noFill/>
                  <a:prstDash val="dash"/>
                </a:ln>
                <a:latin typeface="黑体" panose="02010609060101010101" charset="-122"/>
                <a:ea typeface="黑体" panose="02010609060101010101" charset="-122"/>
                <a:cs typeface="隶书" panose="02010509060101010101" pitchFamily="49" charset="-122"/>
                <a:sym typeface="+mn-ea"/>
              </a:rPr>
              <a:t>吁嚱，危乎高哉！蜀道之难，难于上青天！蚕丛及鱼凫，开国何茫然！尔来四万八千岁，不与秦塞通人烟。西当太白有鸟道，可以横绝峨眉巅。地崩山摧壮士死，然后天梯石栈相钩连。上有六龙回日之高标，下有冲波逆折之回川。黄鹤之飞尚不得过，猿猱欲度愁攀援。青泥何盘盘，百步九折萦岩峦。扪参历井仰胁息，以手抚膺坐长叹。</a:t>
            </a:r>
            <a:endParaRPr lang="zh-CN" altLang="en-US" sz="2600" b="1" spc="200" dirty="0">
              <a:ln w="3175">
                <a:noFill/>
                <a:prstDash val="dash"/>
              </a:ln>
              <a:latin typeface="黑体" panose="02010609060101010101" charset="-122"/>
              <a:ea typeface="黑体" panose="02010609060101010101" charset="-122"/>
              <a:cs typeface="隶书" panose="02010509060101010101" pitchFamily="49" charset="-122"/>
              <a:sym typeface="+mn-ea"/>
            </a:endParaRPr>
          </a:p>
          <a:p>
            <a:pPr marL="0" lvl="0" indent="0" algn="l" fontAlgn="auto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SzTx/>
              <a:buNone/>
            </a:pPr>
            <a:r>
              <a:rPr lang="zh-CN" altLang="en-US" sz="2600" b="1" spc="200" dirty="0">
                <a:ln w="3175">
                  <a:noFill/>
                  <a:prstDash val="dash"/>
                </a:ln>
                <a:latin typeface="黑体" panose="02010609060101010101" charset="-122"/>
                <a:ea typeface="黑体" panose="02010609060101010101" charset="-122"/>
                <a:cs typeface="隶书" panose="02010509060101010101" pitchFamily="49" charset="-122"/>
                <a:sym typeface="+mn-ea"/>
              </a:rPr>
              <a:t>    </a:t>
            </a:r>
            <a:r>
              <a:rPr lang="zh-CN" altLang="en-US" sz="2600" b="1" spc="120" dirty="0" smtClean="0">
                <a:ln w="3175">
                  <a:noFill/>
                  <a:prstDash val="dash"/>
                </a:ln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问</a:t>
            </a:r>
            <a:r>
              <a:rPr lang="zh-CN" altLang="en-US" sz="2600" b="1" spc="120" dirty="0">
                <a:ln w="3175">
                  <a:noFill/>
                  <a:prstDash val="dash"/>
                </a:ln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君西游何时还？畏途巉岩不可攀。但见悲鸟号古木，雄飞雌从绕林间。又闻子规啼夜月，愁空山。蜀道之难，难于上青天，使人听此凋朱颜！连峰去天不盈尺，枯松倒挂倚绝壁。飞湍瀑流争喧豗，砯崖转石万壑雷。其险也如此，嗟尔远道之人胡为乎来哉！</a:t>
            </a:r>
            <a:endParaRPr lang="zh-CN" altLang="en-US" sz="2600" b="1" spc="120" dirty="0">
              <a:ln w="3175">
                <a:noFill/>
                <a:prstDash val="dash"/>
              </a:ln>
              <a:latin typeface="黑体" panose="02010609060101010101" charset="-122"/>
              <a:ea typeface="黑体" panose="02010609060101010101" charset="-122"/>
              <a:cs typeface="微软雅黑" panose="020B0503020204020204" pitchFamily="34" charset="-122"/>
              <a:sym typeface="+mn-ea"/>
            </a:endParaRPr>
          </a:p>
          <a:p>
            <a:pPr marL="0" lvl="0" indent="0" algn="l" fontAlgn="auto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SzTx/>
              <a:buNone/>
            </a:pPr>
            <a:r>
              <a:rPr lang="zh-CN" altLang="en-US" sz="2600" b="1" spc="120" dirty="0">
                <a:ln w="3175">
                  <a:noFill/>
                  <a:prstDash val="dash"/>
                </a:ln>
                <a:latin typeface="黑体" panose="02010609060101010101" charset="-122"/>
                <a:ea typeface="黑体" panose="02010609060101010101" charset="-122"/>
                <a:cs typeface="微软雅黑" panose="020B0503020204020204" pitchFamily="34" charset="-122"/>
                <a:sym typeface="+mn-ea"/>
              </a:rPr>
              <a:t>    </a:t>
            </a:r>
            <a:r>
              <a:rPr lang="zh-CN" altLang="en-US" sz="2600" b="1" spc="120" dirty="0" smtClean="0">
                <a:ln w="3175">
                  <a:noFill/>
                  <a:prstDash val="dash"/>
                </a:ln>
                <a:latin typeface="黑体" panose="02010609060101010101" charset="-122"/>
                <a:ea typeface="黑体" panose="02010609060101010101" charset="-122"/>
                <a:cs typeface="隶书" panose="02010509060101010101" pitchFamily="49" charset="-122"/>
                <a:sym typeface="+mn-ea"/>
              </a:rPr>
              <a:t>剑</a:t>
            </a:r>
            <a:r>
              <a:rPr lang="zh-CN" altLang="en-US" sz="2600" b="1" spc="120" dirty="0">
                <a:ln w="3175">
                  <a:noFill/>
                  <a:prstDash val="dash"/>
                </a:ln>
                <a:latin typeface="黑体" panose="02010609060101010101" charset="-122"/>
                <a:ea typeface="黑体" panose="02010609060101010101" charset="-122"/>
                <a:cs typeface="隶书" panose="02010509060101010101" pitchFamily="49" charset="-122"/>
                <a:sym typeface="+mn-ea"/>
              </a:rPr>
              <a:t>阁峥嵘而崔嵬，一夫当关，万夫莫开。所守或匪亲，化为狼与豺。朝避猛虎，夕避长蛇，磨牙吮血，杀人如麻。锦城虽云乐，不如早还家。蜀道之难，难于上青天，侧身西望长咨嗟</a:t>
            </a:r>
            <a:r>
              <a:rPr lang="zh-CN" altLang="en-US" sz="2600" b="1" spc="120" dirty="0" smtClean="0">
                <a:ln w="3175">
                  <a:noFill/>
                  <a:prstDash val="dash"/>
                </a:ln>
                <a:latin typeface="黑体" panose="02010609060101010101" charset="-122"/>
                <a:ea typeface="黑体" panose="02010609060101010101" charset="-122"/>
                <a:cs typeface="隶书" panose="02010509060101010101" pitchFamily="49" charset="-122"/>
                <a:sym typeface="+mn-ea"/>
              </a:rPr>
              <a:t>！</a:t>
            </a:r>
            <a:endParaRPr lang="zh-CN" altLang="en-US" sz="2400" b="1" spc="200" dirty="0">
              <a:ln w="3175">
                <a:noFill/>
                <a:prstDash val="dash"/>
              </a:ln>
              <a:latin typeface="黑体" panose="02010609060101010101" charset="-122"/>
              <a:ea typeface="黑体" panose="02010609060101010101" charset="-122"/>
              <a:cs typeface="隶书" panose="020105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4352925" y="60960"/>
            <a:ext cx="2726055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6000">
                <a:solidFill>
                  <a:srgbClr val="FF0000"/>
                </a:solidFill>
                <a:sym typeface="+mn-ea"/>
              </a:rPr>
              <a:t>蜀</a:t>
            </a:r>
            <a:r>
              <a:rPr lang="zh-CN" altLang="en-US" sz="6000">
                <a:solidFill>
                  <a:schemeClr val="accent1">
                    <a:lumMod val="75000"/>
                  </a:schemeClr>
                </a:solidFill>
                <a:sym typeface="+mn-ea"/>
              </a:rPr>
              <a:t>道难</a:t>
            </a:r>
            <a:endParaRPr lang="zh-CN" altLang="en-US" sz="6000">
              <a:solidFill>
                <a:schemeClr val="accent1">
                  <a:lumMod val="75000"/>
                </a:schemeClr>
              </a:solidFill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rcRect l="13484" t="17549" r="70573" b="33515"/>
          <a:stretch>
            <a:fillRect/>
          </a:stretch>
        </p:blipFill>
        <p:spPr>
          <a:xfrm>
            <a:off x="3421380" y="1293495"/>
            <a:ext cx="1030605" cy="153987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rcRect l="43922" t="16554" r="41474" b="33515"/>
          <a:stretch>
            <a:fillRect/>
          </a:stretch>
        </p:blipFill>
        <p:spPr>
          <a:xfrm>
            <a:off x="5449570" y="1336040"/>
            <a:ext cx="898525" cy="14966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rcRect l="67255" t="17999" r="14578" b="37870"/>
          <a:stretch>
            <a:fillRect/>
          </a:stretch>
        </p:blipFill>
        <p:spPr>
          <a:xfrm>
            <a:off x="7345680" y="1407795"/>
            <a:ext cx="1205230" cy="142557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12140" y="3279140"/>
            <a:ext cx="10207625" cy="59372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“蜀，葵中蚕也。（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蜀是生长在葵(桑)叶中的蚕。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（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许慎《说文解字》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）</a:t>
            </a:r>
            <a:endParaRPr lang="zh-CN" altLang="en-US" sz="24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en-US" altLang="zh-CN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          </a:t>
            </a:r>
            <a:endParaRPr lang="zh-CN" altLang="en-US" sz="24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endParaRPr lang="zh-CN" altLang="en-US" sz="24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82575" y="4230370"/>
            <a:ext cx="11478895" cy="19983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上古蜀地先民最早以养蚕、缫丝为特色，部族因此得名“蜀”</a:t>
            </a:r>
            <a:r>
              <a:rPr lang="en-US" altLang="zh-CN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(</a:t>
            </a:r>
            <a:r>
              <a:rPr lang="zh-CN" altLang="en-US" sz="2400" b="1">
                <a:highlight>
                  <a:srgbClr val="00FFFF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蚕丛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及鱼凫，开国何茫然！</a:t>
            </a:r>
            <a:r>
              <a:rPr lang="en-US" altLang="zh-CN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)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蜀地特产的精美彩色丝绸，自古天下闻名，因产自蜀地，故称蜀锦。汉代朝廷在成都专门设置锦官（专职官员+官署），负责管理织锦作坊、征收锦缎、督造皇家贡锦。官署所在的城池片区，慢慢被称作锦官城，后来成为成都的别称</a:t>
            </a:r>
            <a:r>
              <a:rPr lang="en-US" altLang="zh-CN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(</a:t>
            </a:r>
            <a:r>
              <a:rPr lang="zh-CN" altLang="en-US" sz="2400" b="1">
                <a:highlight>
                  <a:srgbClr val="00FFFF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锦城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虽云乐，不如早还家。</a:t>
            </a:r>
            <a:r>
              <a:rPr lang="en-US" altLang="zh-CN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)</a:t>
            </a:r>
            <a:endParaRPr lang="en-US" altLang="zh-CN" sz="24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endParaRPr lang="zh-CN" altLang="en-US" sz="24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438785" y="1507490"/>
            <a:ext cx="11314430" cy="45231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噫吁喊，危乎高哉!</a:t>
            </a:r>
            <a:r>
              <a:rPr lang="zh-CN" altLang="en-US" sz="2400" b="1"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蜀道之</a:t>
            </a:r>
            <a:r>
              <a:rPr lang="zh-CN" altLang="en-US" sz="2400" b="1">
                <a:solidFill>
                  <a:srgbClr val="FF0000"/>
                </a:solidFill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难</a:t>
            </a:r>
            <a:r>
              <a:rPr lang="zh-CN" altLang="en-US" sz="2400" b="1"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，难于上青天!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蚕丛及鱼凫，开国何茫然!尔来四万八千岁，不与秦塞通人烟。西当太白有鸟道，可以横绝峨眉巅。地崩山摧壮士死，然后天梯石栈相钩连。上有六龙回日之高标，下有冲波逆折之回川。黄鹤之飞尚不得过,猿猱欲度愁攀援。青泥何盘盘，百步九折萦岩峦。扪参历井仰胁息，以手抚膺坐长叹。</a:t>
            </a:r>
            <a:endParaRPr lang="zh-CN" altLang="en-US" sz="24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en-US" altLang="zh-CN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问君西游何时还?畏途巉岩不可攀。但见悲鸟号古木，雄飞雌从绕林间。又闻子规啼夜月，愁空山。</a:t>
            </a:r>
            <a:r>
              <a:rPr lang="zh-CN" altLang="en-US" sz="2400" b="1"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蜀道之</a:t>
            </a:r>
            <a:r>
              <a:rPr lang="zh-CN" altLang="en-US" sz="2400" b="1">
                <a:solidFill>
                  <a:srgbClr val="FF0000"/>
                </a:solidFill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难</a:t>
            </a:r>
            <a:r>
              <a:rPr lang="zh-CN" altLang="en-US" sz="2400" b="1"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，难于上青天，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使人听此凋朱颜!连峰去天不盈尺，枯松倒挂倚绝壁。飞湍瀑流争喧愿，硝崖转石万壑雷。其险也如此，嗟尔远道之人胡为乎来哉!</a:t>
            </a:r>
            <a:endParaRPr lang="zh-CN" altLang="en-US" sz="24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en-US" altLang="zh-CN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剑阁峥嵘而崔嵬，一夫当关，万夫莫开。所守或匪亲，化为狼与豺。朝避猛虎，夕避长蛇;磨牙吮血，杀人如麻。锦城虽云乐，不如早还家。</a:t>
            </a:r>
            <a:r>
              <a:rPr lang="zh-CN" altLang="en-US" sz="2400" b="1"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蜀道之</a:t>
            </a:r>
            <a:r>
              <a:rPr lang="zh-CN" altLang="en-US" sz="2400" b="1">
                <a:solidFill>
                  <a:srgbClr val="FF0000"/>
                </a:solidFill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难</a:t>
            </a:r>
            <a:r>
              <a:rPr lang="zh-CN" altLang="en-US" sz="2400" b="1"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，难于上青天，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侧身西望长咨嗟!</a:t>
            </a:r>
            <a:endParaRPr lang="zh-CN" altLang="en-US" sz="24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94210" name="Text Box 2"/>
          <p:cNvSpPr txBox="1">
            <a:spLocks noChangeArrowheads="1"/>
          </p:cNvSpPr>
          <p:nvPr/>
        </p:nvSpPr>
        <p:spPr bwMode="auto">
          <a:xfrm>
            <a:off x="1795780" y="111126"/>
            <a:ext cx="9001156" cy="583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2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本文从标题到内容，都围绕着哪个字来写？</a:t>
            </a:r>
            <a:endParaRPr kumimoji="1" lang="zh-CN" altLang="en-US" sz="3200" b="1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2667635" y="1274445"/>
            <a:ext cx="712851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噫吁喊，</a:t>
            </a:r>
            <a:r>
              <a:rPr lang="zh-CN" altLang="en-US" sz="2800" b="1"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危乎高哉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!蜀道之难，难于上青天!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667635" y="2327910"/>
            <a:ext cx="693801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蜀道之难，难于上青天，</a:t>
            </a:r>
            <a:r>
              <a:rPr lang="zh-CN" altLang="en-US" sz="2800" b="1"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使人听此凋朱颜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!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667635" y="3557905"/>
            <a:ext cx="727646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蜀道之难，难于上青天，</a:t>
            </a:r>
            <a:r>
              <a:rPr lang="zh-CN" altLang="en-US" sz="2800" b="1"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侧身西望长咨嗟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!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86460" y="1274445"/>
            <a:ext cx="15430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(惊讶)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886460" y="2327910"/>
            <a:ext cx="15430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(害怕)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886460" y="3557905"/>
            <a:ext cx="15430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(叹息)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26465" y="5046345"/>
            <a:ext cx="10103485" cy="82994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黑体" panose="02010609060101010101" charset="-122"/>
                <a:ea typeface="黑体" panose="02010609060101010101" charset="-122"/>
              </a:rPr>
              <a:t>主旨句重复三次，如乐曲的主旋律，奠定了全诗的咏叹基调。其作用是形成一个以主旨句贯穿始终、内容层层深入的格局，有一唱三叹之效。</a:t>
            </a:r>
            <a:endParaRPr lang="zh-CN" altLang="en-US" sz="2400" b="1"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8" grpId="1"/>
      <p:bldP spid="9" grpId="0"/>
      <p:bldP spid="9" grpId="1"/>
      <p:bldP spid="10" grpId="0" bldLvl="0" animBg="1"/>
      <p:bldP spid="10" grpId="1" animBg="1"/>
    </p:bldLst>
  </p:timing>
</p:sld>
</file>

<file path=ppt/tags/tag1.xml><?xml version="1.0" encoding="utf-8"?>
<p:tagLst xmlns:p="http://schemas.openxmlformats.org/presentationml/2006/main">
  <p:tag name="AS_UNIQUEID" val="5390"/>
</p:tagLst>
</file>

<file path=ppt/tags/tag10.xml><?xml version="1.0" encoding="utf-8"?>
<p:tagLst xmlns:p="http://schemas.openxmlformats.org/presentationml/2006/main">
  <p:tag name="AS_UNIQUEID" val="5402"/>
</p:tagLst>
</file>

<file path=ppt/tags/tag100.xml><?xml version="1.0" encoding="utf-8"?>
<p:tagLst xmlns:p="http://schemas.openxmlformats.org/presentationml/2006/main">
  <p:tag name="AS_UNIQUEID" val="550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01.xml><?xml version="1.0" encoding="utf-8"?>
<p:tagLst xmlns:p="http://schemas.openxmlformats.org/presentationml/2006/main">
  <p:tag name="AS_UNIQUEID" val="55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02.xml><?xml version="1.0" encoding="utf-8"?>
<p:tagLst xmlns:p="http://schemas.openxmlformats.org/presentationml/2006/main">
  <p:tag name="AS_UNIQUEID" val="550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03.xml><?xml version="1.0" encoding="utf-8"?>
<p:tagLst xmlns:p="http://schemas.openxmlformats.org/presentationml/2006/main">
  <p:tag name="AS_UNIQUEID" val="551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04.xml><?xml version="1.0" encoding="utf-8"?>
<p:tagLst xmlns:p="http://schemas.openxmlformats.org/presentationml/2006/main">
  <p:tag name="AS_UNIQUEID" val="551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05.xml><?xml version="1.0" encoding="utf-8"?>
<p:tagLst xmlns:p="http://schemas.openxmlformats.org/presentationml/2006/main">
  <p:tag name="AS_UNIQUEID" val="55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06.xml><?xml version="1.0" encoding="utf-8"?>
<p:tagLst xmlns:p="http://schemas.openxmlformats.org/presentationml/2006/main">
  <p:tag name="AS_UNIQUEID" val="55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i*3"/>
  <p:tag name="KSO_WM_UNIT_INDEX" val="3"/>
  <p:tag name="KSO_WM_UNIT_LAYERLEVEL" val="1"/>
  <p:tag name="KSO_WM_UNIT_TYPE" val="i"/>
</p:tagLst>
</file>

<file path=ppt/tags/tag107.xml><?xml version="1.0" encoding="utf-8"?>
<p:tagLst xmlns:p="http://schemas.openxmlformats.org/presentationml/2006/main">
  <p:tag name="AS_UNIQUEID" val="55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i*4"/>
  <p:tag name="KSO_WM_UNIT_INDEX" val="4"/>
  <p:tag name="KSO_WM_UNIT_LAYERLEVEL" val="1"/>
  <p:tag name="KSO_WM_UNIT_TYPE" val="i"/>
</p:tagLst>
</file>

<file path=ppt/tags/tag108.xml><?xml version="1.0" encoding="utf-8"?>
<p:tagLst xmlns:p="http://schemas.openxmlformats.org/presentationml/2006/main">
  <p:tag name="AS_UNIQUEID" val="55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09.xml><?xml version="1.0" encoding="utf-8"?>
<p:tagLst xmlns:p="http://schemas.openxmlformats.org/presentationml/2006/main">
  <p:tag name="AS_UNIQUEID" val="551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1.xml><?xml version="1.0" encoding="utf-8"?>
<p:tagLst xmlns:p="http://schemas.openxmlformats.org/presentationml/2006/main">
  <p:tag name="AS_UNIQUEID" val="5403"/>
</p:tagLst>
</file>

<file path=ppt/tags/tag110.xml><?xml version="1.0" encoding="utf-8"?>
<p:tagLst xmlns:p="http://schemas.openxmlformats.org/presentationml/2006/main">
  <p:tag name="AS_UNIQUEID" val="551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11.xml><?xml version="1.0" encoding="utf-8"?>
<p:tagLst xmlns:p="http://schemas.openxmlformats.org/presentationml/2006/main">
  <p:tag name="AS_UNIQUEID" val="55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12.xml><?xml version="1.0" encoding="utf-8"?>
<p:tagLst xmlns:p="http://schemas.openxmlformats.org/presentationml/2006/main">
  <p:tag name="AS_UNIQUEID" val="55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13.xml><?xml version="1.0" encoding="utf-8"?>
<p:tagLst xmlns:p="http://schemas.openxmlformats.org/presentationml/2006/main">
  <p:tag name="AS_UNIQUEID" val="552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14.xml><?xml version="1.0" encoding="utf-8"?>
<p:tagLst xmlns:p="http://schemas.openxmlformats.org/presentationml/2006/main">
  <p:tag name="AS_UNIQUEID" val="552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15.xml><?xml version="1.0" encoding="utf-8"?>
<p:tagLst xmlns:p="http://schemas.openxmlformats.org/presentationml/2006/main">
  <p:tag name="AS_UNIQUEID" val="552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16.xml><?xml version="1.0" encoding="utf-8"?>
<p:tagLst xmlns:p="http://schemas.openxmlformats.org/presentationml/2006/main">
  <p:tag name="AS_UNIQUEID" val="55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17.xml><?xml version="1.0" encoding="utf-8"?>
<p:tagLst xmlns:p="http://schemas.openxmlformats.org/presentationml/2006/main">
  <p:tag name="AS_UNIQUEID" val="552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18.xml><?xml version="1.0" encoding="utf-8"?>
<p:tagLst xmlns:p="http://schemas.openxmlformats.org/presentationml/2006/main">
  <p:tag name="AS_UNIQUEID" val="55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19.xml><?xml version="1.0" encoding="utf-8"?>
<p:tagLst xmlns:p="http://schemas.openxmlformats.org/presentationml/2006/main">
  <p:tag name="AS_UNIQUEID" val="55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2.xml><?xml version="1.0" encoding="utf-8"?>
<p:tagLst xmlns:p="http://schemas.openxmlformats.org/presentationml/2006/main">
  <p:tag name="AS_UNIQUEID" val="5404"/>
</p:tagLst>
</file>

<file path=ppt/tags/tag120.xml><?xml version="1.0" encoding="utf-8"?>
<p:tagLst xmlns:p="http://schemas.openxmlformats.org/presentationml/2006/main">
  <p:tag name="AS_UNIQUEID" val="553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21.xml><?xml version="1.0" encoding="utf-8"?>
<p:tagLst xmlns:p="http://schemas.openxmlformats.org/presentationml/2006/main">
  <p:tag name="AS_UNIQUEID" val="553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22.xml><?xml version="1.0" encoding="utf-8"?>
<p:tagLst xmlns:p="http://schemas.openxmlformats.org/presentationml/2006/main">
  <p:tag name="AS_UNIQUEID" val="553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23.xml><?xml version="1.0" encoding="utf-8"?>
<p:tagLst xmlns:p="http://schemas.openxmlformats.org/presentationml/2006/main">
  <p:tag name="AS_UNIQUEID" val="553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24.xml><?xml version="1.0" encoding="utf-8"?>
<p:tagLst xmlns:p="http://schemas.openxmlformats.org/presentationml/2006/main">
  <p:tag name="AS_UNIQUEID" val="553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25.xml><?xml version="1.0" encoding="utf-8"?>
<p:tagLst xmlns:p="http://schemas.openxmlformats.org/presentationml/2006/main">
  <p:tag name="AS_UNIQUEID" val="553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26.xml><?xml version="1.0" encoding="utf-8"?>
<p:tagLst xmlns:p="http://schemas.openxmlformats.org/presentationml/2006/main">
  <p:tag name="AS_UNIQUEID" val="553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i*1"/>
  <p:tag name="KSO_WM_UNIT_INDEX" val="1"/>
  <p:tag name="KSO_WM_UNIT_LAYERLEVEL" val="1"/>
  <p:tag name="KSO_WM_UNIT_TYPE" val="i"/>
</p:tagLst>
</file>

<file path=ppt/tags/tag127.xml><?xml version="1.0" encoding="utf-8"?>
<p:tagLst xmlns:p="http://schemas.openxmlformats.org/presentationml/2006/main">
  <p:tag name="AS_UNIQUEID" val="553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28.xml><?xml version="1.0" encoding="utf-8"?>
<p:tagLst xmlns:p="http://schemas.openxmlformats.org/presentationml/2006/main">
  <p:tag name="AS_UNIQUEID" val="554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29.xml><?xml version="1.0" encoding="utf-8"?>
<p:tagLst xmlns:p="http://schemas.openxmlformats.org/presentationml/2006/main">
  <p:tag name="AS_UNIQUEID" val="554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3.xml><?xml version="1.0" encoding="utf-8"?>
<p:tagLst xmlns:p="http://schemas.openxmlformats.org/presentationml/2006/main">
  <p:tag name="AS_UNIQUEID" val="5406"/>
</p:tagLst>
</file>

<file path=ppt/tags/tag130.xml><?xml version="1.0" encoding="utf-8"?>
<p:tagLst xmlns:p="http://schemas.openxmlformats.org/presentationml/2006/main">
  <p:tag name="AS_UNIQUEID" val="554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31.xml><?xml version="1.0" encoding="utf-8"?>
<p:tagLst xmlns:p="http://schemas.openxmlformats.org/presentationml/2006/main">
  <p:tag name="AS_UNIQUEID" val="554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32.xml><?xml version="1.0" encoding="utf-8"?>
<p:tagLst xmlns:p="http://schemas.openxmlformats.org/presentationml/2006/main">
  <p:tag name="AS_UNIQUEID" val="554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33.xml><?xml version="1.0" encoding="utf-8"?>
<p:tagLst xmlns:p="http://schemas.openxmlformats.org/presentationml/2006/main">
  <p:tag name="AS_UNIQUEID" val="55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34.xml><?xml version="1.0" encoding="utf-8"?>
<p:tagLst xmlns:p="http://schemas.openxmlformats.org/presentationml/2006/main">
  <p:tag name="AS_UNIQUEID" val="55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35.xml><?xml version="1.0" encoding="utf-8"?>
<p:tagLst xmlns:p="http://schemas.openxmlformats.org/presentationml/2006/main">
  <p:tag name="AS_UNIQUEID" val="55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36.xml><?xml version="1.0" encoding="utf-8"?>
<p:tagLst xmlns:p="http://schemas.openxmlformats.org/presentationml/2006/main">
  <p:tag name="AS_UNIQUEID" val="55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37.xml><?xml version="1.0" encoding="utf-8"?>
<p:tagLst xmlns:p="http://schemas.openxmlformats.org/presentationml/2006/main">
  <p:tag name="AS_UNIQUEID" val="55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38.xml><?xml version="1.0" encoding="utf-8"?>
<p:tagLst xmlns:p="http://schemas.openxmlformats.org/presentationml/2006/main">
  <p:tag name="AS_UNIQUEID" val="555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39.xml><?xml version="1.0" encoding="utf-8"?>
<p:tagLst xmlns:p="http://schemas.openxmlformats.org/presentationml/2006/main">
  <p:tag name="AS_UNIQUEID" val="55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4.xml><?xml version="1.0" encoding="utf-8"?>
<p:tagLst xmlns:p="http://schemas.openxmlformats.org/presentationml/2006/main">
  <p:tag name="AS_UNIQUEID" val="5407"/>
</p:tagLst>
</file>

<file path=ppt/tags/tag140.xml><?xml version="1.0" encoding="utf-8"?>
<p:tagLst xmlns:p="http://schemas.openxmlformats.org/presentationml/2006/main">
  <p:tag name="AS_UNIQUEID" val="5554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i*1"/>
  <p:tag name="KSO_WM_UNIT_INDEX" val="1"/>
  <p:tag name="KSO_WM_UNIT_LAYERLEVEL" val="1"/>
  <p:tag name="KSO_WM_UNIT_TYPE" val="i"/>
</p:tagLst>
</file>

<file path=ppt/tags/tag141.xml><?xml version="1.0" encoding="utf-8"?>
<p:tagLst xmlns:p="http://schemas.openxmlformats.org/presentationml/2006/main">
  <p:tag name="AS_UNIQUEID" val="5555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i*2"/>
  <p:tag name="KSO_WM_UNIT_INDEX" val="2"/>
  <p:tag name="KSO_WM_UNIT_LAYERLEVEL" val="1"/>
  <p:tag name="KSO_WM_UNIT_TYPE" val="i"/>
</p:tagLst>
</file>

<file path=ppt/tags/tag142.xml><?xml version="1.0" encoding="utf-8"?>
<p:tagLst xmlns:p="http://schemas.openxmlformats.org/presentationml/2006/main">
  <p:tag name="AS_UNIQUEID" val="5556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143.xml><?xml version="1.0" encoding="utf-8"?>
<p:tagLst xmlns:p="http://schemas.openxmlformats.org/presentationml/2006/main">
  <p:tag name="AS_UNIQUEID" val="5557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144.xml><?xml version="1.0" encoding="utf-8"?>
<p:tagLst xmlns:p="http://schemas.openxmlformats.org/presentationml/2006/main">
  <p:tag name="AS_UNIQUEID" val="5558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145.xml><?xml version="1.0" encoding="utf-8"?>
<p:tagLst xmlns:p="http://schemas.openxmlformats.org/presentationml/2006/main">
  <p:tag name="AS_UNIQUEID" val="5559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146.xml><?xml version="1.0" encoding="utf-8"?>
<p:tagLst xmlns:p="http://schemas.openxmlformats.org/presentationml/2006/main">
  <p:tag name="AS_UNIQUEID" val="5561"/>
  <p:tag name="KSO_WM_BEAUTIFY_FLAG" val="#wm#"/>
  <p:tag name="KSO_WM_SLIDE_BACKGROUND_TYPE" val="frame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3*i*1"/>
  <p:tag name="KSO_WM_UNIT_INDEX" val="1"/>
  <p:tag name="KSO_WM_UNIT_LAYERLEVEL" val="1"/>
  <p:tag name="KSO_WM_UNIT_SUBTYPE" val="h"/>
  <p:tag name="KSO_WM_UNIT_TYPE" val="i"/>
</p:tagLst>
</file>

<file path=ppt/tags/tag147.xml><?xml version="1.0" encoding="utf-8"?>
<p:tagLst xmlns:p="http://schemas.openxmlformats.org/presentationml/2006/main">
  <p:tag name="AS_UNIQUEID" val="5562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i*1"/>
  <p:tag name="KSO_WM_UNIT_INDEX" val="1"/>
  <p:tag name="KSO_WM_UNIT_LAYERLEVEL" val="1"/>
  <p:tag name="KSO_WM_UNIT_TYPE" val="i"/>
</p:tagLst>
</file>

<file path=ppt/tags/tag148.xml><?xml version="1.0" encoding="utf-8"?>
<p:tagLst xmlns:p="http://schemas.openxmlformats.org/presentationml/2006/main">
  <p:tag name="AS_UNIQUEID" val="5563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i*2"/>
  <p:tag name="KSO_WM_UNIT_INDEX" val="2"/>
  <p:tag name="KSO_WM_UNIT_LAYERLEVEL" val="1"/>
  <p:tag name="KSO_WM_UNIT_TYPE" val="i"/>
</p:tagLst>
</file>

<file path=ppt/tags/tag149.xml><?xml version="1.0" encoding="utf-8"?>
<p:tagLst xmlns:p="http://schemas.openxmlformats.org/presentationml/2006/main">
  <p:tag name="AS_UNIQUEID" val="5564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15.xml><?xml version="1.0" encoding="utf-8"?>
<p:tagLst xmlns:p="http://schemas.openxmlformats.org/presentationml/2006/main">
  <p:tag name="AS_UNIQUEID" val="5408"/>
</p:tagLst>
</file>

<file path=ppt/tags/tag150.xml><?xml version="1.0" encoding="utf-8"?>
<p:tagLst xmlns:p="http://schemas.openxmlformats.org/presentationml/2006/main">
  <p:tag name="AS_UNIQUEID" val="5565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151.xml><?xml version="1.0" encoding="utf-8"?>
<p:tagLst xmlns:p="http://schemas.openxmlformats.org/presentationml/2006/main">
  <p:tag name="AS_UNIQUEID" val="5566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152.xml><?xml version="1.0" encoding="utf-8"?>
<p:tagLst xmlns:p="http://schemas.openxmlformats.org/presentationml/2006/main">
  <p:tag name="AS_UNIQUEID" val="5567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153.xml><?xml version="1.0" encoding="utf-8"?>
<p:tagLst xmlns:p="http://schemas.openxmlformats.org/presentationml/2006/main">
  <p:tag name="AS_UNIQUEID" val="5568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154.xml><?xml version="1.0" encoding="utf-8"?>
<p:tagLst xmlns:p="http://schemas.openxmlformats.org/presentationml/2006/main">
  <p:tag name="AS_UNIQUEID" val="5570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i*3"/>
  <p:tag name="KSO_WM_UNIT_INDEX" val="3"/>
  <p:tag name="KSO_WM_UNIT_LAYERLEVEL" val="1"/>
  <p:tag name="KSO_WM_UNIT_TYPE" val="i"/>
</p:tagLst>
</file>

<file path=ppt/tags/tag155.xml><?xml version="1.0" encoding="utf-8"?>
<p:tagLst xmlns:p="http://schemas.openxmlformats.org/presentationml/2006/main">
  <p:tag name="AS_UNIQUEID" val="5571"/>
  <p:tag name="KSO_WM_BEAUTIFY_FLAG" val="#wm#"/>
  <p:tag name="KSO_WM_SLIDE_BACKGROUND_TYPE" val="leftRight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4*i*1"/>
  <p:tag name="KSO_WM_UNIT_INDEX" val="1"/>
  <p:tag name="KSO_WM_UNIT_LAYERLEVEL" val="1"/>
  <p:tag name="KSO_WM_UNIT_SUBTYPE" val="h"/>
  <p:tag name="KSO_WM_UNIT_TYPE" val="i"/>
</p:tagLst>
</file>

<file path=ppt/tags/tag156.xml><?xml version="1.0" encoding="utf-8"?>
<p:tagLst xmlns:p="http://schemas.openxmlformats.org/presentationml/2006/main">
  <p:tag name="AS_UNIQUEID" val="5572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157.xml><?xml version="1.0" encoding="utf-8"?>
<p:tagLst xmlns:p="http://schemas.openxmlformats.org/presentationml/2006/main">
  <p:tag name="AS_UNIQUEID" val="5573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158.xml><?xml version="1.0" encoding="utf-8"?>
<p:tagLst xmlns:p="http://schemas.openxmlformats.org/presentationml/2006/main">
  <p:tag name="AS_UNIQUEID" val="5574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159.xml><?xml version="1.0" encoding="utf-8"?>
<p:tagLst xmlns:p="http://schemas.openxmlformats.org/presentationml/2006/main">
  <p:tag name="AS_UNIQUEID" val="5575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16.xml><?xml version="1.0" encoding="utf-8"?>
<p:tagLst xmlns:p="http://schemas.openxmlformats.org/presentationml/2006/main">
  <p:tag name="AS_UNIQUEID" val="5409"/>
</p:tagLst>
</file>

<file path=ppt/tags/tag160.xml><?xml version="1.0" encoding="utf-8"?>
<p:tagLst xmlns:p="http://schemas.openxmlformats.org/presentationml/2006/main">
  <p:tag name="AS_UNIQUEID" val="5576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161.xml><?xml version="1.0" encoding="utf-8"?>
<p:tagLst xmlns:p="http://schemas.openxmlformats.org/presentationml/2006/main">
  <p:tag name="AS_UNIQUEID" val="5577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162.xml><?xml version="1.0" encoding="utf-8"?>
<p:tagLst xmlns:p="http://schemas.openxmlformats.org/presentationml/2006/main">
  <p:tag name="AS_UNIQUEID" val="5579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i*3"/>
  <p:tag name="KSO_WM_UNIT_INDEX" val="3"/>
  <p:tag name="KSO_WM_UNIT_LAYERLEVEL" val="1"/>
  <p:tag name="KSO_WM_UNIT_TYPE" val="i"/>
</p:tagLst>
</file>

<file path=ppt/tags/tag163.xml><?xml version="1.0" encoding="utf-8"?>
<p:tagLst xmlns:p="http://schemas.openxmlformats.org/presentationml/2006/main">
  <p:tag name="AS_UNIQUEID" val="5580"/>
  <p:tag name="KSO_WM_BEAUTIFY_FLAG" val="#wm#"/>
  <p:tag name="KSO_WM_SLIDE_BACKGROUND_TYPE" val="topBottom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5*i*1"/>
  <p:tag name="KSO_WM_UNIT_INDEX" val="1"/>
  <p:tag name="KSO_WM_UNIT_LAYERLEVEL" val="1"/>
  <p:tag name="KSO_WM_UNIT_SUBTYPE" val="h"/>
  <p:tag name="KSO_WM_UNIT_TYPE" val="i"/>
</p:tagLst>
</file>

<file path=ppt/tags/tag164.xml><?xml version="1.0" encoding="utf-8"?>
<p:tagLst xmlns:p="http://schemas.openxmlformats.org/presentationml/2006/main">
  <p:tag name="AS_UNIQUEID" val="5581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165.xml><?xml version="1.0" encoding="utf-8"?>
<p:tagLst xmlns:p="http://schemas.openxmlformats.org/presentationml/2006/main">
  <p:tag name="AS_UNIQUEID" val="5582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166.xml><?xml version="1.0" encoding="utf-8"?>
<p:tagLst xmlns:p="http://schemas.openxmlformats.org/presentationml/2006/main">
  <p:tag name="AS_UNIQUEID" val="5583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167.xml><?xml version="1.0" encoding="utf-8"?>
<p:tagLst xmlns:p="http://schemas.openxmlformats.org/presentationml/2006/main">
  <p:tag name="AS_UNIQUEID" val="5584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168.xml><?xml version="1.0" encoding="utf-8"?>
<p:tagLst xmlns:p="http://schemas.openxmlformats.org/presentationml/2006/main">
  <p:tag name="AS_UNIQUEID" val="5585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169.xml><?xml version="1.0" encoding="utf-8"?>
<p:tagLst xmlns:p="http://schemas.openxmlformats.org/presentationml/2006/main">
  <p:tag name="AS_UNIQUEID" val="5586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17.xml><?xml version="1.0" encoding="utf-8"?>
<p:tagLst xmlns:p="http://schemas.openxmlformats.org/presentationml/2006/main">
  <p:tag name="AS_UNIQUEID" val="5410"/>
</p:tagLst>
</file>

<file path=ppt/tags/tag170.xml><?xml version="1.0" encoding="utf-8"?>
<p:tagLst xmlns:p="http://schemas.openxmlformats.org/presentationml/2006/main">
  <p:tag name="AS_UNIQUEID" val="5588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i*3"/>
  <p:tag name="KSO_WM_UNIT_INDEX" val="3"/>
  <p:tag name="KSO_WM_UNIT_LAYERLEVEL" val="1"/>
  <p:tag name="KSO_WM_UNIT_TYPE" val="i"/>
</p:tagLst>
</file>

<file path=ppt/tags/tag171.xml><?xml version="1.0" encoding="utf-8"?>
<p:tagLst xmlns:p="http://schemas.openxmlformats.org/presentationml/2006/main">
  <p:tag name="AS_UNIQUEID" val="5589"/>
  <p:tag name="KSO_WM_BEAUTIFY_FLAG" val="#wm#"/>
  <p:tag name="KSO_WM_SLIDE_BACKGROUND_TYPE" val="bottomTop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6*i*1"/>
  <p:tag name="KSO_WM_UNIT_INDEX" val="1"/>
  <p:tag name="KSO_WM_UNIT_LAYERLEVEL" val="1"/>
  <p:tag name="KSO_WM_UNIT_SUBTYPE" val="h"/>
  <p:tag name="KSO_WM_UNIT_TYPE" val="i"/>
</p:tagLst>
</file>

<file path=ppt/tags/tag172.xml><?xml version="1.0" encoding="utf-8"?>
<p:tagLst xmlns:p="http://schemas.openxmlformats.org/presentationml/2006/main">
  <p:tag name="AS_UNIQUEID" val="5590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73.xml><?xml version="1.0" encoding="utf-8"?>
<p:tagLst xmlns:p="http://schemas.openxmlformats.org/presentationml/2006/main">
  <p:tag name="AS_UNIQUEID" val="5591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74.xml><?xml version="1.0" encoding="utf-8"?>
<p:tagLst xmlns:p="http://schemas.openxmlformats.org/presentationml/2006/main">
  <p:tag name="AS_UNIQUEID" val="5592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75.xml><?xml version="1.0" encoding="utf-8"?>
<p:tagLst xmlns:p="http://schemas.openxmlformats.org/presentationml/2006/main">
  <p:tag name="AS_UNIQUEID" val="5593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76.xml><?xml version="1.0" encoding="utf-8"?>
<p:tagLst xmlns:p="http://schemas.openxmlformats.org/presentationml/2006/main">
  <p:tag name="AS_UNIQUEID" val="5594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77.xml><?xml version="1.0" encoding="utf-8"?>
<p:tagLst xmlns:p="http://schemas.openxmlformats.org/presentationml/2006/main">
  <p:tag name="AS_UNIQUEID" val="5595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78.xml><?xml version="1.0" encoding="utf-8"?>
<p:tagLst xmlns:p="http://schemas.openxmlformats.org/presentationml/2006/main">
  <p:tag name="AS_UNIQUEID" val="5597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i*3"/>
  <p:tag name="KSO_WM_UNIT_INDEX" val="3"/>
  <p:tag name="KSO_WM_UNIT_LAYERLEVEL" val="1"/>
  <p:tag name="KSO_WM_UNIT_TYPE" val="i"/>
</p:tagLst>
</file>

<file path=ppt/tags/tag179.xml><?xml version="1.0" encoding="utf-8"?>
<p:tagLst xmlns:p="http://schemas.openxmlformats.org/presentationml/2006/main">
  <p:tag name="AS_UNIQUEID" val="5598"/>
  <p:tag name="KSO_WM_BEAUTIFY_FLAG" val="#wm#"/>
  <p:tag name="KSO_WM_SLIDE_BACKGROUND_TYPE" val="navigation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7*i*1"/>
  <p:tag name="KSO_WM_UNIT_INDEX" val="1"/>
  <p:tag name="KSO_WM_UNIT_LAYERLEVEL" val="1"/>
  <p:tag name="KSO_WM_UNIT_SUBTYPE" val="h"/>
  <p:tag name="KSO_WM_UNIT_TYPE" val="i"/>
</p:tagLst>
</file>

<file path=ppt/tags/tag18.xml><?xml version="1.0" encoding="utf-8"?>
<p:tagLst xmlns:p="http://schemas.openxmlformats.org/presentationml/2006/main">
  <p:tag name="AS_UNIQUEID" val="5411"/>
</p:tagLst>
</file>

<file path=ppt/tags/tag180.xml><?xml version="1.0" encoding="utf-8"?>
<p:tagLst xmlns:p="http://schemas.openxmlformats.org/presentationml/2006/main">
  <p:tag name="AS_UNIQUEID" val="5599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81.xml><?xml version="1.0" encoding="utf-8"?>
<p:tagLst xmlns:p="http://schemas.openxmlformats.org/presentationml/2006/main">
  <p:tag name="AS_UNIQUEID" val="5600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82.xml><?xml version="1.0" encoding="utf-8"?>
<p:tagLst xmlns:p="http://schemas.openxmlformats.org/presentationml/2006/main">
  <p:tag name="AS_UNIQUEID" val="5601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83.xml><?xml version="1.0" encoding="utf-8"?>
<p:tagLst xmlns:p="http://schemas.openxmlformats.org/presentationml/2006/main">
  <p:tag name="AS_UNIQUEID" val="5602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84.xml><?xml version="1.0" encoding="utf-8"?>
<p:tagLst xmlns:p="http://schemas.openxmlformats.org/presentationml/2006/main">
  <p:tag name="AS_UNIQUEID" val="5603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85.xml><?xml version="1.0" encoding="utf-8"?>
<p:tagLst xmlns:p="http://schemas.openxmlformats.org/presentationml/2006/main">
  <p:tag name="AS_UNIQUEID" val="5604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86.xml><?xml version="1.0" encoding="utf-8"?>
<p:tagLst xmlns:p="http://schemas.openxmlformats.org/presentationml/2006/main">
  <p:tag name="AS_UNIQUEID" val="5605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87.xml><?xml version="1.0" encoding="utf-8"?>
<p:tagLst xmlns:p="http://schemas.openxmlformats.org/presentationml/2006/main">
  <p:tag name="AS_UNIQUEID" val="5606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88.xml><?xml version="1.0" encoding="utf-8"?>
<p:tagLst xmlns:p="http://schemas.openxmlformats.org/presentationml/2006/main">
  <p:tag name="AS_UNIQUEID" val="5608"/>
  <p:tag name="KSO_WM_BEAUTIFY_FLAG" val="#wm#"/>
  <p:tag name="KSO_WM_SLIDE_BACKGROUND_TYPE" val="belt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8*i*1"/>
  <p:tag name="KSO_WM_UNIT_INDEX" val="1"/>
  <p:tag name="KSO_WM_UNIT_LAYERLEVEL" val="1"/>
  <p:tag name="KSO_WM_UNIT_SUBTYPE" val="h"/>
  <p:tag name="KSO_WM_UNIT_TYPE" val="i"/>
</p:tagLst>
</file>

<file path=ppt/tags/tag189.xml><?xml version="1.0" encoding="utf-8"?>
<p:tagLst xmlns:p="http://schemas.openxmlformats.org/presentationml/2006/main">
  <p:tag name="AS_UNIQUEID" val="5609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9.xml><?xml version="1.0" encoding="utf-8"?>
<p:tagLst xmlns:p="http://schemas.openxmlformats.org/presentationml/2006/main">
  <p:tag name="AS_UNIQUEID" val="5412"/>
</p:tagLst>
</file>

<file path=ppt/tags/tag190.xml><?xml version="1.0" encoding="utf-8"?>
<p:tagLst xmlns:p="http://schemas.openxmlformats.org/presentationml/2006/main">
  <p:tag name="AS_UNIQUEID" val="5610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91.xml><?xml version="1.0" encoding="utf-8"?>
<p:tagLst xmlns:p="http://schemas.openxmlformats.org/presentationml/2006/main">
  <p:tag name="AS_UNIQUEID" val="5611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92.xml><?xml version="1.0" encoding="utf-8"?>
<p:tagLst xmlns:p="http://schemas.openxmlformats.org/presentationml/2006/main">
  <p:tag name="AS_UNIQUEID" val="5612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93.xml><?xml version="1.0" encoding="utf-8"?>
<p:tagLst xmlns:p="http://schemas.openxmlformats.org/presentationml/2006/main">
  <p:tag name="AS_UNIQUEID" val="5613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94.xml><?xml version="1.0" encoding="utf-8"?>
<p:tagLst xmlns:p="http://schemas.openxmlformats.org/presentationml/2006/main">
  <p:tag name="AS_UNIQUEID" val="5614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i*1"/>
  <p:tag name="KSO_WM_UNIT_INDEX" val="1"/>
  <p:tag name="KSO_WM_UNIT_LAYERLEVEL" val="1"/>
  <p:tag name="KSO_WM_UNIT_TYPE" val="i"/>
</p:tagLst>
</file>

<file path=ppt/tags/tag195.xml><?xml version="1.0" encoding="utf-8"?>
<p:tagLst xmlns:p="http://schemas.openxmlformats.org/presentationml/2006/main">
  <p:tag name="AS_UNIQUEID" val="5615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i*1"/>
  <p:tag name="KSO_WM_UNIT_INDEX" val="1"/>
  <p:tag name="KSO_WM_UNIT_LAYERLEVEL" val="1"/>
  <p:tag name="KSO_WM_UNIT_TYPE" val="i"/>
</p:tagLst>
</file>

<file path=ppt/tags/tag196.xml><?xml version="1.0" encoding="utf-8"?>
<p:tagLst xmlns:p="http://schemas.openxmlformats.org/presentationml/2006/main">
  <p:tag name="AS_UNIQUEID" val="5617"/>
</p:tagLst>
</file>

<file path=ppt/tags/tag197.xml><?xml version="1.0" encoding="utf-8"?>
<p:tagLst xmlns:p="http://schemas.openxmlformats.org/presentationml/2006/main">
  <p:tag name="AS_UNIQUEID" val="5618"/>
</p:tagLst>
</file>

<file path=ppt/tags/tag198.xml><?xml version="1.0" encoding="utf-8"?>
<p:tagLst xmlns:p="http://schemas.openxmlformats.org/presentationml/2006/main">
  <p:tag name="AS_UNIQUEID" val="5619"/>
</p:tagLst>
</file>

<file path=ppt/tags/tag199.xml><?xml version="1.0" encoding="utf-8"?>
<p:tagLst xmlns:p="http://schemas.openxmlformats.org/presentationml/2006/main">
  <p:tag name="AS_UNIQUEID" val="5620"/>
</p:tagLst>
</file>

<file path=ppt/tags/tag2.xml><?xml version="1.0" encoding="utf-8"?>
<p:tagLst xmlns:p="http://schemas.openxmlformats.org/presentationml/2006/main">
  <p:tag name="AS_UNIQUEID" val="5391"/>
</p:tagLst>
</file>

<file path=ppt/tags/tag20.xml><?xml version="1.0" encoding="utf-8"?>
<p:tagLst xmlns:p="http://schemas.openxmlformats.org/presentationml/2006/main">
  <p:tag name="AS_UNIQUEID" val="5413"/>
</p:tagLst>
</file>

<file path=ppt/tags/tag200.xml><?xml version="1.0" encoding="utf-8"?>
<p:tagLst xmlns:p="http://schemas.openxmlformats.org/presentationml/2006/main">
  <p:tag name="AS_UNIQUEID" val="5622"/>
  <p:tag name="KSO_WM_BEAUTIFY_FLAG" val="#wm#"/>
  <p:tag name="KSO_WM_TAG_VERSION" val="1.0"/>
  <p:tag name="KSO_WM_TEMPLATE_CATEGORY" val="custom"/>
  <p:tag name="KSO_WM_TEMPLATE_INDEX" val="20177407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201.xml><?xml version="1.0" encoding="utf-8"?>
<p:tagLst xmlns:p="http://schemas.openxmlformats.org/presentationml/2006/main">
  <p:tag name="AS_UNIQUEID" val="5623"/>
  <p:tag name="KSO_WM_BEAUTIFY_FLAG" val="#wm#"/>
  <p:tag name="KSO_WM_TAG_VERSION" val="1.0"/>
  <p:tag name="KSO_WM_TEMPLATE_CATEGORY" val="custom"/>
  <p:tag name="KSO_WM_TEMPLATE_INDEX" val="20177407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202.xml><?xml version="1.0" encoding="utf-8"?>
<p:tagLst xmlns:p="http://schemas.openxmlformats.org/presentationml/2006/main">
  <p:tag name="AS_UNIQUEID" val="562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203.xml><?xml version="1.0" encoding="utf-8"?>
<p:tagLst xmlns:p="http://schemas.openxmlformats.org/presentationml/2006/main">
  <p:tag name="AS_UNIQUEID" val="562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204.xml><?xml version="1.0" encoding="utf-8"?>
<p:tagLst xmlns:p="http://schemas.openxmlformats.org/presentationml/2006/main">
  <p:tag name="AS_UNIQUEID" val="56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205.xml><?xml version="1.0" encoding="utf-8"?>
<p:tagLst xmlns:p="http://schemas.openxmlformats.org/presentationml/2006/main">
  <p:tag name="AS_UNIQUEID" val="5627"/>
  <p:tag name="KSO_WM_BEAUTIFY_FLAG" val="#wm#"/>
  <p:tag name="KSO_WM_COMBINE_RELATE_SLIDE_ID" val="background20176891_1"/>
  <p:tag name="KSO_WM_TAG_VERSION" val="1.0"/>
  <p:tag name="KSO_WM_TEMPLATE_CATEGORY" val="custom"/>
  <p:tag name="KSO_WM_TEMPLATE_COLOR_TYPE" val="1"/>
  <p:tag name="KSO_WM_TEMPLATE_INDEX" val="20177407"/>
  <p:tag name="KSO_WM_TEMPLATE_MASTER_THUMB_INDEX" val="12"/>
  <p:tag name="KSO_WM_TEMPLATE_MASTER_TYPE" val="1"/>
  <p:tag name="KSO_WM_TEMPLATE_SUBCATEGORY" val="0"/>
  <p:tag name="KSO_WM_TEMPLATE_THUMBS_INDEX" val="1、4、11、23、25、27"/>
</p:tagLst>
</file>

<file path=ppt/tags/tag206.xml><?xml version="1.0" encoding="utf-8"?>
<p:tagLst xmlns:p="http://schemas.openxmlformats.org/presentationml/2006/main">
  <p:tag name="AS_UNIQUEID" val="5628"/>
</p:tagLst>
</file>

<file path=ppt/tags/tag207.xml><?xml version="1.0" encoding="utf-8"?>
<p:tagLst xmlns:p="http://schemas.openxmlformats.org/presentationml/2006/main">
  <p:tag name="AS_UNIQUEID" val="5641"/>
</p:tagLst>
</file>

<file path=ppt/tags/tag208.xml><?xml version="1.0" encoding="utf-8"?>
<p:tagLst xmlns:p="http://schemas.openxmlformats.org/presentationml/2006/main">
  <p:tag name="AS_UNIQUEID" val="5642"/>
</p:tagLst>
</file>

<file path=ppt/tags/tag209.xml><?xml version="1.0" encoding="utf-8"?>
<p:tagLst xmlns:p="http://schemas.openxmlformats.org/presentationml/2006/main">
  <p:tag name="AS_UNIQUEID" val="5643"/>
  <p:tag name="KSO_WM_BEAUTIFY_FLAG" val="#wm#"/>
  <p:tag name="KSO_WM_TAG_VERSION" val="1.0"/>
  <p:tag name="KSO_WM_TEMPLATE_CATEGORY" val="custom"/>
  <p:tag name="KSO_WM_TEMPLATE_INDEX" val="20177407"/>
  <p:tag name="KSO_WM_UNIT_COMPATIBLE" val="0"/>
  <p:tag name="KSO_WM_UNIT_DIAGRAM_ISNUMVISUAL" val="0"/>
  <p:tag name="KSO_WM_UNIT_DIAGRAM_ISREFERUNIT" val="0"/>
  <p:tag name="KSO_WM_UNIT_HIGHLIGHT" val="0"/>
  <p:tag name="KSO_WM_UNIT_ID" val="custom20177407_1*a*1"/>
  <p:tag name="KSO_WM_UNIT_INDEX" val="1"/>
  <p:tag name="KSO_WM_UNIT_ISCONTENTSTITLE" val="0"/>
  <p:tag name="KSO_WM_UNIT_LAYERLEVEL" val="1"/>
  <p:tag name="KSO_WM_UNIT_NOCLEAR" val="0"/>
  <p:tag name="KSO_WM_UNIT_PRESET_TEXT" val="复古风小鸟花卉总结"/>
  <p:tag name="KSO_WM_UNIT_TEXT_FILL_FORE_SCHEMECOLOR_INDEX" val="5"/>
  <p:tag name="KSO_WM_UNIT_TEXT_FILL_FORE_SCHEMECOLOR_INDEX_BRIGHTNESS" val="0"/>
  <p:tag name="KSO_WM_UNIT_TEXT_FILL_TYPE" val="1"/>
  <p:tag name="KSO_WM_UNIT_TYPE" val="a"/>
  <p:tag name="KSO_WM_UNIT_VALUE" val="22"/>
</p:tagLst>
</file>

<file path=ppt/tags/tag21.xml><?xml version="1.0" encoding="utf-8"?>
<p:tagLst xmlns:p="http://schemas.openxmlformats.org/presentationml/2006/main">
  <p:tag name="AS_UNIQUEID" val="5415"/>
</p:tagLst>
</file>

<file path=ppt/tags/tag210.xml><?xml version="1.0" encoding="utf-8"?>
<p:tagLst xmlns:p="http://schemas.openxmlformats.org/presentationml/2006/main">
  <p:tag name="KSO_WM_BEAUTIFY_FLAG" val="#wm#"/>
  <p:tag name="KSO_WM_COMBINE_RELATE_SLIDE_ID" val="background20176891_1"/>
  <p:tag name="KSO_WM_SLIDE_ID" val="custom20177407_1"/>
  <p:tag name="KSO_WM_SLIDE_INDEX" val="1"/>
  <p:tag name="KSO_WM_SLIDE_ITEM_CNT" val="0"/>
  <p:tag name="KSO_WM_SLIDE_LAYOUT" val="a_b"/>
  <p:tag name="KSO_WM_SLIDE_LAYOUT_CNT" val="1_1"/>
  <p:tag name="KSO_WM_SLIDE_SUBTYPE" val="pureTxt"/>
  <p:tag name="KSO_WM_SLIDE_TYPE" val="title"/>
  <p:tag name="KSO_WM_TAG_VERSION" val="1.0"/>
  <p:tag name="KSO_WM_TEMPLATE_CATEGORY" val="custom"/>
  <p:tag name="KSO_WM_TEMPLATE_COLOR_TYPE" val="1"/>
  <p:tag name="KSO_WM_TEMPLATE_INDEX" val="20177407"/>
  <p:tag name="KSO_WM_TEMPLATE_MASTER_THUMB_INDEX" val="12"/>
  <p:tag name="KSO_WM_TEMPLATE_MASTER_TYPE" val="1"/>
  <p:tag name="KSO_WM_TEMPLATE_SUBCATEGORY" val="0"/>
  <p:tag name="KSO_WM_TEMPLATE_THUMBS_INDEX" val="1、4、11、23、25、27"/>
</p:tagLst>
</file>

<file path=ppt/tags/tag211.xml><?xml version="1.0" encoding="utf-8"?>
<p:tagLst xmlns:p="http://schemas.openxmlformats.org/presentationml/2006/main">
  <p:tag name="AS_UNIQUEID" val="5637"/>
</p:tagLst>
</file>

<file path=ppt/tags/tag212.xml><?xml version="1.0" encoding="utf-8"?>
<p:tagLst xmlns:p="http://schemas.openxmlformats.org/presentationml/2006/main">
  <p:tag name="AS_UNIQUEID" val="5638"/>
</p:tagLst>
</file>

<file path=ppt/tags/tag213.xml><?xml version="1.0" encoding="utf-8"?>
<p:tagLst xmlns:p="http://schemas.openxmlformats.org/presentationml/2006/main">
  <p:tag name="AS_UNIQUEID" val="5639"/>
</p:tagLst>
</file>

<file path=ppt/tags/tag214.xml><?xml version="1.0" encoding="utf-8"?>
<p:tagLst xmlns:p="http://schemas.openxmlformats.org/presentationml/2006/main">
  <p:tag name="AS_UNIQUEID" val="5670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i*1"/>
  <p:tag name="KSO_WM_UNIT_INDEX" val="1"/>
  <p:tag name="KSO_WM_UNIT_LAYERLEVEL" val="1"/>
  <p:tag name="KSO_WM_UNIT_TYPE" val="i"/>
</p:tagLst>
</file>

<file path=ppt/tags/tag215.xml><?xml version="1.0" encoding="utf-8"?>
<p:tagLst xmlns:p="http://schemas.openxmlformats.org/presentationml/2006/main">
  <p:tag name="AS_UNIQUEID" val="5671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i*2"/>
  <p:tag name="KSO_WM_UNIT_INDEX" val="2"/>
  <p:tag name="KSO_WM_UNIT_LAYERLEVEL" val="1"/>
  <p:tag name="KSO_WM_UNIT_TYPE" val="i"/>
</p:tagLst>
</file>

<file path=ppt/tags/tag216.xml><?xml version="1.0" encoding="utf-8"?>
<p:tagLst xmlns:p="http://schemas.openxmlformats.org/presentationml/2006/main">
  <p:tag name="AS_UNIQUEID" val="3757"/>
</p:tagLst>
</file>

<file path=ppt/tags/tag217.xml><?xml version="1.0" encoding="utf-8"?>
<p:tagLst xmlns:p="http://schemas.openxmlformats.org/presentationml/2006/main">
  <p:tag name="AS_UNIQUEID" val="3356"/>
  <p:tag name="KSO_WM_BEAUTIFY_FLAG" val=""/>
  <p:tag name="KSO_WM_UNIT_LINE_FILL_TYPE" val="2"/>
  <p:tag name="KSO_WM_UNIT_LINE_FORE_SCHEMECOLOR_INDEX" val="13"/>
  <p:tag name="KSO_WM_UNIT_LINE_FORE_SCHEMECOLOR_INDEX_BRIGHTNESS" val="0"/>
  <p:tag name="KSO_WM_UNIT_TEXT_FILL_FORE_SCHEMECOLOR_INDEX" val="2"/>
  <p:tag name="KSO_WM_UNIT_TEXT_FILL_FORE_SCHEMECOLOR_INDEX_BRIGHTNESS" val="0"/>
  <p:tag name="KSO_WM_UNIT_TEXT_FILL_TYPE" val="1"/>
</p:tagLst>
</file>

<file path=ppt/tags/tag218.xml><?xml version="1.0" encoding="utf-8"?>
<p:tagLst xmlns:p="http://schemas.openxmlformats.org/presentationml/2006/main">
  <p:tag name="AS_UNIQUEID" val="2251"/>
  <p:tag name="KSO_WM_BEAUTIFY_FLAG" val=""/>
  <p:tag name="KSO_WM_UNIT_FILL_FORE_SCHEMECOLOR_INDEX" val="6"/>
  <p:tag name="KSO_WM_UNIT_FILL_FORE_SCHEMECOLOR_INDEX_BRIGHTNESS" val="0"/>
  <p:tag name="KSO_WM_UNIT_FILL_TYPE" val="1"/>
  <p:tag name="KSO_WM_UNIT_TEXT_FILL_FORE_SCHEMECOLOR_INDEX" val="14"/>
  <p:tag name="KSO_WM_UNIT_TEXT_FILL_FORE_SCHEMECOLOR_INDEX_BRIGHTNESS" val="0"/>
  <p:tag name="KSO_WM_UNIT_TEXT_FILL_TYPE" val="1"/>
</p:tagLst>
</file>

<file path=ppt/tags/tag219.xml><?xml version="1.0" encoding="utf-8"?>
<p:tagLst xmlns:p="http://schemas.openxmlformats.org/presentationml/2006/main">
  <p:tag name="AS_UNIQUEID" val="1907"/>
  <p:tag name="KSO_WM_BEAUTIFY_FLAG" val=""/>
  <p:tag name="KSO_WM_UNIT_FILL_FORE_SCHEMECOLOR_INDEX" val="14"/>
  <p:tag name="KSO_WM_UNIT_FILL_FORE_SCHEMECOLOR_INDEX_BRIGHTNESS" val="0"/>
  <p:tag name="KSO_WM_UNIT_FILL_TYPE" val="1"/>
  <p:tag name="KSO_WM_UNIT_TEXT_FILL_FORE_SCHEMECOLOR_INDEX" val="13"/>
  <p:tag name="KSO_WM_UNIT_TEXT_FILL_FORE_SCHEMECOLOR_INDEX_BRIGHTNESS" val="0"/>
  <p:tag name="KSO_WM_UNIT_TEXT_FILL_TYPE" val="1"/>
</p:tagLst>
</file>

<file path=ppt/tags/tag22.xml><?xml version="1.0" encoding="utf-8"?>
<p:tagLst xmlns:p="http://schemas.openxmlformats.org/presentationml/2006/main">
  <p:tag name="AS_UNIQUEID" val="5416"/>
</p:tagLst>
</file>

<file path=ppt/tags/tag220.xml><?xml version="1.0" encoding="utf-8"?>
<p:tagLst xmlns:p="http://schemas.openxmlformats.org/presentationml/2006/main">
  <p:tag name="KSO_WM_SLIDE_BACKGROUND_TYPE" val="general"/>
  <p:tag name="KSO_WM_SLIDE_BK_DARK_LIGHT" val="2"/>
</p:tagLst>
</file>

<file path=ppt/tags/tag221.xml><?xml version="1.0" encoding="utf-8"?>
<p:tagLst xmlns:p="http://schemas.openxmlformats.org/presentationml/2006/main">
  <p:tag name="AS_UNIQUEID" val="1753"/>
</p:tagLst>
</file>

<file path=ppt/tags/tag222.xml><?xml version="1.0" encoding="utf-8"?>
<p:tagLst xmlns:p="http://schemas.openxmlformats.org/presentationml/2006/main">
  <p:tag name="AS_UNIQUEID" val="1754"/>
</p:tagLst>
</file>

<file path=ppt/tags/tag223.xml><?xml version="1.0" encoding="utf-8"?>
<p:tagLst xmlns:p="http://schemas.openxmlformats.org/presentationml/2006/main">
  <p:tag name="AS_UNIQUEID" val="1755"/>
</p:tagLst>
</file>

<file path=ppt/tags/tag224.xml><?xml version="1.0" encoding="utf-8"?>
<p:tagLst xmlns:p="http://schemas.openxmlformats.org/presentationml/2006/main">
  <p:tag name="AS_UNIQUEID" val="5673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i*1"/>
  <p:tag name="KSO_WM_UNIT_INDEX" val="1"/>
  <p:tag name="KSO_WM_UNIT_LAYERLEVEL" val="1"/>
  <p:tag name="KSO_WM_UNIT_TYPE" val="i"/>
</p:tagLst>
</file>

<file path=ppt/tags/tag225.xml><?xml version="1.0" encoding="utf-8"?>
<p:tagLst xmlns:p="http://schemas.openxmlformats.org/presentationml/2006/main">
  <p:tag name="AS_UNIQUEID" val="5674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i*2"/>
  <p:tag name="KSO_WM_UNIT_INDEX" val="2"/>
  <p:tag name="KSO_WM_UNIT_LAYERLEVEL" val="1"/>
  <p:tag name="KSO_WM_UNIT_TYPE" val="i"/>
</p:tagLst>
</file>

<file path=ppt/tags/tag226.xml><?xml version="1.0" encoding="utf-8"?>
<p:tagLst xmlns:p="http://schemas.openxmlformats.org/presentationml/2006/main">
  <p:tag name="AS_UNIQUEID" val="5388"/>
  <p:tag name="KSO_WM_BEAUTIFY_FLAG" val=""/>
</p:tagLst>
</file>

<file path=ppt/tags/tag227.xml><?xml version="1.0" encoding="utf-8"?>
<p:tagLst xmlns:p="http://schemas.openxmlformats.org/presentationml/2006/main">
  <p:tag name="AS_UNIQUEID" val="1469"/>
  <p:tag name="KSO_WM_BEAUTIFY_FLAG" val=""/>
  <p:tag name="KSO_WM_UNIT_FILL_FORE_SCHEMECOLOR_INDEX" val="14"/>
  <p:tag name="KSO_WM_UNIT_FILL_FORE_SCHEMECOLOR_INDEX_BRIGHTNESS" val="0"/>
  <p:tag name="KSO_WM_UNIT_FILL_TYPE" val="1"/>
  <p:tag name="KSO_WM_UNIT_LINE_FILL_TYPE" val="2"/>
  <p:tag name="KSO_WM_UNIT_LINE_FORE_SCHEMECOLOR_INDEX" val="13"/>
  <p:tag name="KSO_WM_UNIT_LINE_FORE_SCHEMECOLOR_INDEX_BRIGHTNESS" val="0"/>
</p:tagLst>
</file>

<file path=ppt/tags/tag228.xml><?xml version="1.0" encoding="utf-8"?>
<p:tagLst xmlns:p="http://schemas.openxmlformats.org/presentationml/2006/main">
  <p:tag name="AS_UNIQUEID" val="1470"/>
  <p:tag name="KSO_WM_BEAUTIFY_FLAG" val=""/>
</p:tagLst>
</file>

<file path=ppt/tags/tag229.xml><?xml version="1.0" encoding="utf-8"?>
<p:tagLst xmlns:p="http://schemas.openxmlformats.org/presentationml/2006/main">
  <p:tag name="AS_UNIQUEID" val="1471"/>
  <p:tag name="KSO_WM_BEAUTIFY_FLAG" val=""/>
</p:tagLst>
</file>

<file path=ppt/tags/tag23.xml><?xml version="1.0" encoding="utf-8"?>
<p:tagLst xmlns:p="http://schemas.openxmlformats.org/presentationml/2006/main">
  <p:tag name="AS_UNIQUEID" val="5417"/>
</p:tagLst>
</file>

<file path=ppt/tags/tag230.xml><?xml version="1.0" encoding="utf-8"?>
<p:tagLst xmlns:p="http://schemas.openxmlformats.org/presentationml/2006/main">
  <p:tag name="AS_UNIQUEID" val="1472"/>
  <p:tag name="KSO_WM_BEAUTIFY_FLAG" val=""/>
</p:tagLst>
</file>

<file path=ppt/tags/tag231.xml><?xml version="1.0" encoding="utf-8"?>
<p:tagLst xmlns:p="http://schemas.openxmlformats.org/presentationml/2006/main">
  <p:tag name="AS_UNIQUEID" val="1473"/>
  <p:tag name="KSO_WM_BEAUTIFY_FLAG" val=""/>
</p:tagLst>
</file>

<file path=ppt/tags/tag232.xml><?xml version="1.0" encoding="utf-8"?>
<p:tagLst xmlns:p="http://schemas.openxmlformats.org/presentationml/2006/main">
  <p:tag name="AS_UNIQUEID" val="1474"/>
  <p:tag name="KSO_WM_BEAUTIFY_FLAG" val=""/>
</p:tagLst>
</file>

<file path=ppt/tags/tag233.xml><?xml version="1.0" encoding="utf-8"?>
<p:tagLst xmlns:p="http://schemas.openxmlformats.org/presentationml/2006/main">
  <p:tag name="AS_UNIQUEID" val="1475"/>
  <p:tag name="KSO_WM_BEAUTIFY_FLAG" val=""/>
</p:tagLst>
</file>

<file path=ppt/tags/tag234.xml><?xml version="1.0" encoding="utf-8"?>
<p:tagLst xmlns:p="http://schemas.openxmlformats.org/presentationml/2006/main">
  <p:tag name="AS_UNIQUEID" val="1477"/>
  <p:tag name="KSO_WM_BEAUTIFY_FLAG" val=""/>
</p:tagLst>
</file>

<file path=ppt/tags/tag235.xml><?xml version="1.0" encoding="utf-8"?>
<p:tagLst xmlns:p="http://schemas.openxmlformats.org/presentationml/2006/main">
  <p:tag name="AS_UNIQUEID" val="2251"/>
  <p:tag name="KSO_WM_BEAUTIFY_FLAG" val=""/>
  <p:tag name="KSO_WM_UNIT_FILL_FORE_SCHEMECOLOR_INDEX" val="5"/>
  <p:tag name="KSO_WM_UNIT_FILL_FORE_SCHEMECOLOR_INDEX_BRIGHTNESS" val="0"/>
  <p:tag name="KSO_WM_UNIT_FILL_TYPE" val="1"/>
  <p:tag name="KSO_WM_UNIT_TEXT_FILL_FORE_SCHEMECOLOR_INDEX" val="14"/>
  <p:tag name="KSO_WM_UNIT_TEXT_FILL_FORE_SCHEMECOLOR_INDEX_BRIGHTNESS" val="0"/>
  <p:tag name="KSO_WM_UNIT_TEXT_FILL_TYPE" val="1"/>
</p:tagLst>
</file>

<file path=ppt/tags/tag236.xml><?xml version="1.0" encoding="utf-8"?>
<p:tagLst xmlns:p="http://schemas.openxmlformats.org/presentationml/2006/main">
  <p:tag name="KSO_WM_SLIDE_BACKGROUND_TYPE" val="general"/>
  <p:tag name="KSO_WM_SLIDE_BK_DARK_LIGHT" val="2"/>
</p:tagLst>
</file>

<file path=ppt/tags/tag237.xml><?xml version="1.0" encoding="utf-8"?>
<p:tagLst xmlns:p="http://schemas.openxmlformats.org/presentationml/2006/main">
  <p:tag name="AS_UNIQUEID" val="5676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i*1"/>
  <p:tag name="KSO_WM_UNIT_INDEX" val="1"/>
  <p:tag name="KSO_WM_UNIT_LAYERLEVEL" val="1"/>
  <p:tag name="KSO_WM_UNIT_TYPE" val="i"/>
</p:tagLst>
</file>

<file path=ppt/tags/tag238.xml><?xml version="1.0" encoding="utf-8"?>
<p:tagLst xmlns:p="http://schemas.openxmlformats.org/presentationml/2006/main">
  <p:tag name="AS_UNIQUEID" val="5677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i*2"/>
  <p:tag name="KSO_WM_UNIT_INDEX" val="2"/>
  <p:tag name="KSO_WM_UNIT_LAYERLEVEL" val="1"/>
  <p:tag name="KSO_WM_UNIT_TYPE" val="i"/>
</p:tagLst>
</file>

<file path=ppt/tags/tag239.xml><?xml version="1.0" encoding="utf-8"?>
<p:tagLst xmlns:p="http://schemas.openxmlformats.org/presentationml/2006/main">
  <p:tag name="AS_UNIQUEID" val="2251"/>
  <p:tag name="KSO_WM_BEAUTIFY_FLAG" val=""/>
  <p:tag name="KSO_WM_UNIT_FILL_FORE_SCHEMECOLOR_INDEX" val="5"/>
  <p:tag name="KSO_WM_UNIT_FILL_FORE_SCHEMECOLOR_INDEX_BRIGHTNESS" val="0"/>
  <p:tag name="KSO_WM_UNIT_FILL_TYPE" val="1"/>
  <p:tag name="KSO_WM_UNIT_TEXT_FILL_FORE_SCHEMECOLOR_INDEX" val="14"/>
  <p:tag name="KSO_WM_UNIT_TEXT_FILL_FORE_SCHEMECOLOR_INDEX_BRIGHTNESS" val="0"/>
  <p:tag name="KSO_WM_UNIT_TEXT_FILL_TYPE" val="1"/>
</p:tagLst>
</file>

<file path=ppt/tags/tag24.xml><?xml version="1.0" encoding="utf-8"?>
<p:tagLst xmlns:p="http://schemas.openxmlformats.org/presentationml/2006/main">
  <p:tag name="AS_UNIQUEID" val="5418"/>
</p:tagLst>
</file>

<file path=ppt/tags/tag240.xml><?xml version="1.0" encoding="utf-8"?>
<p:tagLst xmlns:p="http://schemas.openxmlformats.org/presentationml/2006/main">
  <p:tag name="AS_UNIQUEID" val="860"/>
  <p:tag name="KSO_WM_BEAUTIFY_FLAG" val=""/>
  <p:tag name="KSO_WM_UNIT_TEXT_FILL_FORE_SCHEMECOLOR_INDEX" val="13"/>
  <p:tag name="KSO_WM_UNIT_TEXT_FILL_FORE_SCHEMECOLOR_INDEX_BRIGHTNESS" val="0"/>
  <p:tag name="KSO_WM_UNIT_TEXT_FILL_TYPE" val="1"/>
</p:tagLst>
</file>

<file path=ppt/tags/tag241.xml><?xml version="1.0" encoding="utf-8"?>
<p:tagLst xmlns:p="http://schemas.openxmlformats.org/presentationml/2006/main">
  <p:tag name="AS_UNIQUEID" val="864"/>
  <p:tag name="KSO_WM_BEAUTIFY_FLAG" val=""/>
  <p:tag name="KSO_WM_UNIT_TEXT_FILL_FORE_SCHEMECOLOR_INDEX" val="13"/>
  <p:tag name="KSO_WM_UNIT_TEXT_FILL_FORE_SCHEMECOLOR_INDEX_BRIGHTNESS" val="0"/>
  <p:tag name="KSO_WM_UNIT_TEXT_FILL_TYPE" val="1"/>
</p:tagLst>
</file>

<file path=ppt/tags/tag242.xml><?xml version="1.0" encoding="utf-8"?>
<p:tagLst xmlns:p="http://schemas.openxmlformats.org/presentationml/2006/main">
  <p:tag name="AS_UNIQUEID" val="864"/>
  <p:tag name="KSO_WM_BEAUTIFY_FLAG" val=""/>
</p:tagLst>
</file>

<file path=ppt/tags/tag243.xml><?xml version="1.0" encoding="utf-8"?>
<p:tagLst xmlns:p="http://schemas.openxmlformats.org/presentationml/2006/main">
  <p:tag name="AS_UNIQUEID" val="864"/>
  <p:tag name="KSO_WM_BEAUTIFY_FLAG" val=""/>
</p:tagLst>
</file>

<file path=ppt/tags/tag244.xml><?xml version="1.0" encoding="utf-8"?>
<p:tagLst xmlns:p="http://schemas.openxmlformats.org/presentationml/2006/main">
  <p:tag name="AS_UNIQUEID" val="864"/>
  <p:tag name="KSO_WM_BEAUTIFY_FLAG" val=""/>
</p:tagLst>
</file>

<file path=ppt/tags/tag245.xml><?xml version="1.0" encoding="utf-8"?>
<p:tagLst xmlns:p="http://schemas.openxmlformats.org/presentationml/2006/main">
  <p:tag name="KSO_WM_SLIDE_BACKGROUND_TYPE" val="general"/>
  <p:tag name="KSO_WM_SLIDE_BK_DARK_LIGHT" val="2"/>
</p:tagLst>
</file>

<file path=ppt/tags/tag246.xml><?xml version="1.0" encoding="utf-8"?>
<p:tagLst xmlns:p="http://schemas.openxmlformats.org/presentationml/2006/main">
  <p:tag name="AS_UNIQUEID" val="5682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i*1"/>
  <p:tag name="KSO_WM_UNIT_INDEX" val="1"/>
  <p:tag name="KSO_WM_UNIT_LAYERLEVEL" val="1"/>
  <p:tag name="KSO_WM_UNIT_TYPE" val="i"/>
</p:tagLst>
</file>

<file path=ppt/tags/tag247.xml><?xml version="1.0" encoding="utf-8"?>
<p:tagLst xmlns:p="http://schemas.openxmlformats.org/presentationml/2006/main">
  <p:tag name="AS_UNIQUEID" val="5683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i*2"/>
  <p:tag name="KSO_WM_UNIT_INDEX" val="2"/>
  <p:tag name="KSO_WM_UNIT_LAYERLEVEL" val="1"/>
  <p:tag name="KSO_WM_UNIT_TYPE" val="i"/>
</p:tagLst>
</file>

<file path=ppt/tags/tag248.xml><?xml version="1.0" encoding="utf-8"?>
<p:tagLst xmlns:p="http://schemas.openxmlformats.org/presentationml/2006/main">
  <p:tag name="AS_UNIQUEID" val="5204"/>
  <p:tag name="KSO_WM_UNIT_LINE_FILL_TYPE" val="2"/>
  <p:tag name="KSO_WM_UNIT_LINE_FORE_SCHEMECOLOR_INDEX" val="13"/>
  <p:tag name="KSO_WM_UNIT_LINE_FORE_SCHEMECOLOR_INDEX_BRIGHTNESS" val="0"/>
  <p:tag name="KSO_WM_UNIT_TEXT_FILL_FORE_SCHEMECOLOR_INDEX" val="13"/>
  <p:tag name="KSO_WM_UNIT_TEXT_FILL_FORE_SCHEMECOLOR_INDEX_BRIGHTNESS" val="0"/>
  <p:tag name="KSO_WM_UNIT_TEXT_FILL_TYPE" val="1"/>
</p:tagLst>
</file>

<file path=ppt/tags/tag249.xml><?xml version="1.0" encoding="utf-8"?>
<p:tagLst xmlns:p="http://schemas.openxmlformats.org/presentationml/2006/main">
  <p:tag name="AS_UNIQUEID" val="3243"/>
  <p:tag name="KSO_WM_UNIT_FILL_FORE_SCHEMECOLOR_INDEX" val="6"/>
  <p:tag name="KSO_WM_UNIT_FILL_FORE_SCHEMECOLOR_INDEX_BRIGHTNESS" val="0"/>
  <p:tag name="KSO_WM_UNIT_FILL_TYPE" val="1"/>
  <p:tag name="KSO_WM_UNIT_LINE_FILL_TYPE" val="2"/>
  <p:tag name="KSO_WM_UNIT_LINE_FORE_SCHEMECOLOR_INDEX" val="7"/>
  <p:tag name="KSO_WM_UNIT_LINE_FORE_SCHEMECOLOR_INDEX_BRIGHTNESS" val="0"/>
  <p:tag name="KSO_WM_UNIT_TEXT_FILL_FORE_SCHEMECOLOR_INDEX" val="14"/>
  <p:tag name="KSO_WM_UNIT_TEXT_FILL_FORE_SCHEMECOLOR_INDEX_BRIGHTNESS" val="0"/>
  <p:tag name="KSO_WM_UNIT_TEXT_FILL_TYPE" val="1"/>
</p:tagLst>
</file>

<file path=ppt/tags/tag25.xml><?xml version="1.0" encoding="utf-8"?>
<p:tagLst xmlns:p="http://schemas.openxmlformats.org/presentationml/2006/main">
  <p:tag name="AS_UNIQUEID" val="5420"/>
</p:tagLst>
</file>

<file path=ppt/tags/tag250.xml><?xml version="1.0" encoding="utf-8"?>
<p:tagLst xmlns:p="http://schemas.openxmlformats.org/presentationml/2006/main">
  <p:tag name="AS_UNIQUEID" val="1838"/>
  <p:tag name="KSO_WM_BEAUTIFY_FLAG" val=""/>
</p:tagLst>
</file>

<file path=ppt/tags/tag251.xml><?xml version="1.0" encoding="utf-8"?>
<p:tagLst xmlns:p="http://schemas.openxmlformats.org/presentationml/2006/main">
  <p:tag name="AS_UNIQUEID" val="1597"/>
  <p:tag name="KSO_WM_UNIT_FILL_FORE_SCHEMECOLOR_INDEX" val="14"/>
  <p:tag name="KSO_WM_UNIT_FILL_FORE_SCHEMECOLOR_INDEX_BRIGHTNESS" val="0"/>
  <p:tag name="KSO_WM_UNIT_FILL_TYPE" val="1"/>
  <p:tag name="KSO_WM_UNIT_LINE_FILL_TYPE" val="2"/>
  <p:tag name="KSO_WM_UNIT_LINE_FORE_SCHEMECOLOR_INDEX" val="16"/>
  <p:tag name="KSO_WM_UNIT_LINE_FORE_SCHEMECOLOR_INDEX_BRIGHTNESS" val="-0.25"/>
  <p:tag name="KSO_WM_UNIT_TEXT_FILL_FORE_SCHEMECOLOR_INDEX" val="13"/>
  <p:tag name="KSO_WM_UNIT_TEXT_FILL_FORE_SCHEMECOLOR_INDEX_BRIGHTNESS" val="0"/>
  <p:tag name="KSO_WM_UNIT_TEXT_FILL_TYPE" val="1"/>
</p:tagLst>
</file>

<file path=ppt/tags/tag252.xml><?xml version="1.0" encoding="utf-8"?>
<p:tagLst xmlns:p="http://schemas.openxmlformats.org/presentationml/2006/main">
  <p:tag name="KSO_WM_SLIDE_BACKGROUND_TYPE" val="general"/>
  <p:tag name="KSO_WM_SLIDE_BK_DARK_LIGHT" val="2"/>
</p:tagLst>
</file>

<file path=ppt/tags/tag253.xml><?xml version="1.0" encoding="utf-8"?>
<p:tagLst xmlns:p="http://schemas.openxmlformats.org/presentationml/2006/main">
  <p:tag name="AS_UNIQUEID" val="2659"/>
  <p:tag name="KSO_WM_ASSEMBLE_CHIP_INDEX" val="cf236953d9354eba87d4571f82370dc3"/>
  <p:tag name="KSO_WM_CHIP_FILLAREA_FILL_RULE" val="{&quot;fill_align&quot;:&quot;cm&quot;,&quot;fill_mode&quot;:&quot;full&quot;,&quot;sacle_strategy&quot;:&quot;smart&quot;}"/>
  <p:tag name="KSO_WM_CHIP_GROUPID" val="5e6b05596848fb12bee65ac8"/>
  <p:tag name="KSO_WM_CHIP_XID" val="5e6b05596848fb12bee65aca"/>
  <p:tag name="KSO_WM_TAG_VERSION" val="1.0"/>
  <p:tag name="KSO_WM_TEMPLATE_ASSEMBLE_GROUPID" val="60656fc04054ed1e2fb80fac"/>
  <p:tag name="KSO_WM_TEMPLATE_ASSEMBLE_XID" val="60656fc04054ed1e2fb80fac"/>
  <p:tag name="KSO_WM_TEMPLATE_CATEGORY" val="diagram"/>
  <p:tag name="KSO_WM_TEMPLATE_INDEX" val="20215821"/>
  <p:tag name="KSO_WM_UNIT_BLOCK" val="0"/>
  <p:tag name="KSO_WM_UNIT_COMPATIBLE" val="0"/>
  <p:tag name="KSO_WM_UNIT_DEC_AREA_ID" val="b2e0fc33c8fb4226b2c7912eabade108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EFAULT_FONT" val="14;20;2"/>
  <p:tag name="KSO_WM_UNIT_DIAGRAM_ISNUMVISUAL" val="0"/>
  <p:tag name="KSO_WM_UNIT_DIAGRAM_ISREFERUNIT" val="0"/>
  <p:tag name="KSO_WM_UNIT_HIGHLIGHT" val="0"/>
  <p:tag name="KSO_WM_UNIT_ID" val="diagram20215821_1*f*1"/>
  <p:tag name="KSO_WM_UNIT_LAYERLEVEL" val="1"/>
  <p:tag name="KSO_WM_UNIT_NOCLEAR" val="0"/>
  <p:tag name="KSO_WM_UNIT_PRESET_TEXT" val="单击此处添加正文，文字是您思想的提炼，为了演示发布的良好效果，请言简意赅的阐述您的观点。您的内容已经简明扼要，字字珠玑，但信息却千丝万缕、错综复杂。"/>
  <p:tag name="KSO_WM_UNIT_SHOW_EDIT_AREA_INDICATION" val="1"/>
  <p:tag name="KSO_WM_UNIT_SM_LIMIT_TYPE" val="2"/>
  <p:tag name="KSO_WM_UNIT_SUBTYPE" val="a"/>
  <p:tag name="KSO_WM_UNIT_TEXT_FILL_FORE_SCHEMECOLOR_INDEX" val="13"/>
  <p:tag name="KSO_WM_UNIT_TEXT_FILL_FORE_SCHEMECOLOR_INDEX_BRIGHTNESS" val="0.25"/>
  <p:tag name="KSO_WM_UNIT_TEXT_FILL_TYPE" val="1"/>
  <p:tag name="KSO_WM_UNIT_TEXT_SUBTYPE" val="a"/>
  <p:tag name="KSO_WM_UNIT_VALUE" val="92"/>
</p:tagLst>
</file>

<file path=ppt/tags/tag254.xml><?xml version="1.0" encoding="utf-8"?>
<p:tagLst xmlns:p="http://schemas.openxmlformats.org/presentationml/2006/main">
  <p:tag name="KSO_WM_SPECIAL_SOURCE" val="bdnull"/>
</p:tagLst>
</file>

<file path=ppt/tags/tag255.xml><?xml version="1.0" encoding="utf-8"?>
<p:tagLst xmlns:p="http://schemas.openxmlformats.org/presentationml/2006/main">
  <p:tag name="KSO_WM_SPECIAL_SOURCE" val="bdnull"/>
</p:tagLst>
</file>

<file path=ppt/tags/tag256.xml><?xml version="1.0" encoding="utf-8"?>
<p:tagLst xmlns:p="http://schemas.openxmlformats.org/presentationml/2006/main">
  <p:tag name="AS_UNIQUEID" val="2644"/>
</p:tagLst>
</file>

<file path=ppt/tags/tag257.xml><?xml version="1.0" encoding="utf-8"?>
<p:tagLst xmlns:p="http://schemas.openxmlformats.org/presentationml/2006/main">
  <p:tag name="AS_UNIQUEID" val="2645"/>
</p:tagLst>
</file>

<file path=ppt/tags/tag258.xml><?xml version="1.0" encoding="utf-8"?>
<p:tagLst xmlns:p="http://schemas.openxmlformats.org/presentationml/2006/main">
  <p:tag name="KSO_WM_SPECIAL_SOURCE" val="bdnull"/>
</p:tagLst>
</file>

<file path=ppt/tags/tag259.xml><?xml version="1.0" encoding="utf-8"?>
<p:tagLst xmlns:p="http://schemas.openxmlformats.org/presentationml/2006/main">
  <p:tag name="AS_UNIQUEID" val="2644"/>
</p:tagLst>
</file>

<file path=ppt/tags/tag26.xml><?xml version="1.0" encoding="utf-8"?>
<p:tagLst xmlns:p="http://schemas.openxmlformats.org/presentationml/2006/main">
  <p:tag name="AS_UNIQUEID" val="5422"/>
</p:tagLst>
</file>

<file path=ppt/tags/tag260.xml><?xml version="1.0" encoding="utf-8"?>
<p:tagLst xmlns:p="http://schemas.openxmlformats.org/presentationml/2006/main">
  <p:tag name="AS_UNIQUEID" val="2645"/>
</p:tagLst>
</file>

<file path=ppt/tags/tag261.xml><?xml version="1.0" encoding="utf-8"?>
<p:tagLst xmlns:p="http://schemas.openxmlformats.org/presentationml/2006/main">
  <p:tag name="AS_UNIQUEID" val="5767"/>
</p:tagLst>
</file>

<file path=ppt/tags/tag262.xml><?xml version="1.0" encoding="utf-8"?>
<p:tagLst xmlns:p="http://schemas.openxmlformats.org/presentationml/2006/main">
  <p:tag name="AS_UNIQUEID" val="5829"/>
  <p:tag name="KSO_WM_UNIT_TEXT_FILL_FORE_SCHEMECOLOR_INDEX" val="8"/>
  <p:tag name="KSO_WM_UNIT_TEXT_FILL_FORE_SCHEMECOLOR_INDEX_BRIGHTNESS" val="0.4"/>
  <p:tag name="KSO_WM_UNIT_TEXT_FILL_TYPE" val="1"/>
</p:tagLst>
</file>

<file path=ppt/tags/tag263.xml><?xml version="1.0" encoding="utf-8"?>
<p:tagLst xmlns:p="http://schemas.openxmlformats.org/presentationml/2006/main">
  <p:tag name="KSO_WM_SPECIAL_SOURCE" val="bdnull"/>
</p:tagLst>
</file>

<file path=ppt/tags/tag264.xml><?xml version="1.0" encoding="utf-8"?>
<p:tagLst xmlns:p="http://schemas.openxmlformats.org/presentationml/2006/main">
  <p:tag name="AS_UNIQUEID" val="5792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i*2"/>
  <p:tag name="KSO_WM_UNIT_INDEX" val="2"/>
  <p:tag name="KSO_WM_UNIT_LAYERLEVEL" val="1"/>
  <p:tag name="KSO_WM_UNIT_TYPE" val="i"/>
</p:tagLst>
</file>

<file path=ppt/tags/tag265.xml><?xml version="1.0" encoding="utf-8"?>
<p:tagLst xmlns:p="http://schemas.openxmlformats.org/presentationml/2006/main">
  <p:tag name="AS_UNIQUEID" val="5793"/>
  <p:tag name="KSO_WM_UNIT_TEXT_FILL_FORE_SCHEMECOLOR_INDEX" val="2"/>
  <p:tag name="KSO_WM_UNIT_TEXT_FILL_FORE_SCHEMECOLOR_INDEX_BRIGHTNESS" val="0"/>
  <p:tag name="KSO_WM_UNIT_TEXT_FILL_TYPE" val="1"/>
</p:tagLst>
</file>

<file path=ppt/tags/tag266.xml><?xml version="1.0" encoding="utf-8"?>
<p:tagLst xmlns:p="http://schemas.openxmlformats.org/presentationml/2006/main">
  <p:tag name="AS_UNIQUEID" val="5794"/>
</p:tagLst>
</file>

<file path=ppt/tags/tag267.xml><?xml version="1.0" encoding="utf-8"?>
<p:tagLst xmlns:p="http://schemas.openxmlformats.org/presentationml/2006/main">
  <p:tag name="AS_UNIQUEID" val="5795"/>
  <p:tag name="KSO_WM_UNIT_TEXT_FILL_FORE_SCHEMECOLOR_INDEX" val="13"/>
  <p:tag name="KSO_WM_UNIT_TEXT_FILL_FORE_SCHEMECOLOR_INDEX_BRIGHTNESS" val="0"/>
  <p:tag name="KSO_WM_UNIT_TEXT_FILL_TYPE" val="1"/>
</p:tagLst>
</file>

<file path=ppt/tags/tag268.xml><?xml version="1.0" encoding="utf-8"?>
<p:tagLst xmlns:p="http://schemas.openxmlformats.org/presentationml/2006/main">
  <p:tag name="AS_UNIQUEID" val="5796"/>
  <p:tag name="KSO_WM_UNIT_TEXT_FILL_FORE_SCHEMECOLOR_INDEX" val="13"/>
  <p:tag name="KSO_WM_UNIT_TEXT_FILL_FORE_SCHEMECOLOR_INDEX_BRIGHTNESS" val="0"/>
  <p:tag name="KSO_WM_UNIT_TEXT_FILL_TYPE" val="1"/>
</p:tagLst>
</file>

<file path=ppt/tags/tag269.xml><?xml version="1.0" encoding="utf-8"?>
<p:tagLst xmlns:p="http://schemas.openxmlformats.org/presentationml/2006/main">
  <p:tag name="AS_UNIQUEID" val="5797"/>
  <p:tag name="KSO_WM_UNIT_TEXT_FILL_FORE_SCHEMECOLOR_INDEX" val="13"/>
  <p:tag name="KSO_WM_UNIT_TEXT_FILL_FORE_SCHEMECOLOR_INDEX_BRIGHTNESS" val="0"/>
  <p:tag name="KSO_WM_UNIT_TEXT_FILL_TYPE" val="1"/>
</p:tagLst>
</file>

<file path=ppt/tags/tag27.xml><?xml version="1.0" encoding="utf-8"?>
<p:tagLst xmlns:p="http://schemas.openxmlformats.org/presentationml/2006/main">
  <p:tag name="AS_UNIQUEID" val="5423"/>
</p:tagLst>
</file>

<file path=ppt/tags/tag270.xml><?xml version="1.0" encoding="utf-8"?>
<p:tagLst xmlns:p="http://schemas.openxmlformats.org/presentationml/2006/main">
  <p:tag name="AS_UNIQUEID" val="5798"/>
  <p:tag name="KSO_WM_UNIT_TEXT_FILL_FORE_SCHEMECOLOR_INDEX" val="13"/>
  <p:tag name="KSO_WM_UNIT_TEXT_FILL_FORE_SCHEMECOLOR_INDEX_BRIGHTNESS" val="0"/>
  <p:tag name="KSO_WM_UNIT_TEXT_FILL_TYPE" val="1"/>
</p:tagLst>
</file>

<file path=ppt/tags/tag271.xml><?xml version="1.0" encoding="utf-8"?>
<p:tagLst xmlns:p="http://schemas.openxmlformats.org/presentationml/2006/main">
  <p:tag name="AS_UNIQUEID" val="5799"/>
  <p:tag name="KSO_WM_UNIT_TEXT_FILL_FORE_SCHEMECOLOR_INDEX" val="2"/>
  <p:tag name="KSO_WM_UNIT_TEXT_FILL_FORE_SCHEMECOLOR_INDEX_BRIGHTNESS" val="0"/>
  <p:tag name="KSO_WM_UNIT_TEXT_FILL_TYPE" val="1"/>
</p:tagLst>
</file>

<file path=ppt/tags/tag272.xml><?xml version="1.0" encoding="utf-8"?>
<p:tagLst xmlns:p="http://schemas.openxmlformats.org/presentationml/2006/main">
  <p:tag name="AS_UNIQUEID" val="5800"/>
  <p:tag name="KSO_WM_UNIT_TEXT_FILL_FORE_SCHEMECOLOR_INDEX" val="13"/>
  <p:tag name="KSO_WM_UNIT_TEXT_FILL_FORE_SCHEMECOLOR_INDEX_BRIGHTNESS" val="0"/>
  <p:tag name="KSO_WM_UNIT_TEXT_FILL_TYPE" val="1"/>
</p:tagLst>
</file>

<file path=ppt/tags/tag273.xml><?xml version="1.0" encoding="utf-8"?>
<p:tagLst xmlns:p="http://schemas.openxmlformats.org/presentationml/2006/main">
  <p:tag name="AS_UNIQUEID" val="5801"/>
  <p:tag name="KSO_WM_UNIT_TEXT_FILL_FORE_SCHEMECOLOR_INDEX" val="13"/>
  <p:tag name="KSO_WM_UNIT_TEXT_FILL_FORE_SCHEMECOLOR_INDEX_BRIGHTNESS" val="0"/>
  <p:tag name="KSO_WM_UNIT_TEXT_FILL_TYPE" val="1"/>
</p:tagLst>
</file>

<file path=ppt/tags/tag274.xml><?xml version="1.0" encoding="utf-8"?>
<p:tagLst xmlns:p="http://schemas.openxmlformats.org/presentationml/2006/main">
  <p:tag name="AS_UNIQUEID" val="5802"/>
  <p:tag name="KSO_WM_UNIT_TEXT_FILL_FORE_SCHEMECOLOR_INDEX" val="2"/>
  <p:tag name="KSO_WM_UNIT_TEXT_FILL_FORE_SCHEMECOLOR_INDEX_BRIGHTNESS" val="0"/>
  <p:tag name="KSO_WM_UNIT_TEXT_FILL_TYPE" val="1"/>
</p:tagLst>
</file>

<file path=ppt/tags/tag275.xml><?xml version="1.0" encoding="utf-8"?>
<p:tagLst xmlns:p="http://schemas.openxmlformats.org/presentationml/2006/main">
  <p:tag name="AS_UNIQUEID" val="5803"/>
</p:tagLst>
</file>

<file path=ppt/tags/tag276.xml><?xml version="1.0" encoding="utf-8"?>
<p:tagLst xmlns:p="http://schemas.openxmlformats.org/presentationml/2006/main">
  <p:tag name="AS_UNIQUEID" val="5804"/>
  <p:tag name="KSO_WM_UNIT_TEXT_FILL_FORE_SCHEMECOLOR_INDEX" val="13"/>
  <p:tag name="KSO_WM_UNIT_TEXT_FILL_FORE_SCHEMECOLOR_INDEX_BRIGHTNESS" val="0"/>
  <p:tag name="KSO_WM_UNIT_TEXT_FILL_TYPE" val="1"/>
</p:tagLst>
</file>

<file path=ppt/tags/tag277.xml><?xml version="1.0" encoding="utf-8"?>
<p:tagLst xmlns:p="http://schemas.openxmlformats.org/presentationml/2006/main">
  <p:tag name="AS_UNIQUEID" val="5805"/>
  <p:tag name="KSO_WM_UNIT_TEXT_FILL_FORE_SCHEMECOLOR_INDEX" val="13"/>
  <p:tag name="KSO_WM_UNIT_TEXT_FILL_FORE_SCHEMECOLOR_INDEX_BRIGHTNESS" val="0"/>
  <p:tag name="KSO_WM_UNIT_TEXT_FILL_TYPE" val="1"/>
</p:tagLst>
</file>

<file path=ppt/tags/tag278.xml><?xml version="1.0" encoding="utf-8"?>
<p:tagLst xmlns:p="http://schemas.openxmlformats.org/presentationml/2006/main">
  <p:tag name="AS_UNIQUEID" val="5806"/>
  <p:tag name="KSO_WM_UNIT_TEXT_FILL_FORE_SCHEMECOLOR_INDEX" val="2"/>
  <p:tag name="KSO_WM_UNIT_TEXT_FILL_FORE_SCHEMECOLOR_INDEX_BRIGHTNESS" val="0"/>
  <p:tag name="KSO_WM_UNIT_TEXT_FILL_TYPE" val="1"/>
</p:tagLst>
</file>

<file path=ppt/tags/tag279.xml><?xml version="1.0" encoding="utf-8"?>
<p:tagLst xmlns:p="http://schemas.openxmlformats.org/presentationml/2006/main">
  <p:tag name="AS_UNIQUEID" val="5807"/>
  <p:tag name="KSO_WM_UNIT_TEXT_FILL_FORE_SCHEMECOLOR_INDEX" val="13"/>
  <p:tag name="KSO_WM_UNIT_TEXT_FILL_FORE_SCHEMECOLOR_INDEX_BRIGHTNESS" val="0"/>
  <p:tag name="KSO_WM_UNIT_TEXT_FILL_TYPE" val="1"/>
</p:tagLst>
</file>

<file path=ppt/tags/tag28.xml><?xml version="1.0" encoding="utf-8"?>
<p:tagLst xmlns:p="http://schemas.openxmlformats.org/presentationml/2006/main">
  <p:tag name="AS_UNIQUEID" val="5424"/>
</p:tagLst>
</file>

<file path=ppt/tags/tag280.xml><?xml version="1.0" encoding="utf-8"?>
<p:tagLst xmlns:p="http://schemas.openxmlformats.org/presentationml/2006/main">
  <p:tag name="AS_UNIQUEID" val="5808"/>
  <p:tag name="KSO_WM_UNIT_TEXT_FILL_FORE_SCHEMECOLOR_INDEX" val="13"/>
  <p:tag name="KSO_WM_UNIT_TEXT_FILL_FORE_SCHEMECOLOR_INDEX_BRIGHTNESS" val="0"/>
  <p:tag name="KSO_WM_UNIT_TEXT_FILL_TYPE" val="1"/>
</p:tagLst>
</file>

<file path=ppt/tags/tag281.xml><?xml version="1.0" encoding="utf-8"?>
<p:tagLst xmlns:p="http://schemas.openxmlformats.org/presentationml/2006/main">
  <p:tag name="AS_UNIQUEID" val="5809"/>
  <p:tag name="KSO_WM_UNIT_TEXT_FILL_FORE_SCHEMECOLOR_INDEX" val="2"/>
  <p:tag name="KSO_WM_UNIT_TEXT_FILL_FORE_SCHEMECOLOR_INDEX_BRIGHTNESS" val="0"/>
  <p:tag name="KSO_WM_UNIT_TEXT_FILL_TYPE" val="1"/>
</p:tagLst>
</file>

<file path=ppt/tags/tag282.xml><?xml version="1.0" encoding="utf-8"?>
<p:tagLst xmlns:p="http://schemas.openxmlformats.org/presentationml/2006/main">
  <p:tag name="AS_UNIQUEID" val="5810"/>
  <p:tag name="KSO_WM_UNIT_TEXT_FILL_FORE_SCHEMECOLOR_INDEX" val="13"/>
  <p:tag name="KSO_WM_UNIT_TEXT_FILL_FORE_SCHEMECOLOR_INDEX_BRIGHTNESS" val="0"/>
  <p:tag name="KSO_WM_UNIT_TEXT_FILL_TYPE" val="1"/>
</p:tagLst>
</file>

<file path=ppt/tags/tag283.xml><?xml version="1.0" encoding="utf-8"?>
<p:tagLst xmlns:p="http://schemas.openxmlformats.org/presentationml/2006/main">
  <p:tag name="AS_UNIQUEID" val="5811"/>
  <p:tag name="KSO_WM_UNIT_TEXT_FILL_FORE_SCHEMECOLOR_INDEX" val="13"/>
  <p:tag name="KSO_WM_UNIT_TEXT_FILL_FORE_SCHEMECOLOR_INDEX_BRIGHTNESS" val="0"/>
  <p:tag name="KSO_WM_UNIT_TEXT_FILL_TYPE" val="1"/>
</p:tagLst>
</file>

<file path=ppt/tags/tag284.xml><?xml version="1.0" encoding="utf-8"?>
<p:tagLst xmlns:p="http://schemas.openxmlformats.org/presentationml/2006/main">
  <p:tag name="AS_UNIQUEID" val="5812"/>
  <p:tag name="KSO_WM_UNIT_TEXT_FILL_FORE_SCHEMECOLOR_INDEX" val="2"/>
  <p:tag name="KSO_WM_UNIT_TEXT_FILL_FORE_SCHEMECOLOR_INDEX_BRIGHTNESS" val="0"/>
  <p:tag name="KSO_WM_UNIT_TEXT_FILL_TYPE" val="1"/>
</p:tagLst>
</file>

<file path=ppt/tags/tag285.xml><?xml version="1.0" encoding="utf-8"?>
<p:tagLst xmlns:p="http://schemas.openxmlformats.org/presentationml/2006/main">
  <p:tag name="AS_UNIQUEID" val="5813"/>
</p:tagLst>
</file>

<file path=ppt/tags/tag286.xml><?xml version="1.0" encoding="utf-8"?>
<p:tagLst xmlns:p="http://schemas.openxmlformats.org/presentationml/2006/main">
  <p:tag name="AS_UNIQUEID" val="5814"/>
  <p:tag name="KSO_WM_UNIT_TEXT_FILL_FORE_SCHEMECOLOR_INDEX" val="13"/>
  <p:tag name="KSO_WM_UNIT_TEXT_FILL_FORE_SCHEMECOLOR_INDEX_BRIGHTNESS" val="0"/>
  <p:tag name="KSO_WM_UNIT_TEXT_FILL_TYPE" val="1"/>
</p:tagLst>
</file>

<file path=ppt/tags/tag287.xml><?xml version="1.0" encoding="utf-8"?>
<p:tagLst xmlns:p="http://schemas.openxmlformats.org/presentationml/2006/main">
  <p:tag name="AS_UNIQUEID" val="5815"/>
  <p:tag name="KSO_WM_UNIT_TEXT_FILL_FORE_SCHEMECOLOR_INDEX" val="13"/>
  <p:tag name="KSO_WM_UNIT_TEXT_FILL_FORE_SCHEMECOLOR_INDEX_BRIGHTNESS" val="0"/>
  <p:tag name="KSO_WM_UNIT_TEXT_FILL_TYPE" val="1"/>
</p:tagLst>
</file>

<file path=ppt/tags/tag288.xml><?xml version="1.0" encoding="utf-8"?>
<p:tagLst xmlns:p="http://schemas.openxmlformats.org/presentationml/2006/main">
  <p:tag name="AS_UNIQUEID" val="5816"/>
  <p:tag name="KSO_WM_UNIT_TEXT_FILL_FORE_SCHEMECOLOR_INDEX" val="13"/>
  <p:tag name="KSO_WM_UNIT_TEXT_FILL_FORE_SCHEMECOLOR_INDEX_BRIGHTNESS" val="0"/>
  <p:tag name="KSO_WM_UNIT_TEXT_FILL_TYPE" val="1"/>
</p:tagLst>
</file>

<file path=ppt/tags/tag289.xml><?xml version="1.0" encoding="utf-8"?>
<p:tagLst xmlns:p="http://schemas.openxmlformats.org/presentationml/2006/main">
  <p:tag name="AS_UNIQUEID" val="5817"/>
  <p:tag name="KSO_WM_UNIT_TEXT_FILL_FORE_SCHEMECOLOR_INDEX" val="2"/>
  <p:tag name="KSO_WM_UNIT_TEXT_FILL_FORE_SCHEMECOLOR_INDEX_BRIGHTNESS" val="0"/>
  <p:tag name="KSO_WM_UNIT_TEXT_FILL_TYPE" val="1"/>
</p:tagLst>
</file>

<file path=ppt/tags/tag29.xml><?xml version="1.0" encoding="utf-8"?>
<p:tagLst xmlns:p="http://schemas.openxmlformats.org/presentationml/2006/main">
  <p:tag name="AS_UNIQUEID" val="5425"/>
</p:tagLst>
</file>

<file path=ppt/tags/tag290.xml><?xml version="1.0" encoding="utf-8"?>
<p:tagLst xmlns:p="http://schemas.openxmlformats.org/presentationml/2006/main">
  <p:tag name="AS_UNIQUEID" val="5818"/>
</p:tagLst>
</file>

<file path=ppt/tags/tag291.xml><?xml version="1.0" encoding="utf-8"?>
<p:tagLst xmlns:p="http://schemas.openxmlformats.org/presentationml/2006/main">
  <p:tag name="AS_UNIQUEID" val="5819"/>
  <p:tag name="KSO_WM_UNIT_TEXT_FILL_FORE_SCHEMECOLOR_INDEX" val="13"/>
  <p:tag name="KSO_WM_UNIT_TEXT_FILL_FORE_SCHEMECOLOR_INDEX_BRIGHTNESS" val="0"/>
  <p:tag name="KSO_WM_UNIT_TEXT_FILL_TYPE" val="1"/>
</p:tagLst>
</file>

<file path=ppt/tags/tag292.xml><?xml version="1.0" encoding="utf-8"?>
<p:tagLst xmlns:p="http://schemas.openxmlformats.org/presentationml/2006/main">
  <p:tag name="AS_UNIQUEID" val="5820"/>
</p:tagLst>
</file>

<file path=ppt/tags/tag293.xml><?xml version="1.0" encoding="utf-8"?>
<p:tagLst xmlns:p="http://schemas.openxmlformats.org/presentationml/2006/main">
  <p:tag name="AS_UNIQUEID" val="5821"/>
</p:tagLst>
</file>

<file path=ppt/tags/tag294.xml><?xml version="1.0" encoding="utf-8"?>
<p:tagLst xmlns:p="http://schemas.openxmlformats.org/presentationml/2006/main">
  <p:tag name="AS_UNIQUEID" val="5822"/>
  <p:tag name="KSO_WM_UNIT_LINE_FILL_TYPE" val="2"/>
  <p:tag name="KSO_WM_UNIT_LINE_FORE_SCHEMECOLOR_INDEX" val="8"/>
  <p:tag name="KSO_WM_UNIT_LINE_FORE_SCHEMECOLOR_INDEX_BRIGHTNESS" val="0.8"/>
  <p:tag name="KSO_WM_UNIT_TEXT_FILL_FORE_SCHEMECOLOR_INDEX" val="2"/>
  <p:tag name="KSO_WM_UNIT_TEXT_FILL_FORE_SCHEMECOLOR_INDEX_BRIGHTNESS" val="0"/>
  <p:tag name="KSO_WM_UNIT_TEXT_FILL_TYPE" val="1"/>
</p:tagLst>
</file>

<file path=ppt/tags/tag295.xml><?xml version="1.0" encoding="utf-8"?>
<p:tagLst xmlns:p="http://schemas.openxmlformats.org/presentationml/2006/main">
  <p:tag name="AS_UNIQUEID" val="5823"/>
  <p:tag name="KSO_WM_UNIT_TEXT_FILL_FORE_SCHEMECOLOR_INDEX" val="8"/>
  <p:tag name="KSO_WM_UNIT_TEXT_FILL_FORE_SCHEMECOLOR_INDEX_BRIGHTNESS" val="0.4"/>
  <p:tag name="KSO_WM_UNIT_TEXT_FILL_TYPE" val="1"/>
</p:tagLst>
</file>

<file path=ppt/tags/tag296.xml><?xml version="1.0" encoding="utf-8"?>
<p:tagLst xmlns:p="http://schemas.openxmlformats.org/presentationml/2006/main">
  <p:tag name="AS_UNIQUEID" val="5824"/>
  <p:tag name="KSO_WM_UNIT_LINE_FILL_TYPE" val="2"/>
  <p:tag name="KSO_WM_UNIT_LINE_FORE_SCHEMECOLOR_INDEX" val="8"/>
  <p:tag name="KSO_WM_UNIT_LINE_FORE_SCHEMECOLOR_INDEX_BRIGHTNESS" val="0.8"/>
  <p:tag name="KSO_WM_UNIT_TEXT_FILL_FORE_SCHEMECOLOR_INDEX" val="2"/>
  <p:tag name="KSO_WM_UNIT_TEXT_FILL_FORE_SCHEMECOLOR_INDEX_BRIGHTNESS" val="0"/>
  <p:tag name="KSO_WM_UNIT_TEXT_FILL_TYPE" val="1"/>
</p:tagLst>
</file>

<file path=ppt/tags/tag297.xml><?xml version="1.0" encoding="utf-8"?>
<p:tagLst xmlns:p="http://schemas.openxmlformats.org/presentationml/2006/main">
  <p:tag name="AS_UNIQUEID" val="5825"/>
  <p:tag name="KSO_WM_UNIT_TEXT_FILL_FORE_SCHEMECOLOR_INDEX" val="8"/>
  <p:tag name="KSO_WM_UNIT_TEXT_FILL_FORE_SCHEMECOLOR_INDEX_BRIGHTNESS" val="0.4"/>
  <p:tag name="KSO_WM_UNIT_TEXT_FILL_TYPE" val="1"/>
</p:tagLst>
</file>

<file path=ppt/tags/tag298.xml><?xml version="1.0" encoding="utf-8"?>
<p:tagLst xmlns:p="http://schemas.openxmlformats.org/presentationml/2006/main">
  <p:tag name="AS_UNIQUEID" val="5826"/>
  <p:tag name="KSO_WM_UNIT_LINE_FILL_TYPE" val="2"/>
  <p:tag name="KSO_WM_UNIT_LINE_FORE_SCHEMECOLOR_INDEX" val="8"/>
  <p:tag name="KSO_WM_UNIT_LINE_FORE_SCHEMECOLOR_INDEX_BRIGHTNESS" val="0.8"/>
  <p:tag name="KSO_WM_UNIT_TEXT_FILL_FORE_SCHEMECOLOR_INDEX" val="2"/>
  <p:tag name="KSO_WM_UNIT_TEXT_FILL_FORE_SCHEMECOLOR_INDEX_BRIGHTNESS" val="0"/>
  <p:tag name="KSO_WM_UNIT_TEXT_FILL_TYPE" val="1"/>
</p:tagLst>
</file>

<file path=ppt/tags/tag299.xml><?xml version="1.0" encoding="utf-8"?>
<p:tagLst xmlns:p="http://schemas.openxmlformats.org/presentationml/2006/main">
  <p:tag name="AS_UNIQUEID" val="5827"/>
  <p:tag name="KSO_WM_UNIT_TEXT_FILL_FORE_SCHEMECOLOR_INDEX" val="8"/>
  <p:tag name="KSO_WM_UNIT_TEXT_FILL_FORE_SCHEMECOLOR_INDEX_BRIGHTNESS" val="0.4"/>
  <p:tag name="KSO_WM_UNIT_TEXT_FILL_TYPE" val="1"/>
</p:tagLst>
</file>

<file path=ppt/tags/tag3.xml><?xml version="1.0" encoding="utf-8"?>
<p:tagLst xmlns:p="http://schemas.openxmlformats.org/presentationml/2006/main">
  <p:tag name="AS_UNIQUEID" val="5392"/>
</p:tagLst>
</file>

<file path=ppt/tags/tag30.xml><?xml version="1.0" encoding="utf-8"?>
<p:tagLst xmlns:p="http://schemas.openxmlformats.org/presentationml/2006/main">
  <p:tag name="AS_UNIQUEID" val="5426"/>
</p:tagLst>
</file>

<file path=ppt/tags/tag300.xml><?xml version="1.0" encoding="utf-8"?>
<p:tagLst xmlns:p="http://schemas.openxmlformats.org/presentationml/2006/main">
  <p:tag name="AS_UNIQUEID" val="5828"/>
  <p:tag name="KSO_WM_UNIT_LINE_FILL_TYPE" val="2"/>
  <p:tag name="KSO_WM_UNIT_LINE_FORE_SCHEMECOLOR_INDEX" val="8"/>
  <p:tag name="KSO_WM_UNIT_LINE_FORE_SCHEMECOLOR_INDEX_BRIGHTNESS" val="0.8"/>
  <p:tag name="KSO_WM_UNIT_TEXT_FILL_FORE_SCHEMECOLOR_INDEX" val="2"/>
  <p:tag name="KSO_WM_UNIT_TEXT_FILL_FORE_SCHEMECOLOR_INDEX_BRIGHTNESS" val="0"/>
  <p:tag name="KSO_WM_UNIT_TEXT_FILL_TYPE" val="1"/>
</p:tagLst>
</file>

<file path=ppt/tags/tag301.xml><?xml version="1.0" encoding="utf-8"?>
<p:tagLst xmlns:p="http://schemas.openxmlformats.org/presentationml/2006/main">
  <p:tag name="AS_UNIQUEID" val="5829"/>
  <p:tag name="KSO_WM_UNIT_TEXT_FILL_FORE_SCHEMECOLOR_INDEX" val="8"/>
  <p:tag name="KSO_WM_UNIT_TEXT_FILL_FORE_SCHEMECOLOR_INDEX_BRIGHTNESS" val="0.4"/>
  <p:tag name="KSO_WM_UNIT_TEXT_FILL_TYPE" val="1"/>
</p:tagLst>
</file>

<file path=ppt/tags/tag302.xml><?xml version="1.0" encoding="utf-8"?>
<p:tagLst xmlns:p="http://schemas.openxmlformats.org/presentationml/2006/main">
  <p:tag name="KSO_WM_SLIDE_BACKGROUND_TYPE" val="general"/>
  <p:tag name="KSO_WM_SLIDE_BK_DARK_LIGHT" val="2"/>
</p:tagLst>
</file>

<file path=ppt/tags/tag303.xml><?xml version="1.0" encoding="utf-8"?>
<p:tagLst xmlns:p="http://schemas.openxmlformats.org/presentationml/2006/main">
  <p:tag name="KSO_WM_SPECIAL_SOURCE" val="bdnull"/>
</p:tagLst>
</file>

<file path=ppt/tags/tag304.xml><?xml version="1.0" encoding="utf-8"?>
<p:tagLst xmlns:p="http://schemas.openxmlformats.org/presentationml/2006/main">
  <p:tag name="KSO_WM_SPECIAL_SOURCE" val="bdnull"/>
</p:tagLst>
</file>

<file path=ppt/tags/tag305.xml><?xml version="1.0" encoding="utf-8"?>
<p:tagLst xmlns:p="http://schemas.openxmlformats.org/presentationml/2006/main">
  <p:tag name="AS_UNIQUEID" val="2741"/>
</p:tagLst>
</file>

<file path=ppt/tags/tag306.xml><?xml version="1.0" encoding="utf-8"?>
<p:tagLst xmlns:p="http://schemas.openxmlformats.org/presentationml/2006/main">
  <p:tag name="AS_UNIQUEID" val="2742"/>
</p:tagLst>
</file>

<file path=ppt/tags/tag307.xml><?xml version="1.0" encoding="utf-8"?>
<p:tagLst xmlns:p="http://schemas.openxmlformats.org/presentationml/2006/main">
  <p:tag name="AS_UNIQUEID" val="2743"/>
</p:tagLst>
</file>

<file path=ppt/tags/tag308.xml><?xml version="1.0" encoding="utf-8"?>
<p:tagLst xmlns:p="http://schemas.openxmlformats.org/presentationml/2006/main">
  <p:tag name="AS_UNIQUEID" val="2744"/>
</p:tagLst>
</file>

<file path=ppt/tags/tag309.xml><?xml version="1.0" encoding="utf-8"?>
<p:tagLst xmlns:p="http://schemas.openxmlformats.org/presentationml/2006/main">
  <p:tag name="AS_UNIQUEID" val="2745"/>
</p:tagLst>
</file>

<file path=ppt/tags/tag31.xml><?xml version="1.0" encoding="utf-8"?>
<p:tagLst xmlns:p="http://schemas.openxmlformats.org/presentationml/2006/main">
  <p:tag name="AS_UNIQUEID" val="5427"/>
</p:tagLst>
</file>

<file path=ppt/tags/tag310.xml><?xml version="1.0" encoding="utf-8"?>
<p:tagLst xmlns:p="http://schemas.openxmlformats.org/presentationml/2006/main">
  <p:tag name="AS_UNIQUEID" val="2746"/>
</p:tagLst>
</file>

<file path=ppt/tags/tag311.xml><?xml version="1.0" encoding="utf-8"?>
<p:tagLst xmlns:p="http://schemas.openxmlformats.org/presentationml/2006/main">
  <p:tag name="AS_UNIQUEID" val="2747"/>
</p:tagLst>
</file>

<file path=ppt/tags/tag312.xml><?xml version="1.0" encoding="utf-8"?>
<p:tagLst xmlns:p="http://schemas.openxmlformats.org/presentationml/2006/main">
  <p:tag name="AS_UNIQUEID" val="2748"/>
</p:tagLst>
</file>

<file path=ppt/tags/tag313.xml><?xml version="1.0" encoding="utf-8"?>
<p:tagLst xmlns:p="http://schemas.openxmlformats.org/presentationml/2006/main">
  <p:tag name="AS_UNIQUEID" val="2749"/>
</p:tagLst>
</file>

<file path=ppt/tags/tag314.xml><?xml version="1.0" encoding="utf-8"?>
<p:tagLst xmlns:p="http://schemas.openxmlformats.org/presentationml/2006/main">
  <p:tag name="AS_UNIQUEID" val="2750"/>
</p:tagLst>
</file>

<file path=ppt/tags/tag315.xml><?xml version="1.0" encoding="utf-8"?>
<p:tagLst xmlns:p="http://schemas.openxmlformats.org/presentationml/2006/main">
  <p:tag name="AS_UNIQUEID" val="49"/>
</p:tagLst>
</file>

<file path=ppt/tags/tag316.xml><?xml version="1.0" encoding="utf-8"?>
<p:tagLst xmlns:p="http://schemas.openxmlformats.org/presentationml/2006/main">
  <p:tag name="KSO_WM_SPECIAL_SOURCE" val="bdnull"/>
</p:tagLst>
</file>

<file path=ppt/tags/tag317.xml><?xml version="1.0" encoding="utf-8"?>
<p:tagLst xmlns:p="http://schemas.openxmlformats.org/presentationml/2006/main">
  <p:tag name="AS_UNIQUEID" val="2687"/>
</p:tagLst>
</file>

<file path=ppt/tags/tag318.xml><?xml version="1.0" encoding="utf-8"?>
<p:tagLst xmlns:p="http://schemas.openxmlformats.org/presentationml/2006/main">
  <p:tag name="AS_UNIQUEID" val="6068"/>
  <p:tag name="KSO_WM_UNIT_TEXT_FILL_FORE_SCHEMECOLOR_INDEX" val="8"/>
  <p:tag name="KSO_WM_UNIT_TEXT_FILL_FORE_SCHEMECOLOR_INDEX_BRIGHTNESS" val="0.4"/>
  <p:tag name="KSO_WM_UNIT_TEXT_FILL_TYPE" val="1"/>
</p:tagLst>
</file>

<file path=ppt/tags/tag319.xml><?xml version="1.0" encoding="utf-8"?>
<p:tagLst xmlns:p="http://schemas.openxmlformats.org/presentationml/2006/main">
  <p:tag name="KSO_WM_SPECIAL_SOURCE" val="bdnull"/>
</p:tagLst>
</file>

<file path=ppt/tags/tag32.xml><?xml version="1.0" encoding="utf-8"?>
<p:tagLst xmlns:p="http://schemas.openxmlformats.org/presentationml/2006/main">
  <p:tag name="AS_UNIQUEID" val="5429"/>
</p:tagLst>
</file>

<file path=ppt/tags/tag320.xml><?xml version="1.0" encoding="utf-8"?>
<p:tagLst xmlns:p="http://schemas.openxmlformats.org/presentationml/2006/main">
  <p:tag name="AS_UNIQUEID" val="5954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i*1"/>
  <p:tag name="KSO_WM_UNIT_INDEX" val="1"/>
  <p:tag name="KSO_WM_UNIT_LAYERLEVEL" val="1"/>
  <p:tag name="KSO_WM_UNIT_TYPE" val="i"/>
</p:tagLst>
</file>

<file path=ppt/tags/tag321.xml><?xml version="1.0" encoding="utf-8"?>
<p:tagLst xmlns:p="http://schemas.openxmlformats.org/presentationml/2006/main">
  <p:tag name="AS_UNIQUEID" val="5955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i*2"/>
  <p:tag name="KSO_WM_UNIT_INDEX" val="2"/>
  <p:tag name="KSO_WM_UNIT_LAYERLEVEL" val="1"/>
  <p:tag name="KSO_WM_UNIT_TYPE" val="i"/>
</p:tagLst>
</file>

<file path=ppt/tags/tag322.xml><?xml version="1.0" encoding="utf-8"?>
<p:tagLst xmlns:p="http://schemas.openxmlformats.org/presentationml/2006/main">
  <p:tag name="AS_UNIQUEID" val="5956"/>
</p:tagLst>
</file>

<file path=ppt/tags/tag323.xml><?xml version="1.0" encoding="utf-8"?>
<p:tagLst xmlns:p="http://schemas.openxmlformats.org/presentationml/2006/main">
  <p:tag name="AS_UNIQUEID" val="5957"/>
  <p:tag name="KSO_WM_UNIT_TEXT_FILL_FORE_SCHEMECOLOR_INDEX" val="13"/>
  <p:tag name="KSO_WM_UNIT_TEXT_FILL_FORE_SCHEMECOLOR_INDEX_BRIGHTNESS" val="0"/>
  <p:tag name="KSO_WM_UNIT_TEXT_FILL_TYPE" val="1"/>
</p:tagLst>
</file>

<file path=ppt/tags/tag324.xml><?xml version="1.0" encoding="utf-8"?>
<p:tagLst xmlns:p="http://schemas.openxmlformats.org/presentationml/2006/main">
  <p:tag name="AS_UNIQUEID" val="5958"/>
  <p:tag name="KSO_WM_UNIT_TEXT_FILL_FORE_SCHEMECOLOR_INDEX" val="13"/>
  <p:tag name="KSO_WM_UNIT_TEXT_FILL_FORE_SCHEMECOLOR_INDEX_BRIGHTNESS" val="0"/>
  <p:tag name="KSO_WM_UNIT_TEXT_FILL_TYPE" val="1"/>
</p:tagLst>
</file>

<file path=ppt/tags/tag325.xml><?xml version="1.0" encoding="utf-8"?>
<p:tagLst xmlns:p="http://schemas.openxmlformats.org/presentationml/2006/main">
  <p:tag name="AS_UNIQUEID" val="5959"/>
  <p:tag name="KSO_WM_UNIT_TEXT_FILL_FORE_SCHEMECOLOR_INDEX" val="13"/>
  <p:tag name="KSO_WM_UNIT_TEXT_FILL_FORE_SCHEMECOLOR_INDEX_BRIGHTNESS" val="0"/>
  <p:tag name="KSO_WM_UNIT_TEXT_FILL_TYPE" val="1"/>
</p:tagLst>
</file>

<file path=ppt/tags/tag326.xml><?xml version="1.0" encoding="utf-8"?>
<p:tagLst xmlns:p="http://schemas.openxmlformats.org/presentationml/2006/main">
  <p:tag name="AS_UNIQUEID" val="5960"/>
  <p:tag name="KSO_WM_UNIT_TEXT_FILL_FORE_SCHEMECOLOR_INDEX" val="13"/>
  <p:tag name="KSO_WM_UNIT_TEXT_FILL_FORE_SCHEMECOLOR_INDEX_BRIGHTNESS" val="0"/>
  <p:tag name="KSO_WM_UNIT_TEXT_FILL_TYPE" val="1"/>
</p:tagLst>
</file>

<file path=ppt/tags/tag327.xml><?xml version="1.0" encoding="utf-8"?>
<p:tagLst xmlns:p="http://schemas.openxmlformats.org/presentationml/2006/main">
  <p:tag name="AS_UNIQUEID" val="5961"/>
  <p:tag name="KSO_WM_UNIT_TEXT_FILL_FORE_SCHEMECOLOR_INDEX" val="13"/>
  <p:tag name="KSO_WM_UNIT_TEXT_FILL_FORE_SCHEMECOLOR_INDEX_BRIGHTNESS" val="0"/>
  <p:tag name="KSO_WM_UNIT_TEXT_FILL_TYPE" val="1"/>
</p:tagLst>
</file>

<file path=ppt/tags/tag328.xml><?xml version="1.0" encoding="utf-8"?>
<p:tagLst xmlns:p="http://schemas.openxmlformats.org/presentationml/2006/main">
  <p:tag name="AS_UNIQUEID" val="5962"/>
  <p:tag name="KSO_WM_UNIT_TEXT_FILL_FORE_SCHEMECOLOR_INDEX" val="13"/>
  <p:tag name="KSO_WM_UNIT_TEXT_FILL_FORE_SCHEMECOLOR_INDEX_BRIGHTNESS" val="0"/>
  <p:tag name="KSO_WM_UNIT_TEXT_FILL_TYPE" val="1"/>
</p:tagLst>
</file>

<file path=ppt/tags/tag329.xml><?xml version="1.0" encoding="utf-8"?>
<p:tagLst xmlns:p="http://schemas.openxmlformats.org/presentationml/2006/main">
  <p:tag name="AS_UNIQUEID" val="5963"/>
  <p:tag name="KSO_WM_UNIT_TEXT_FILL_FORE_SCHEMECOLOR_INDEX" val="13"/>
  <p:tag name="KSO_WM_UNIT_TEXT_FILL_FORE_SCHEMECOLOR_INDEX_BRIGHTNESS" val="0"/>
  <p:tag name="KSO_WM_UNIT_TEXT_FILL_TYPE" val="1"/>
</p:tagLst>
</file>

<file path=ppt/tags/tag33.xml><?xml version="1.0" encoding="utf-8"?>
<p:tagLst xmlns:p="http://schemas.openxmlformats.org/presentationml/2006/main">
  <p:tag name="AS_UNIQUEID" val="5430"/>
</p:tagLst>
</file>

<file path=ppt/tags/tag330.xml><?xml version="1.0" encoding="utf-8"?>
<p:tagLst xmlns:p="http://schemas.openxmlformats.org/presentationml/2006/main">
  <p:tag name="AS_UNIQUEID" val="5964"/>
  <p:tag name="KSO_WM_UNIT_TEXT_FILL_FORE_SCHEMECOLOR_INDEX" val="13"/>
  <p:tag name="KSO_WM_UNIT_TEXT_FILL_FORE_SCHEMECOLOR_INDEX_BRIGHTNESS" val="0"/>
  <p:tag name="KSO_WM_UNIT_TEXT_FILL_TYPE" val="1"/>
</p:tagLst>
</file>

<file path=ppt/tags/tag331.xml><?xml version="1.0" encoding="utf-8"?>
<p:tagLst xmlns:p="http://schemas.openxmlformats.org/presentationml/2006/main">
  <p:tag name="AS_UNIQUEID" val="5965"/>
  <p:tag name="KSO_WM_UNIT_TEXT_FILL_FORE_SCHEMECOLOR_INDEX" val="13"/>
  <p:tag name="KSO_WM_UNIT_TEXT_FILL_FORE_SCHEMECOLOR_INDEX_BRIGHTNESS" val="0"/>
  <p:tag name="KSO_WM_UNIT_TEXT_FILL_TYPE" val="1"/>
</p:tagLst>
</file>

<file path=ppt/tags/tag332.xml><?xml version="1.0" encoding="utf-8"?>
<p:tagLst xmlns:p="http://schemas.openxmlformats.org/presentationml/2006/main">
  <p:tag name="AS_UNIQUEID" val="5966"/>
  <p:tag name="KSO_WM_UNIT_TEXT_FILL_FORE_SCHEMECOLOR_INDEX" val="13"/>
  <p:tag name="KSO_WM_UNIT_TEXT_FILL_FORE_SCHEMECOLOR_INDEX_BRIGHTNESS" val="0"/>
  <p:tag name="KSO_WM_UNIT_TEXT_FILL_TYPE" val="1"/>
</p:tagLst>
</file>

<file path=ppt/tags/tag333.xml><?xml version="1.0" encoding="utf-8"?>
<p:tagLst xmlns:p="http://schemas.openxmlformats.org/presentationml/2006/main">
  <p:tag name="AS_UNIQUEID" val="5967"/>
  <p:tag name="KSO_WM_UNIT_TEXT_FILL_FORE_SCHEMECOLOR_INDEX" val="13"/>
  <p:tag name="KSO_WM_UNIT_TEXT_FILL_FORE_SCHEMECOLOR_INDEX_BRIGHTNESS" val="0"/>
  <p:tag name="KSO_WM_UNIT_TEXT_FILL_TYPE" val="1"/>
</p:tagLst>
</file>

<file path=ppt/tags/tag334.xml><?xml version="1.0" encoding="utf-8"?>
<p:tagLst xmlns:p="http://schemas.openxmlformats.org/presentationml/2006/main">
  <p:tag name="AS_UNIQUEID" val="5968"/>
  <p:tag name="KSO_WM_UNIT_TEXT_FILL_FORE_SCHEMECOLOR_INDEX" val="13"/>
  <p:tag name="KSO_WM_UNIT_TEXT_FILL_FORE_SCHEMECOLOR_INDEX_BRIGHTNESS" val="0"/>
  <p:tag name="KSO_WM_UNIT_TEXT_FILL_TYPE" val="1"/>
</p:tagLst>
</file>

<file path=ppt/tags/tag335.xml><?xml version="1.0" encoding="utf-8"?>
<p:tagLst xmlns:p="http://schemas.openxmlformats.org/presentationml/2006/main">
  <p:tag name="AS_UNIQUEID" val="5969"/>
  <p:tag name="KSO_WM_UNIT_TEXT_FILL_FORE_SCHEMECOLOR_INDEX" val="13"/>
  <p:tag name="KSO_WM_UNIT_TEXT_FILL_FORE_SCHEMECOLOR_INDEX_BRIGHTNESS" val="0"/>
  <p:tag name="KSO_WM_UNIT_TEXT_FILL_TYPE" val="1"/>
</p:tagLst>
</file>

<file path=ppt/tags/tag336.xml><?xml version="1.0" encoding="utf-8"?>
<p:tagLst xmlns:p="http://schemas.openxmlformats.org/presentationml/2006/main">
  <p:tag name="AS_UNIQUEID" val="5970"/>
  <p:tag name="KSO_WM_UNIT_TEXT_FILL_FORE_SCHEMECOLOR_INDEX" val="13"/>
  <p:tag name="KSO_WM_UNIT_TEXT_FILL_FORE_SCHEMECOLOR_INDEX_BRIGHTNESS" val="0"/>
  <p:tag name="KSO_WM_UNIT_TEXT_FILL_TYPE" val="1"/>
</p:tagLst>
</file>

<file path=ppt/tags/tag337.xml><?xml version="1.0" encoding="utf-8"?>
<p:tagLst xmlns:p="http://schemas.openxmlformats.org/presentationml/2006/main">
  <p:tag name="AS_UNIQUEID" val="5971"/>
  <p:tag name="KSO_WM_UNIT_TEXT_FILL_FORE_SCHEMECOLOR_INDEX" val="13"/>
  <p:tag name="KSO_WM_UNIT_TEXT_FILL_FORE_SCHEMECOLOR_INDEX_BRIGHTNESS" val="0"/>
  <p:tag name="KSO_WM_UNIT_TEXT_FILL_TYPE" val="1"/>
</p:tagLst>
</file>

<file path=ppt/tags/tag338.xml><?xml version="1.0" encoding="utf-8"?>
<p:tagLst xmlns:p="http://schemas.openxmlformats.org/presentationml/2006/main">
  <p:tag name="AS_UNIQUEID" val="5972"/>
  <p:tag name="KSO_WM_UNIT_TEXT_FILL_FORE_SCHEMECOLOR_INDEX" val="13"/>
  <p:tag name="KSO_WM_UNIT_TEXT_FILL_FORE_SCHEMECOLOR_INDEX_BRIGHTNESS" val="0"/>
  <p:tag name="KSO_WM_UNIT_TEXT_FILL_TYPE" val="1"/>
</p:tagLst>
</file>

<file path=ppt/tags/tag339.xml><?xml version="1.0" encoding="utf-8"?>
<p:tagLst xmlns:p="http://schemas.openxmlformats.org/presentationml/2006/main">
  <p:tag name="AS_UNIQUEID" val="5973"/>
  <p:tag name="KSO_WM_UNIT_TEXT_FILL_FORE_SCHEMECOLOR_INDEX" val="13"/>
  <p:tag name="KSO_WM_UNIT_TEXT_FILL_FORE_SCHEMECOLOR_INDEX_BRIGHTNESS" val="0"/>
  <p:tag name="KSO_WM_UNIT_TEXT_FILL_TYPE" val="1"/>
</p:tagLst>
</file>

<file path=ppt/tags/tag34.xml><?xml version="1.0" encoding="utf-8"?>
<p:tagLst xmlns:p="http://schemas.openxmlformats.org/presentationml/2006/main">
  <p:tag name="AS_UNIQUEID" val="5431"/>
</p:tagLst>
</file>

<file path=ppt/tags/tag340.xml><?xml version="1.0" encoding="utf-8"?>
<p:tagLst xmlns:p="http://schemas.openxmlformats.org/presentationml/2006/main">
  <p:tag name="AS_UNIQUEID" val="5974"/>
  <p:tag name="KSO_WM_UNIT_TEXT_FILL_FORE_SCHEMECOLOR_INDEX" val="13"/>
  <p:tag name="KSO_WM_UNIT_TEXT_FILL_FORE_SCHEMECOLOR_INDEX_BRIGHTNESS" val="0"/>
  <p:tag name="KSO_WM_UNIT_TEXT_FILL_TYPE" val="1"/>
</p:tagLst>
</file>

<file path=ppt/tags/tag341.xml><?xml version="1.0" encoding="utf-8"?>
<p:tagLst xmlns:p="http://schemas.openxmlformats.org/presentationml/2006/main">
  <p:tag name="AS_UNIQUEID" val="5975"/>
  <p:tag name="KSO_WM_UNIT_TEXT_FILL_FORE_SCHEMECOLOR_INDEX" val="13"/>
  <p:tag name="KSO_WM_UNIT_TEXT_FILL_FORE_SCHEMECOLOR_INDEX_BRIGHTNESS" val="0"/>
  <p:tag name="KSO_WM_UNIT_TEXT_FILL_TYPE" val="1"/>
</p:tagLst>
</file>

<file path=ppt/tags/tag342.xml><?xml version="1.0" encoding="utf-8"?>
<p:tagLst xmlns:p="http://schemas.openxmlformats.org/presentationml/2006/main">
  <p:tag name="AS_UNIQUEID" val="5976"/>
  <p:tag name="KSO_WM_UNIT_TEXT_FILL_FORE_SCHEMECOLOR_INDEX" val="13"/>
  <p:tag name="KSO_WM_UNIT_TEXT_FILL_FORE_SCHEMECOLOR_INDEX_BRIGHTNESS" val="0"/>
  <p:tag name="KSO_WM_UNIT_TEXT_FILL_TYPE" val="1"/>
</p:tagLst>
</file>

<file path=ppt/tags/tag343.xml><?xml version="1.0" encoding="utf-8"?>
<p:tagLst xmlns:p="http://schemas.openxmlformats.org/presentationml/2006/main">
  <p:tag name="AS_UNIQUEID" val="5977"/>
  <p:tag name="KSO_WM_UNIT_TEXT_FILL_FORE_SCHEMECOLOR_INDEX" val="13"/>
  <p:tag name="KSO_WM_UNIT_TEXT_FILL_FORE_SCHEMECOLOR_INDEX_BRIGHTNESS" val="0"/>
  <p:tag name="KSO_WM_UNIT_TEXT_FILL_TYPE" val="1"/>
</p:tagLst>
</file>

<file path=ppt/tags/tag344.xml><?xml version="1.0" encoding="utf-8"?>
<p:tagLst xmlns:p="http://schemas.openxmlformats.org/presentationml/2006/main">
  <p:tag name="AS_UNIQUEID" val="5978"/>
  <p:tag name="KSO_WM_UNIT_TEXT_FILL_FORE_SCHEMECOLOR_INDEX" val="13"/>
  <p:tag name="KSO_WM_UNIT_TEXT_FILL_FORE_SCHEMECOLOR_INDEX_BRIGHTNESS" val="0"/>
  <p:tag name="KSO_WM_UNIT_TEXT_FILL_TYPE" val="1"/>
</p:tagLst>
</file>

<file path=ppt/tags/tag345.xml><?xml version="1.0" encoding="utf-8"?>
<p:tagLst xmlns:p="http://schemas.openxmlformats.org/presentationml/2006/main">
  <p:tag name="AS_UNIQUEID" val="5979"/>
  <p:tag name="KSO_WM_UNIT_TEXT_FILL_FORE_SCHEMECOLOR_INDEX" val="13"/>
  <p:tag name="KSO_WM_UNIT_TEXT_FILL_FORE_SCHEMECOLOR_INDEX_BRIGHTNESS" val="0"/>
  <p:tag name="KSO_WM_UNIT_TEXT_FILL_TYPE" val="1"/>
</p:tagLst>
</file>

<file path=ppt/tags/tag346.xml><?xml version="1.0" encoding="utf-8"?>
<p:tagLst xmlns:p="http://schemas.openxmlformats.org/presentationml/2006/main">
  <p:tag name="AS_UNIQUEID" val="5980"/>
  <p:tag name="KSO_WM_UNIT_TEXT_FILL_FORE_SCHEMECOLOR_INDEX" val="13"/>
  <p:tag name="KSO_WM_UNIT_TEXT_FILL_FORE_SCHEMECOLOR_INDEX_BRIGHTNESS" val="0"/>
  <p:tag name="KSO_WM_UNIT_TEXT_FILL_TYPE" val="1"/>
</p:tagLst>
</file>

<file path=ppt/tags/tag347.xml><?xml version="1.0" encoding="utf-8"?>
<p:tagLst xmlns:p="http://schemas.openxmlformats.org/presentationml/2006/main">
  <p:tag name="AS_UNIQUEID" val="5981"/>
  <p:tag name="KSO_WM_UNIT_TEXT_FILL_FORE_SCHEMECOLOR_INDEX" val="13"/>
  <p:tag name="KSO_WM_UNIT_TEXT_FILL_FORE_SCHEMECOLOR_INDEX_BRIGHTNESS" val="0"/>
  <p:tag name="KSO_WM_UNIT_TEXT_FILL_TYPE" val="1"/>
</p:tagLst>
</file>

<file path=ppt/tags/tag348.xml><?xml version="1.0" encoding="utf-8"?>
<p:tagLst xmlns:p="http://schemas.openxmlformats.org/presentationml/2006/main">
  <p:tag name="AS_UNIQUEID" val="5982"/>
  <p:tag name="KSO_WM_UNIT_TEXT_FILL_FORE_SCHEMECOLOR_INDEX" val="13"/>
  <p:tag name="KSO_WM_UNIT_TEXT_FILL_FORE_SCHEMECOLOR_INDEX_BRIGHTNESS" val="0"/>
  <p:tag name="KSO_WM_UNIT_TEXT_FILL_TYPE" val="1"/>
</p:tagLst>
</file>

<file path=ppt/tags/tag349.xml><?xml version="1.0" encoding="utf-8"?>
<p:tagLst xmlns:p="http://schemas.openxmlformats.org/presentationml/2006/main">
  <p:tag name="AS_UNIQUEID" val="5983"/>
  <p:tag name="KSO_WM_UNIT_TEXT_FILL_FORE_SCHEMECOLOR_INDEX" val="13"/>
  <p:tag name="KSO_WM_UNIT_TEXT_FILL_FORE_SCHEMECOLOR_INDEX_BRIGHTNESS" val="0"/>
  <p:tag name="KSO_WM_UNIT_TEXT_FILL_TYPE" val="1"/>
</p:tagLst>
</file>

<file path=ppt/tags/tag35.xml><?xml version="1.0" encoding="utf-8"?>
<p:tagLst xmlns:p="http://schemas.openxmlformats.org/presentationml/2006/main">
  <p:tag name="AS_UNIQUEID" val="5432"/>
</p:tagLst>
</file>

<file path=ppt/tags/tag350.xml><?xml version="1.0" encoding="utf-8"?>
<p:tagLst xmlns:p="http://schemas.openxmlformats.org/presentationml/2006/main">
  <p:tag name="AS_UNIQUEID" val="5984"/>
  <p:tag name="KSO_WM_UNIT_TEXT_FILL_FORE_SCHEMECOLOR_INDEX" val="13"/>
  <p:tag name="KSO_WM_UNIT_TEXT_FILL_FORE_SCHEMECOLOR_INDEX_BRIGHTNESS" val="0"/>
  <p:tag name="KSO_WM_UNIT_TEXT_FILL_TYPE" val="1"/>
</p:tagLst>
</file>

<file path=ppt/tags/tag351.xml><?xml version="1.0" encoding="utf-8"?>
<p:tagLst xmlns:p="http://schemas.openxmlformats.org/presentationml/2006/main">
  <p:tag name="AS_UNIQUEID" val="5985"/>
  <p:tag name="KSO_WM_UNIT_TEXT_FILL_FORE_SCHEMECOLOR_INDEX" val="13"/>
  <p:tag name="KSO_WM_UNIT_TEXT_FILL_FORE_SCHEMECOLOR_INDEX_BRIGHTNESS" val="0"/>
  <p:tag name="KSO_WM_UNIT_TEXT_FILL_TYPE" val="1"/>
</p:tagLst>
</file>

<file path=ppt/tags/tag352.xml><?xml version="1.0" encoding="utf-8"?>
<p:tagLst xmlns:p="http://schemas.openxmlformats.org/presentationml/2006/main">
  <p:tag name="AS_UNIQUEID" val="5986"/>
  <p:tag name="KSO_WM_UNIT_TEXT_FILL_FORE_SCHEMECOLOR_INDEX" val="13"/>
  <p:tag name="KSO_WM_UNIT_TEXT_FILL_FORE_SCHEMECOLOR_INDEX_BRIGHTNESS" val="0"/>
  <p:tag name="KSO_WM_UNIT_TEXT_FILL_TYPE" val="1"/>
</p:tagLst>
</file>

<file path=ppt/tags/tag353.xml><?xml version="1.0" encoding="utf-8"?>
<p:tagLst xmlns:p="http://schemas.openxmlformats.org/presentationml/2006/main">
  <p:tag name="AS_UNIQUEID" val="5987"/>
  <p:tag name="KSO_WM_UNIT_TEXT_FILL_FORE_SCHEMECOLOR_INDEX" val="13"/>
  <p:tag name="KSO_WM_UNIT_TEXT_FILL_FORE_SCHEMECOLOR_INDEX_BRIGHTNESS" val="0"/>
  <p:tag name="KSO_WM_UNIT_TEXT_FILL_TYPE" val="1"/>
</p:tagLst>
</file>

<file path=ppt/tags/tag354.xml><?xml version="1.0" encoding="utf-8"?>
<p:tagLst xmlns:p="http://schemas.openxmlformats.org/presentationml/2006/main">
  <p:tag name="AS_UNIQUEID" val="5988"/>
  <p:tag name="KSO_WM_UNIT_TEXT_FILL_FORE_SCHEMECOLOR_INDEX" val="13"/>
  <p:tag name="KSO_WM_UNIT_TEXT_FILL_FORE_SCHEMECOLOR_INDEX_BRIGHTNESS" val="0"/>
  <p:tag name="KSO_WM_UNIT_TEXT_FILL_TYPE" val="1"/>
</p:tagLst>
</file>

<file path=ppt/tags/tag355.xml><?xml version="1.0" encoding="utf-8"?>
<p:tagLst xmlns:p="http://schemas.openxmlformats.org/presentationml/2006/main">
  <p:tag name="AS_UNIQUEID" val="5989"/>
  <p:tag name="KSO_WM_UNIT_TEXT_FILL_FORE_SCHEMECOLOR_INDEX" val="13"/>
  <p:tag name="KSO_WM_UNIT_TEXT_FILL_FORE_SCHEMECOLOR_INDEX_BRIGHTNESS" val="0"/>
  <p:tag name="KSO_WM_UNIT_TEXT_FILL_TYPE" val="1"/>
</p:tagLst>
</file>

<file path=ppt/tags/tag356.xml><?xml version="1.0" encoding="utf-8"?>
<p:tagLst xmlns:p="http://schemas.openxmlformats.org/presentationml/2006/main">
  <p:tag name="AS_UNIQUEID" val="5990"/>
  <p:tag name="KSO_WM_UNIT_TEXT_FILL_FORE_SCHEMECOLOR_INDEX" val="13"/>
  <p:tag name="KSO_WM_UNIT_TEXT_FILL_FORE_SCHEMECOLOR_INDEX_BRIGHTNESS" val="0"/>
  <p:tag name="KSO_WM_UNIT_TEXT_FILL_TYPE" val="1"/>
</p:tagLst>
</file>

<file path=ppt/tags/tag357.xml><?xml version="1.0" encoding="utf-8"?>
<p:tagLst xmlns:p="http://schemas.openxmlformats.org/presentationml/2006/main">
  <p:tag name="AS_UNIQUEID" val="5991"/>
  <p:tag name="KSO_WM_UNIT_TEXT_FILL_FORE_SCHEMECOLOR_INDEX" val="13"/>
  <p:tag name="KSO_WM_UNIT_TEXT_FILL_FORE_SCHEMECOLOR_INDEX_BRIGHTNESS" val="0"/>
  <p:tag name="KSO_WM_UNIT_TEXT_FILL_TYPE" val="1"/>
</p:tagLst>
</file>

<file path=ppt/tags/tag358.xml><?xml version="1.0" encoding="utf-8"?>
<p:tagLst xmlns:p="http://schemas.openxmlformats.org/presentationml/2006/main">
  <p:tag name="AS_UNIQUEID" val="5992"/>
  <p:tag name="KSO_WM_UNIT_TEXT_FILL_FORE_SCHEMECOLOR_INDEX" val="13"/>
  <p:tag name="KSO_WM_UNIT_TEXT_FILL_FORE_SCHEMECOLOR_INDEX_BRIGHTNESS" val="0"/>
  <p:tag name="KSO_WM_UNIT_TEXT_FILL_TYPE" val="1"/>
</p:tagLst>
</file>

<file path=ppt/tags/tag359.xml><?xml version="1.0" encoding="utf-8"?>
<p:tagLst xmlns:p="http://schemas.openxmlformats.org/presentationml/2006/main">
  <p:tag name="AS_UNIQUEID" val="5993"/>
  <p:tag name="KSO_WM_UNIT_TEXT_FILL_FORE_SCHEMECOLOR_INDEX" val="13"/>
  <p:tag name="KSO_WM_UNIT_TEXT_FILL_FORE_SCHEMECOLOR_INDEX_BRIGHTNESS" val="0"/>
  <p:tag name="KSO_WM_UNIT_TEXT_FILL_TYPE" val="1"/>
</p:tagLst>
</file>

<file path=ppt/tags/tag36.xml><?xml version="1.0" encoding="utf-8"?>
<p:tagLst xmlns:p="http://schemas.openxmlformats.org/presentationml/2006/main">
  <p:tag name="AS_UNIQUEID" val="5433"/>
</p:tagLst>
</file>

<file path=ppt/tags/tag360.xml><?xml version="1.0" encoding="utf-8"?>
<p:tagLst xmlns:p="http://schemas.openxmlformats.org/presentationml/2006/main">
  <p:tag name="AS_UNIQUEID" val="5994"/>
  <p:tag name="KSO_WM_UNIT_TEXT_FILL_FORE_SCHEMECOLOR_INDEX" val="13"/>
  <p:tag name="KSO_WM_UNIT_TEXT_FILL_FORE_SCHEMECOLOR_INDEX_BRIGHTNESS" val="0"/>
  <p:tag name="KSO_WM_UNIT_TEXT_FILL_TYPE" val="1"/>
</p:tagLst>
</file>

<file path=ppt/tags/tag361.xml><?xml version="1.0" encoding="utf-8"?>
<p:tagLst xmlns:p="http://schemas.openxmlformats.org/presentationml/2006/main">
  <p:tag name="AS_UNIQUEID" val="5995"/>
  <p:tag name="KSO_WM_UNIT_TEXT_FILL_FORE_SCHEMECOLOR_INDEX" val="13"/>
  <p:tag name="KSO_WM_UNIT_TEXT_FILL_FORE_SCHEMECOLOR_INDEX_BRIGHTNESS" val="0"/>
  <p:tag name="KSO_WM_UNIT_TEXT_FILL_TYPE" val="1"/>
</p:tagLst>
</file>

<file path=ppt/tags/tag362.xml><?xml version="1.0" encoding="utf-8"?>
<p:tagLst xmlns:p="http://schemas.openxmlformats.org/presentationml/2006/main">
  <p:tag name="AS_UNIQUEID" val="5996"/>
  <p:tag name="KSO_WM_UNIT_TEXT_FILL_FORE_SCHEMECOLOR_INDEX" val="13"/>
  <p:tag name="KSO_WM_UNIT_TEXT_FILL_FORE_SCHEMECOLOR_INDEX_BRIGHTNESS" val="0"/>
  <p:tag name="KSO_WM_UNIT_TEXT_FILL_TYPE" val="1"/>
</p:tagLst>
</file>

<file path=ppt/tags/tag363.xml><?xml version="1.0" encoding="utf-8"?>
<p:tagLst xmlns:p="http://schemas.openxmlformats.org/presentationml/2006/main">
  <p:tag name="AS_UNIQUEID" val="5997"/>
  <p:tag name="KSO_WM_UNIT_TEXT_FILL_FORE_SCHEMECOLOR_INDEX" val="13"/>
  <p:tag name="KSO_WM_UNIT_TEXT_FILL_FORE_SCHEMECOLOR_INDEX_BRIGHTNESS" val="0"/>
  <p:tag name="KSO_WM_UNIT_TEXT_FILL_TYPE" val="1"/>
</p:tagLst>
</file>

<file path=ppt/tags/tag364.xml><?xml version="1.0" encoding="utf-8"?>
<p:tagLst xmlns:p="http://schemas.openxmlformats.org/presentationml/2006/main">
  <p:tag name="AS_UNIQUEID" val="5998"/>
  <p:tag name="KSO_WM_UNIT_TEXT_FILL_FORE_SCHEMECOLOR_INDEX" val="13"/>
  <p:tag name="KSO_WM_UNIT_TEXT_FILL_FORE_SCHEMECOLOR_INDEX_BRIGHTNESS" val="0"/>
  <p:tag name="KSO_WM_UNIT_TEXT_FILL_TYPE" val="1"/>
</p:tagLst>
</file>

<file path=ppt/tags/tag365.xml><?xml version="1.0" encoding="utf-8"?>
<p:tagLst xmlns:p="http://schemas.openxmlformats.org/presentationml/2006/main">
  <p:tag name="AS_UNIQUEID" val="5999"/>
  <p:tag name="KSO_WM_UNIT_TEXT_FILL_FORE_SCHEMECOLOR_INDEX" val="13"/>
  <p:tag name="KSO_WM_UNIT_TEXT_FILL_FORE_SCHEMECOLOR_INDEX_BRIGHTNESS" val="0"/>
  <p:tag name="KSO_WM_UNIT_TEXT_FILL_TYPE" val="1"/>
</p:tagLst>
</file>

<file path=ppt/tags/tag366.xml><?xml version="1.0" encoding="utf-8"?>
<p:tagLst xmlns:p="http://schemas.openxmlformats.org/presentationml/2006/main">
  <p:tag name="AS_UNIQUEID" val="6000"/>
  <p:tag name="KSO_WM_UNIT_TEXT_FILL_FORE_SCHEMECOLOR_INDEX" val="13"/>
  <p:tag name="KSO_WM_UNIT_TEXT_FILL_FORE_SCHEMECOLOR_INDEX_BRIGHTNESS" val="0"/>
  <p:tag name="KSO_WM_UNIT_TEXT_FILL_TYPE" val="1"/>
</p:tagLst>
</file>

<file path=ppt/tags/tag367.xml><?xml version="1.0" encoding="utf-8"?>
<p:tagLst xmlns:p="http://schemas.openxmlformats.org/presentationml/2006/main">
  <p:tag name="AS_UNIQUEID" val="6001"/>
  <p:tag name="KSO_WM_UNIT_TEXT_FILL_FORE_SCHEMECOLOR_INDEX" val="13"/>
  <p:tag name="KSO_WM_UNIT_TEXT_FILL_FORE_SCHEMECOLOR_INDEX_BRIGHTNESS" val="0"/>
  <p:tag name="KSO_WM_UNIT_TEXT_FILL_TYPE" val="1"/>
</p:tagLst>
</file>

<file path=ppt/tags/tag368.xml><?xml version="1.0" encoding="utf-8"?>
<p:tagLst xmlns:p="http://schemas.openxmlformats.org/presentationml/2006/main">
  <p:tag name="AS_UNIQUEID" val="6002"/>
  <p:tag name="KSO_WM_UNIT_TEXT_FILL_FORE_SCHEMECOLOR_INDEX" val="13"/>
  <p:tag name="KSO_WM_UNIT_TEXT_FILL_FORE_SCHEMECOLOR_INDEX_BRIGHTNESS" val="0"/>
  <p:tag name="KSO_WM_UNIT_TEXT_FILL_TYPE" val="1"/>
</p:tagLst>
</file>

<file path=ppt/tags/tag369.xml><?xml version="1.0" encoding="utf-8"?>
<p:tagLst xmlns:p="http://schemas.openxmlformats.org/presentationml/2006/main">
  <p:tag name="AS_UNIQUEID" val="6003"/>
  <p:tag name="KSO_WM_UNIT_TEXT_FILL_FORE_SCHEMECOLOR_INDEX" val="13"/>
  <p:tag name="KSO_WM_UNIT_TEXT_FILL_FORE_SCHEMECOLOR_INDEX_BRIGHTNESS" val="0"/>
  <p:tag name="KSO_WM_UNIT_TEXT_FILL_TYPE" val="1"/>
</p:tagLst>
</file>

<file path=ppt/tags/tag37.xml><?xml version="1.0" encoding="utf-8"?>
<p:tagLst xmlns:p="http://schemas.openxmlformats.org/presentationml/2006/main">
  <p:tag name="AS_UNIQUEID" val="5434"/>
</p:tagLst>
</file>

<file path=ppt/tags/tag370.xml><?xml version="1.0" encoding="utf-8"?>
<p:tagLst xmlns:p="http://schemas.openxmlformats.org/presentationml/2006/main">
  <p:tag name="AS_UNIQUEID" val="6004"/>
  <p:tag name="KSO_WM_UNIT_TEXT_FILL_FORE_SCHEMECOLOR_INDEX" val="13"/>
  <p:tag name="KSO_WM_UNIT_TEXT_FILL_FORE_SCHEMECOLOR_INDEX_BRIGHTNESS" val="0"/>
  <p:tag name="KSO_WM_UNIT_TEXT_FILL_TYPE" val="1"/>
</p:tagLst>
</file>

<file path=ppt/tags/tag371.xml><?xml version="1.0" encoding="utf-8"?>
<p:tagLst xmlns:p="http://schemas.openxmlformats.org/presentationml/2006/main">
  <p:tag name="AS_UNIQUEID" val="6005"/>
  <p:tag name="KSO_WM_UNIT_TEXT_FILL_FORE_SCHEMECOLOR_INDEX" val="13"/>
  <p:tag name="KSO_WM_UNIT_TEXT_FILL_FORE_SCHEMECOLOR_INDEX_BRIGHTNESS" val="0"/>
  <p:tag name="KSO_WM_UNIT_TEXT_FILL_TYPE" val="1"/>
</p:tagLst>
</file>

<file path=ppt/tags/tag372.xml><?xml version="1.0" encoding="utf-8"?>
<p:tagLst xmlns:p="http://schemas.openxmlformats.org/presentationml/2006/main">
  <p:tag name="AS_UNIQUEID" val="6006"/>
  <p:tag name="KSO_WM_UNIT_TEXT_FILL_FORE_SCHEMECOLOR_INDEX" val="13"/>
  <p:tag name="KSO_WM_UNIT_TEXT_FILL_FORE_SCHEMECOLOR_INDEX_BRIGHTNESS" val="0"/>
  <p:tag name="KSO_WM_UNIT_TEXT_FILL_TYPE" val="1"/>
</p:tagLst>
</file>

<file path=ppt/tags/tag373.xml><?xml version="1.0" encoding="utf-8"?>
<p:tagLst xmlns:p="http://schemas.openxmlformats.org/presentationml/2006/main">
  <p:tag name="AS_UNIQUEID" val="6007"/>
  <p:tag name="KSO_WM_UNIT_TEXT_FILL_FORE_SCHEMECOLOR_INDEX" val="13"/>
  <p:tag name="KSO_WM_UNIT_TEXT_FILL_FORE_SCHEMECOLOR_INDEX_BRIGHTNESS" val="0"/>
  <p:tag name="KSO_WM_UNIT_TEXT_FILL_TYPE" val="1"/>
</p:tagLst>
</file>

<file path=ppt/tags/tag374.xml><?xml version="1.0" encoding="utf-8"?>
<p:tagLst xmlns:p="http://schemas.openxmlformats.org/presentationml/2006/main">
  <p:tag name="AS_UNIQUEID" val="6008"/>
  <p:tag name="KSO_WM_UNIT_TEXT_FILL_FORE_SCHEMECOLOR_INDEX" val="13"/>
  <p:tag name="KSO_WM_UNIT_TEXT_FILL_FORE_SCHEMECOLOR_INDEX_BRIGHTNESS" val="0"/>
  <p:tag name="KSO_WM_UNIT_TEXT_FILL_TYPE" val="1"/>
</p:tagLst>
</file>

<file path=ppt/tags/tag375.xml><?xml version="1.0" encoding="utf-8"?>
<p:tagLst xmlns:p="http://schemas.openxmlformats.org/presentationml/2006/main">
  <p:tag name="AS_UNIQUEID" val="6009"/>
  <p:tag name="KSO_WM_UNIT_TEXT_FILL_FORE_SCHEMECOLOR_INDEX" val="13"/>
  <p:tag name="KSO_WM_UNIT_TEXT_FILL_FORE_SCHEMECOLOR_INDEX_BRIGHTNESS" val="0"/>
  <p:tag name="KSO_WM_UNIT_TEXT_FILL_TYPE" val="1"/>
</p:tagLst>
</file>

<file path=ppt/tags/tag376.xml><?xml version="1.0" encoding="utf-8"?>
<p:tagLst xmlns:p="http://schemas.openxmlformats.org/presentationml/2006/main">
  <p:tag name="AS_UNIQUEID" val="6010"/>
  <p:tag name="KSO_WM_UNIT_TEXT_FILL_FORE_SCHEMECOLOR_INDEX" val="13"/>
  <p:tag name="KSO_WM_UNIT_TEXT_FILL_FORE_SCHEMECOLOR_INDEX_BRIGHTNESS" val="0"/>
  <p:tag name="KSO_WM_UNIT_TEXT_FILL_TYPE" val="1"/>
</p:tagLst>
</file>

<file path=ppt/tags/tag377.xml><?xml version="1.0" encoding="utf-8"?>
<p:tagLst xmlns:p="http://schemas.openxmlformats.org/presentationml/2006/main">
  <p:tag name="AS_UNIQUEID" val="6011"/>
  <p:tag name="KSO_WM_UNIT_TEXT_FILL_FORE_SCHEMECOLOR_INDEX" val="13"/>
  <p:tag name="KSO_WM_UNIT_TEXT_FILL_FORE_SCHEMECOLOR_INDEX_BRIGHTNESS" val="0"/>
  <p:tag name="KSO_WM_UNIT_TEXT_FILL_TYPE" val="1"/>
</p:tagLst>
</file>

<file path=ppt/tags/tag378.xml><?xml version="1.0" encoding="utf-8"?>
<p:tagLst xmlns:p="http://schemas.openxmlformats.org/presentationml/2006/main">
  <p:tag name="AS_UNIQUEID" val="6012"/>
  <p:tag name="KSO_WM_UNIT_TEXT_FILL_FORE_SCHEMECOLOR_INDEX" val="13"/>
  <p:tag name="KSO_WM_UNIT_TEXT_FILL_FORE_SCHEMECOLOR_INDEX_BRIGHTNESS" val="0"/>
  <p:tag name="KSO_WM_UNIT_TEXT_FILL_TYPE" val="1"/>
</p:tagLst>
</file>

<file path=ppt/tags/tag379.xml><?xml version="1.0" encoding="utf-8"?>
<p:tagLst xmlns:p="http://schemas.openxmlformats.org/presentationml/2006/main">
  <p:tag name="AS_UNIQUEID" val="6013"/>
  <p:tag name="KSO_WM_UNIT_TEXT_FILL_FORE_SCHEMECOLOR_INDEX" val="13"/>
  <p:tag name="KSO_WM_UNIT_TEXT_FILL_FORE_SCHEMECOLOR_INDEX_BRIGHTNESS" val="0"/>
  <p:tag name="KSO_WM_UNIT_TEXT_FILL_TYPE" val="1"/>
</p:tagLst>
</file>

<file path=ppt/tags/tag38.xml><?xml version="1.0" encoding="utf-8"?>
<p:tagLst xmlns:p="http://schemas.openxmlformats.org/presentationml/2006/main">
  <p:tag name="AS_UNIQUEID" val="5436"/>
</p:tagLst>
</file>

<file path=ppt/tags/tag380.xml><?xml version="1.0" encoding="utf-8"?>
<p:tagLst xmlns:p="http://schemas.openxmlformats.org/presentationml/2006/main">
  <p:tag name="AS_UNIQUEID" val="6014"/>
  <p:tag name="KSO_WM_UNIT_TEXT_FILL_FORE_SCHEMECOLOR_INDEX" val="13"/>
  <p:tag name="KSO_WM_UNIT_TEXT_FILL_FORE_SCHEMECOLOR_INDEX_BRIGHTNESS" val="0"/>
  <p:tag name="KSO_WM_UNIT_TEXT_FILL_TYPE" val="1"/>
</p:tagLst>
</file>

<file path=ppt/tags/tag381.xml><?xml version="1.0" encoding="utf-8"?>
<p:tagLst xmlns:p="http://schemas.openxmlformats.org/presentationml/2006/main">
  <p:tag name="AS_UNIQUEID" val="6015"/>
  <p:tag name="KSO_WM_UNIT_TEXT_FILL_FORE_SCHEMECOLOR_INDEX" val="13"/>
  <p:tag name="KSO_WM_UNIT_TEXT_FILL_FORE_SCHEMECOLOR_INDEX_BRIGHTNESS" val="0"/>
  <p:tag name="KSO_WM_UNIT_TEXT_FILL_TYPE" val="1"/>
</p:tagLst>
</file>

<file path=ppt/tags/tag382.xml><?xml version="1.0" encoding="utf-8"?>
<p:tagLst xmlns:p="http://schemas.openxmlformats.org/presentationml/2006/main">
  <p:tag name="AS_UNIQUEID" val="6016"/>
  <p:tag name="KSO_WM_UNIT_TEXT_FILL_FORE_SCHEMECOLOR_INDEX" val="13"/>
  <p:tag name="KSO_WM_UNIT_TEXT_FILL_FORE_SCHEMECOLOR_INDEX_BRIGHTNESS" val="0"/>
  <p:tag name="KSO_WM_UNIT_TEXT_FILL_TYPE" val="1"/>
</p:tagLst>
</file>

<file path=ppt/tags/tag383.xml><?xml version="1.0" encoding="utf-8"?>
<p:tagLst xmlns:p="http://schemas.openxmlformats.org/presentationml/2006/main">
  <p:tag name="AS_UNIQUEID" val="6017"/>
  <p:tag name="KSO_WM_UNIT_TEXT_FILL_FORE_SCHEMECOLOR_INDEX" val="13"/>
  <p:tag name="KSO_WM_UNIT_TEXT_FILL_FORE_SCHEMECOLOR_INDEX_BRIGHTNESS" val="0"/>
  <p:tag name="KSO_WM_UNIT_TEXT_FILL_TYPE" val="1"/>
</p:tagLst>
</file>

<file path=ppt/tags/tag384.xml><?xml version="1.0" encoding="utf-8"?>
<p:tagLst xmlns:p="http://schemas.openxmlformats.org/presentationml/2006/main">
  <p:tag name="AS_UNIQUEID" val="6018"/>
  <p:tag name="KSO_WM_UNIT_TEXT_FILL_FORE_SCHEMECOLOR_INDEX" val="13"/>
  <p:tag name="KSO_WM_UNIT_TEXT_FILL_FORE_SCHEMECOLOR_INDEX_BRIGHTNESS" val="0"/>
  <p:tag name="KSO_WM_UNIT_TEXT_FILL_TYPE" val="1"/>
</p:tagLst>
</file>

<file path=ppt/tags/tag385.xml><?xml version="1.0" encoding="utf-8"?>
<p:tagLst xmlns:p="http://schemas.openxmlformats.org/presentationml/2006/main">
  <p:tag name="AS_UNIQUEID" val="6019"/>
  <p:tag name="KSO_WM_UNIT_TEXT_FILL_FORE_SCHEMECOLOR_INDEX" val="13"/>
  <p:tag name="KSO_WM_UNIT_TEXT_FILL_FORE_SCHEMECOLOR_INDEX_BRIGHTNESS" val="0"/>
  <p:tag name="KSO_WM_UNIT_TEXT_FILL_TYPE" val="1"/>
</p:tagLst>
</file>

<file path=ppt/tags/tag386.xml><?xml version="1.0" encoding="utf-8"?>
<p:tagLst xmlns:p="http://schemas.openxmlformats.org/presentationml/2006/main">
  <p:tag name="AS_UNIQUEID" val="6020"/>
  <p:tag name="KSO_WM_UNIT_TEXT_FILL_FORE_SCHEMECOLOR_INDEX" val="13"/>
  <p:tag name="KSO_WM_UNIT_TEXT_FILL_FORE_SCHEMECOLOR_INDEX_BRIGHTNESS" val="0"/>
  <p:tag name="KSO_WM_UNIT_TEXT_FILL_TYPE" val="1"/>
</p:tagLst>
</file>

<file path=ppt/tags/tag387.xml><?xml version="1.0" encoding="utf-8"?>
<p:tagLst xmlns:p="http://schemas.openxmlformats.org/presentationml/2006/main">
  <p:tag name="AS_UNIQUEID" val="6021"/>
  <p:tag name="KSO_WM_UNIT_TEXT_FILL_FORE_SCHEMECOLOR_INDEX" val="13"/>
  <p:tag name="KSO_WM_UNIT_TEXT_FILL_FORE_SCHEMECOLOR_INDEX_BRIGHTNESS" val="0"/>
  <p:tag name="KSO_WM_UNIT_TEXT_FILL_TYPE" val="1"/>
</p:tagLst>
</file>

<file path=ppt/tags/tag388.xml><?xml version="1.0" encoding="utf-8"?>
<p:tagLst xmlns:p="http://schemas.openxmlformats.org/presentationml/2006/main">
  <p:tag name="AS_UNIQUEID" val="6022"/>
  <p:tag name="KSO_WM_UNIT_TEXT_FILL_FORE_SCHEMECOLOR_INDEX" val="13"/>
  <p:tag name="KSO_WM_UNIT_TEXT_FILL_FORE_SCHEMECOLOR_INDEX_BRIGHTNESS" val="0"/>
  <p:tag name="KSO_WM_UNIT_TEXT_FILL_TYPE" val="1"/>
</p:tagLst>
</file>

<file path=ppt/tags/tag389.xml><?xml version="1.0" encoding="utf-8"?>
<p:tagLst xmlns:p="http://schemas.openxmlformats.org/presentationml/2006/main">
  <p:tag name="AS_UNIQUEID" val="6023"/>
  <p:tag name="KSO_WM_UNIT_TEXT_FILL_FORE_SCHEMECOLOR_INDEX" val="13"/>
  <p:tag name="KSO_WM_UNIT_TEXT_FILL_FORE_SCHEMECOLOR_INDEX_BRIGHTNESS" val="0"/>
  <p:tag name="KSO_WM_UNIT_TEXT_FILL_TYPE" val="1"/>
</p:tagLst>
</file>

<file path=ppt/tags/tag39.xml><?xml version="1.0" encoding="utf-8"?>
<p:tagLst xmlns:p="http://schemas.openxmlformats.org/presentationml/2006/main">
  <p:tag name="AS_UNIQUEID" val="5437"/>
</p:tagLst>
</file>

<file path=ppt/tags/tag390.xml><?xml version="1.0" encoding="utf-8"?>
<p:tagLst xmlns:p="http://schemas.openxmlformats.org/presentationml/2006/main">
  <p:tag name="AS_UNIQUEID" val="6024"/>
  <p:tag name="KSO_WM_UNIT_TEXT_FILL_FORE_SCHEMECOLOR_INDEX" val="13"/>
  <p:tag name="KSO_WM_UNIT_TEXT_FILL_FORE_SCHEMECOLOR_INDEX_BRIGHTNESS" val="0"/>
  <p:tag name="KSO_WM_UNIT_TEXT_FILL_TYPE" val="1"/>
</p:tagLst>
</file>

<file path=ppt/tags/tag391.xml><?xml version="1.0" encoding="utf-8"?>
<p:tagLst xmlns:p="http://schemas.openxmlformats.org/presentationml/2006/main">
  <p:tag name="AS_UNIQUEID" val="6025"/>
  <p:tag name="KSO_WM_UNIT_TEXT_FILL_FORE_SCHEMECOLOR_INDEX" val="13"/>
  <p:tag name="KSO_WM_UNIT_TEXT_FILL_FORE_SCHEMECOLOR_INDEX_BRIGHTNESS" val="0"/>
  <p:tag name="KSO_WM_UNIT_TEXT_FILL_TYPE" val="1"/>
</p:tagLst>
</file>

<file path=ppt/tags/tag392.xml><?xml version="1.0" encoding="utf-8"?>
<p:tagLst xmlns:p="http://schemas.openxmlformats.org/presentationml/2006/main">
  <p:tag name="AS_UNIQUEID" val="6026"/>
  <p:tag name="KSO_WM_UNIT_TEXT_FILL_FORE_SCHEMECOLOR_INDEX" val="13"/>
  <p:tag name="KSO_WM_UNIT_TEXT_FILL_FORE_SCHEMECOLOR_INDEX_BRIGHTNESS" val="0"/>
  <p:tag name="KSO_WM_UNIT_TEXT_FILL_TYPE" val="1"/>
</p:tagLst>
</file>

<file path=ppt/tags/tag393.xml><?xml version="1.0" encoding="utf-8"?>
<p:tagLst xmlns:p="http://schemas.openxmlformats.org/presentationml/2006/main">
  <p:tag name="AS_UNIQUEID" val="6027"/>
  <p:tag name="KSO_WM_UNIT_TEXT_FILL_FORE_SCHEMECOLOR_INDEX" val="13"/>
  <p:tag name="KSO_WM_UNIT_TEXT_FILL_FORE_SCHEMECOLOR_INDEX_BRIGHTNESS" val="0"/>
  <p:tag name="KSO_WM_UNIT_TEXT_FILL_TYPE" val="1"/>
</p:tagLst>
</file>

<file path=ppt/tags/tag394.xml><?xml version="1.0" encoding="utf-8"?>
<p:tagLst xmlns:p="http://schemas.openxmlformats.org/presentationml/2006/main">
  <p:tag name="AS_UNIQUEID" val="6028"/>
  <p:tag name="KSO_WM_UNIT_TEXT_FILL_FORE_SCHEMECOLOR_INDEX" val="13"/>
  <p:tag name="KSO_WM_UNIT_TEXT_FILL_FORE_SCHEMECOLOR_INDEX_BRIGHTNESS" val="0"/>
  <p:tag name="KSO_WM_UNIT_TEXT_FILL_TYPE" val="1"/>
</p:tagLst>
</file>

<file path=ppt/tags/tag395.xml><?xml version="1.0" encoding="utf-8"?>
<p:tagLst xmlns:p="http://schemas.openxmlformats.org/presentationml/2006/main">
  <p:tag name="AS_UNIQUEID" val="6029"/>
  <p:tag name="KSO_WM_UNIT_TEXT_FILL_FORE_SCHEMECOLOR_INDEX" val="13"/>
  <p:tag name="KSO_WM_UNIT_TEXT_FILL_FORE_SCHEMECOLOR_INDEX_BRIGHTNESS" val="0"/>
  <p:tag name="KSO_WM_UNIT_TEXT_FILL_TYPE" val="1"/>
</p:tagLst>
</file>

<file path=ppt/tags/tag396.xml><?xml version="1.0" encoding="utf-8"?>
<p:tagLst xmlns:p="http://schemas.openxmlformats.org/presentationml/2006/main">
  <p:tag name="AS_UNIQUEID" val="6030"/>
  <p:tag name="KSO_WM_UNIT_TEXT_FILL_FORE_SCHEMECOLOR_INDEX" val="13"/>
  <p:tag name="KSO_WM_UNIT_TEXT_FILL_FORE_SCHEMECOLOR_INDEX_BRIGHTNESS" val="0"/>
  <p:tag name="KSO_WM_UNIT_TEXT_FILL_TYPE" val="1"/>
</p:tagLst>
</file>

<file path=ppt/tags/tag397.xml><?xml version="1.0" encoding="utf-8"?>
<p:tagLst xmlns:p="http://schemas.openxmlformats.org/presentationml/2006/main">
  <p:tag name="AS_UNIQUEID" val="6031"/>
  <p:tag name="KSO_WM_UNIT_TEXT_FILL_FORE_SCHEMECOLOR_INDEX" val="13"/>
  <p:tag name="KSO_WM_UNIT_TEXT_FILL_FORE_SCHEMECOLOR_INDEX_BRIGHTNESS" val="0"/>
  <p:tag name="KSO_WM_UNIT_TEXT_FILL_TYPE" val="1"/>
</p:tagLst>
</file>

<file path=ppt/tags/tag398.xml><?xml version="1.0" encoding="utf-8"?>
<p:tagLst xmlns:p="http://schemas.openxmlformats.org/presentationml/2006/main">
  <p:tag name="AS_UNIQUEID" val="6032"/>
  <p:tag name="KSO_WM_UNIT_TEXT_FILL_FORE_SCHEMECOLOR_INDEX" val="13"/>
  <p:tag name="KSO_WM_UNIT_TEXT_FILL_FORE_SCHEMECOLOR_INDEX_BRIGHTNESS" val="0"/>
  <p:tag name="KSO_WM_UNIT_TEXT_FILL_TYPE" val="1"/>
</p:tagLst>
</file>

<file path=ppt/tags/tag399.xml><?xml version="1.0" encoding="utf-8"?>
<p:tagLst xmlns:p="http://schemas.openxmlformats.org/presentationml/2006/main">
  <p:tag name="AS_UNIQUEID" val="6033"/>
  <p:tag name="KSO_WM_UNIT_TEXT_FILL_FORE_SCHEMECOLOR_INDEX" val="13"/>
  <p:tag name="KSO_WM_UNIT_TEXT_FILL_FORE_SCHEMECOLOR_INDEX_BRIGHTNESS" val="0"/>
  <p:tag name="KSO_WM_UNIT_TEXT_FILL_TYPE" val="1"/>
</p:tagLst>
</file>

<file path=ppt/tags/tag4.xml><?xml version="1.0" encoding="utf-8"?>
<p:tagLst xmlns:p="http://schemas.openxmlformats.org/presentationml/2006/main">
  <p:tag name="AS_UNIQUEID" val="5393"/>
</p:tagLst>
</file>

<file path=ppt/tags/tag40.xml><?xml version="1.0" encoding="utf-8"?>
<p:tagLst xmlns:p="http://schemas.openxmlformats.org/presentationml/2006/main">
  <p:tag name="AS_UNIQUEID" val="5438"/>
</p:tagLst>
</file>

<file path=ppt/tags/tag400.xml><?xml version="1.0" encoding="utf-8"?>
<p:tagLst xmlns:p="http://schemas.openxmlformats.org/presentationml/2006/main">
  <p:tag name="AS_UNIQUEID" val="6034"/>
  <p:tag name="KSO_WM_UNIT_TEXT_FILL_FORE_SCHEMECOLOR_INDEX" val="13"/>
  <p:tag name="KSO_WM_UNIT_TEXT_FILL_FORE_SCHEMECOLOR_INDEX_BRIGHTNESS" val="0"/>
  <p:tag name="KSO_WM_UNIT_TEXT_FILL_TYPE" val="1"/>
</p:tagLst>
</file>

<file path=ppt/tags/tag401.xml><?xml version="1.0" encoding="utf-8"?>
<p:tagLst xmlns:p="http://schemas.openxmlformats.org/presentationml/2006/main">
  <p:tag name="AS_UNIQUEID" val="6035"/>
  <p:tag name="KSO_WM_UNIT_TEXT_FILL_FORE_SCHEMECOLOR_INDEX" val="13"/>
  <p:tag name="KSO_WM_UNIT_TEXT_FILL_FORE_SCHEMECOLOR_INDEX_BRIGHTNESS" val="0"/>
  <p:tag name="KSO_WM_UNIT_TEXT_FILL_TYPE" val="1"/>
</p:tagLst>
</file>

<file path=ppt/tags/tag402.xml><?xml version="1.0" encoding="utf-8"?>
<p:tagLst xmlns:p="http://schemas.openxmlformats.org/presentationml/2006/main">
  <p:tag name="AS_UNIQUEID" val="6036"/>
  <p:tag name="KSO_WM_UNIT_TEXT_FILL_FORE_SCHEMECOLOR_INDEX" val="13"/>
  <p:tag name="KSO_WM_UNIT_TEXT_FILL_FORE_SCHEMECOLOR_INDEX_BRIGHTNESS" val="0"/>
  <p:tag name="KSO_WM_UNIT_TEXT_FILL_TYPE" val="1"/>
</p:tagLst>
</file>

<file path=ppt/tags/tag403.xml><?xml version="1.0" encoding="utf-8"?>
<p:tagLst xmlns:p="http://schemas.openxmlformats.org/presentationml/2006/main">
  <p:tag name="AS_UNIQUEID" val="6037"/>
  <p:tag name="KSO_WM_UNIT_TEXT_FILL_FORE_SCHEMECOLOR_INDEX" val="13"/>
  <p:tag name="KSO_WM_UNIT_TEXT_FILL_FORE_SCHEMECOLOR_INDEX_BRIGHTNESS" val="0"/>
  <p:tag name="KSO_WM_UNIT_TEXT_FILL_TYPE" val="1"/>
</p:tagLst>
</file>

<file path=ppt/tags/tag404.xml><?xml version="1.0" encoding="utf-8"?>
<p:tagLst xmlns:p="http://schemas.openxmlformats.org/presentationml/2006/main">
  <p:tag name="AS_UNIQUEID" val="6038"/>
  <p:tag name="KSO_WM_UNIT_TEXT_FILL_FORE_SCHEMECOLOR_INDEX" val="13"/>
  <p:tag name="KSO_WM_UNIT_TEXT_FILL_FORE_SCHEMECOLOR_INDEX_BRIGHTNESS" val="0"/>
  <p:tag name="KSO_WM_UNIT_TEXT_FILL_TYPE" val="1"/>
</p:tagLst>
</file>

<file path=ppt/tags/tag405.xml><?xml version="1.0" encoding="utf-8"?>
<p:tagLst xmlns:p="http://schemas.openxmlformats.org/presentationml/2006/main">
  <p:tag name="AS_UNIQUEID" val="6039"/>
  <p:tag name="KSO_WM_UNIT_TEXT_FILL_FORE_SCHEMECOLOR_INDEX" val="13"/>
  <p:tag name="KSO_WM_UNIT_TEXT_FILL_FORE_SCHEMECOLOR_INDEX_BRIGHTNESS" val="0"/>
  <p:tag name="KSO_WM_UNIT_TEXT_FILL_TYPE" val="1"/>
</p:tagLst>
</file>

<file path=ppt/tags/tag406.xml><?xml version="1.0" encoding="utf-8"?>
<p:tagLst xmlns:p="http://schemas.openxmlformats.org/presentationml/2006/main">
  <p:tag name="AS_UNIQUEID" val="6040"/>
  <p:tag name="KSO_WM_UNIT_TEXT_FILL_FORE_SCHEMECOLOR_INDEX" val="13"/>
  <p:tag name="KSO_WM_UNIT_TEXT_FILL_FORE_SCHEMECOLOR_INDEX_BRIGHTNESS" val="0"/>
  <p:tag name="KSO_WM_UNIT_TEXT_FILL_TYPE" val="1"/>
</p:tagLst>
</file>

<file path=ppt/tags/tag407.xml><?xml version="1.0" encoding="utf-8"?>
<p:tagLst xmlns:p="http://schemas.openxmlformats.org/presentationml/2006/main">
  <p:tag name="AS_UNIQUEID" val="6041"/>
  <p:tag name="KSO_WM_UNIT_TEXT_FILL_FORE_SCHEMECOLOR_INDEX" val="13"/>
  <p:tag name="KSO_WM_UNIT_TEXT_FILL_FORE_SCHEMECOLOR_INDEX_BRIGHTNESS" val="0"/>
  <p:tag name="KSO_WM_UNIT_TEXT_FILL_TYPE" val="1"/>
</p:tagLst>
</file>

<file path=ppt/tags/tag408.xml><?xml version="1.0" encoding="utf-8"?>
<p:tagLst xmlns:p="http://schemas.openxmlformats.org/presentationml/2006/main">
  <p:tag name="AS_UNIQUEID" val="6042"/>
  <p:tag name="KSO_WM_UNIT_TEXT_FILL_FORE_SCHEMECOLOR_INDEX" val="13"/>
  <p:tag name="KSO_WM_UNIT_TEXT_FILL_FORE_SCHEMECOLOR_INDEX_BRIGHTNESS" val="0"/>
  <p:tag name="KSO_WM_UNIT_TEXT_FILL_TYPE" val="1"/>
</p:tagLst>
</file>

<file path=ppt/tags/tag409.xml><?xml version="1.0" encoding="utf-8"?>
<p:tagLst xmlns:p="http://schemas.openxmlformats.org/presentationml/2006/main">
  <p:tag name="AS_UNIQUEID" val="6043"/>
  <p:tag name="KSO_WM_UNIT_TEXT_FILL_FORE_SCHEMECOLOR_INDEX" val="13"/>
  <p:tag name="KSO_WM_UNIT_TEXT_FILL_FORE_SCHEMECOLOR_INDEX_BRIGHTNESS" val="0"/>
  <p:tag name="KSO_WM_UNIT_TEXT_FILL_TYPE" val="1"/>
</p:tagLst>
</file>

<file path=ppt/tags/tag41.xml><?xml version="1.0" encoding="utf-8"?>
<p:tagLst xmlns:p="http://schemas.openxmlformats.org/presentationml/2006/main">
  <p:tag name="AS_UNIQUEID" val="5439"/>
</p:tagLst>
</file>

<file path=ppt/tags/tag410.xml><?xml version="1.0" encoding="utf-8"?>
<p:tagLst xmlns:p="http://schemas.openxmlformats.org/presentationml/2006/main">
  <p:tag name="AS_UNIQUEID" val="6044"/>
  <p:tag name="KSO_WM_UNIT_TEXT_FILL_FORE_SCHEMECOLOR_INDEX" val="13"/>
  <p:tag name="KSO_WM_UNIT_TEXT_FILL_FORE_SCHEMECOLOR_INDEX_BRIGHTNESS" val="0"/>
  <p:tag name="KSO_WM_UNIT_TEXT_FILL_TYPE" val="1"/>
</p:tagLst>
</file>

<file path=ppt/tags/tag411.xml><?xml version="1.0" encoding="utf-8"?>
<p:tagLst xmlns:p="http://schemas.openxmlformats.org/presentationml/2006/main">
  <p:tag name="AS_UNIQUEID" val="6045"/>
  <p:tag name="KSO_WM_UNIT_TEXT_FILL_FORE_SCHEMECOLOR_INDEX" val="13"/>
  <p:tag name="KSO_WM_UNIT_TEXT_FILL_FORE_SCHEMECOLOR_INDEX_BRIGHTNESS" val="0"/>
  <p:tag name="KSO_WM_UNIT_TEXT_FILL_TYPE" val="1"/>
</p:tagLst>
</file>

<file path=ppt/tags/tag412.xml><?xml version="1.0" encoding="utf-8"?>
<p:tagLst xmlns:p="http://schemas.openxmlformats.org/presentationml/2006/main">
  <p:tag name="AS_UNIQUEID" val="6046"/>
  <p:tag name="KSO_WM_UNIT_TEXT_FILL_FORE_SCHEMECOLOR_INDEX" val="13"/>
  <p:tag name="KSO_WM_UNIT_TEXT_FILL_FORE_SCHEMECOLOR_INDEX_BRIGHTNESS" val="0"/>
  <p:tag name="KSO_WM_UNIT_TEXT_FILL_TYPE" val="1"/>
</p:tagLst>
</file>

<file path=ppt/tags/tag413.xml><?xml version="1.0" encoding="utf-8"?>
<p:tagLst xmlns:p="http://schemas.openxmlformats.org/presentationml/2006/main">
  <p:tag name="AS_UNIQUEID" val="6047"/>
  <p:tag name="KSO_WM_UNIT_TEXT_FILL_FORE_SCHEMECOLOR_INDEX" val="13"/>
  <p:tag name="KSO_WM_UNIT_TEXT_FILL_FORE_SCHEMECOLOR_INDEX_BRIGHTNESS" val="0"/>
  <p:tag name="KSO_WM_UNIT_TEXT_FILL_TYPE" val="1"/>
</p:tagLst>
</file>

<file path=ppt/tags/tag414.xml><?xml version="1.0" encoding="utf-8"?>
<p:tagLst xmlns:p="http://schemas.openxmlformats.org/presentationml/2006/main">
  <p:tag name="AS_UNIQUEID" val="6048"/>
  <p:tag name="KSO_WM_UNIT_TEXT_FILL_FORE_SCHEMECOLOR_INDEX" val="13"/>
  <p:tag name="KSO_WM_UNIT_TEXT_FILL_FORE_SCHEMECOLOR_INDEX_BRIGHTNESS" val="0"/>
  <p:tag name="KSO_WM_UNIT_TEXT_FILL_TYPE" val="1"/>
</p:tagLst>
</file>

<file path=ppt/tags/tag415.xml><?xml version="1.0" encoding="utf-8"?>
<p:tagLst xmlns:p="http://schemas.openxmlformats.org/presentationml/2006/main">
  <p:tag name="AS_UNIQUEID" val="6049"/>
  <p:tag name="KSO_WM_UNIT_TEXT_FILL_FORE_SCHEMECOLOR_INDEX" val="13"/>
  <p:tag name="KSO_WM_UNIT_TEXT_FILL_FORE_SCHEMECOLOR_INDEX_BRIGHTNESS" val="0"/>
  <p:tag name="KSO_WM_UNIT_TEXT_FILL_TYPE" val="1"/>
</p:tagLst>
</file>

<file path=ppt/tags/tag416.xml><?xml version="1.0" encoding="utf-8"?>
<p:tagLst xmlns:p="http://schemas.openxmlformats.org/presentationml/2006/main">
  <p:tag name="AS_UNIQUEID" val="6050"/>
  <p:tag name="KSO_WM_UNIT_TEXT_FILL_FORE_SCHEMECOLOR_INDEX" val="13"/>
  <p:tag name="KSO_WM_UNIT_TEXT_FILL_FORE_SCHEMECOLOR_INDEX_BRIGHTNESS" val="0"/>
  <p:tag name="KSO_WM_UNIT_TEXT_FILL_TYPE" val="1"/>
</p:tagLst>
</file>

<file path=ppt/tags/tag417.xml><?xml version="1.0" encoding="utf-8"?>
<p:tagLst xmlns:p="http://schemas.openxmlformats.org/presentationml/2006/main">
  <p:tag name="AS_UNIQUEID" val="6051"/>
  <p:tag name="KSO_WM_UNIT_TEXT_FILL_FORE_SCHEMECOLOR_INDEX" val="13"/>
  <p:tag name="KSO_WM_UNIT_TEXT_FILL_FORE_SCHEMECOLOR_INDEX_BRIGHTNESS" val="0"/>
  <p:tag name="KSO_WM_UNIT_TEXT_FILL_TYPE" val="1"/>
</p:tagLst>
</file>

<file path=ppt/tags/tag418.xml><?xml version="1.0" encoding="utf-8"?>
<p:tagLst xmlns:p="http://schemas.openxmlformats.org/presentationml/2006/main">
  <p:tag name="AS_UNIQUEID" val="6052"/>
  <p:tag name="KSO_WM_UNIT_TEXT_FILL_FORE_SCHEMECOLOR_INDEX" val="2"/>
  <p:tag name="KSO_WM_UNIT_TEXT_FILL_FORE_SCHEMECOLOR_INDEX_BRIGHTNESS" val="0"/>
  <p:tag name="KSO_WM_UNIT_TEXT_FILL_TYPE" val="1"/>
</p:tagLst>
</file>

<file path=ppt/tags/tag419.xml><?xml version="1.0" encoding="utf-8"?>
<p:tagLst xmlns:p="http://schemas.openxmlformats.org/presentationml/2006/main">
  <p:tag name="AS_UNIQUEID" val="6053"/>
</p:tagLst>
</file>

<file path=ppt/tags/tag42.xml><?xml version="1.0" encoding="utf-8"?>
<p:tagLst xmlns:p="http://schemas.openxmlformats.org/presentationml/2006/main">
  <p:tag name="AS_UNIQUEID" val="5440"/>
</p:tagLst>
</file>

<file path=ppt/tags/tag420.xml><?xml version="1.0" encoding="utf-8"?>
<p:tagLst xmlns:p="http://schemas.openxmlformats.org/presentationml/2006/main">
  <p:tag name="AS_UNIQUEID" val="6054"/>
  <p:tag name="KSO_WM_UNIT_TEXT_FILL_FORE_SCHEMECOLOR_INDEX" val="13"/>
  <p:tag name="KSO_WM_UNIT_TEXT_FILL_FORE_SCHEMECOLOR_INDEX_BRIGHTNESS" val="0"/>
  <p:tag name="KSO_WM_UNIT_TEXT_FILL_TYPE" val="1"/>
</p:tagLst>
</file>

<file path=ppt/tags/tag421.xml><?xml version="1.0" encoding="utf-8"?>
<p:tagLst xmlns:p="http://schemas.openxmlformats.org/presentationml/2006/main">
  <p:tag name="AS_UNIQUEID" val="6055"/>
  <p:tag name="KSO_WM_UNIT_FILL_FORE_SCHEMECOLOR_INDEX_1" val="14"/>
  <p:tag name="KSO_WM_UNIT_FILL_FORE_SCHEMECOLOR_INDEX_1_BRIGHTNESS" val="0"/>
  <p:tag name="KSO_WM_UNIT_FILL_FORE_SCHEMECOLOR_INDEX_1_POS" val="0"/>
  <p:tag name="KSO_WM_UNIT_FILL_FORE_SCHEMECOLOR_INDEX_1_TRANS" val="0"/>
  <p:tag name="KSO_WM_UNIT_FILL_FORE_SCHEMECOLOR_INDEX_2" val="14"/>
  <p:tag name="KSO_WM_UNIT_FILL_FORE_SCHEMECOLOR_INDEX_2_BRIGHTNESS" val="0"/>
  <p:tag name="KSO_WM_UNIT_FILL_FORE_SCHEMECOLOR_INDEX_2_POS" val="0.99"/>
  <p:tag name="KSO_WM_UNIT_FILL_FORE_SCHEMECOLOR_INDEX_2_TRANS" val="0.2"/>
  <p:tag name="KSO_WM_UNIT_FILL_GRADIENT_ANGLE" val="90"/>
  <p:tag name="KSO_WM_UNIT_FILL_GRADIENT_DIRECTION" val="1"/>
  <p:tag name="KSO_WM_UNIT_FILL_GRADIENT_TYPE" val="0"/>
  <p:tag name="KSO_WM_UNIT_FILL_TYPE" val="3"/>
</p:tagLst>
</file>

<file path=ppt/tags/tag422.xml><?xml version="1.0" encoding="utf-8"?>
<p:tagLst xmlns:p="http://schemas.openxmlformats.org/presentationml/2006/main">
  <p:tag name="AS_UNIQUEID" val="6056"/>
</p:tagLst>
</file>

<file path=ppt/tags/tag423.xml><?xml version="1.0" encoding="utf-8"?>
<p:tagLst xmlns:p="http://schemas.openxmlformats.org/presentationml/2006/main">
  <p:tag name="AS_UNIQUEID" val="6057"/>
  <p:tag name="KSO_WM_UNIT_FILL_FORE_SCHEMECOLOR_INDEX_1" val="14"/>
  <p:tag name="KSO_WM_UNIT_FILL_FORE_SCHEMECOLOR_INDEX_1_BRIGHTNESS" val="0"/>
  <p:tag name="KSO_WM_UNIT_FILL_FORE_SCHEMECOLOR_INDEX_1_POS" val="0"/>
  <p:tag name="KSO_WM_UNIT_FILL_FORE_SCHEMECOLOR_INDEX_1_TRANS" val="0"/>
  <p:tag name="KSO_WM_UNIT_FILL_FORE_SCHEMECOLOR_INDEX_2" val="14"/>
  <p:tag name="KSO_WM_UNIT_FILL_FORE_SCHEMECOLOR_INDEX_2_BRIGHTNESS" val="0"/>
  <p:tag name="KSO_WM_UNIT_FILL_FORE_SCHEMECOLOR_INDEX_2_POS" val="0.99"/>
  <p:tag name="KSO_WM_UNIT_FILL_FORE_SCHEMECOLOR_INDEX_2_TRANS" val="0.2"/>
  <p:tag name="KSO_WM_UNIT_FILL_GRADIENT_ANGLE" val="90"/>
  <p:tag name="KSO_WM_UNIT_FILL_GRADIENT_DIRECTION" val="1"/>
  <p:tag name="KSO_WM_UNIT_FILL_GRADIENT_TYPE" val="0"/>
  <p:tag name="KSO_WM_UNIT_FILL_TYPE" val="3"/>
</p:tagLst>
</file>

<file path=ppt/tags/tag424.xml><?xml version="1.0" encoding="utf-8"?>
<p:tagLst xmlns:p="http://schemas.openxmlformats.org/presentationml/2006/main">
  <p:tag name="AS_UNIQUEID" val="6058"/>
</p:tagLst>
</file>

<file path=ppt/tags/tag425.xml><?xml version="1.0" encoding="utf-8"?>
<p:tagLst xmlns:p="http://schemas.openxmlformats.org/presentationml/2006/main">
  <p:tag name="AS_UNIQUEID" val="6059"/>
  <p:tag name="KSO_WM_UNIT_FILL_FORE_SCHEMECOLOR_INDEX_1" val="14"/>
  <p:tag name="KSO_WM_UNIT_FILL_FORE_SCHEMECOLOR_INDEX_1_BRIGHTNESS" val="0"/>
  <p:tag name="KSO_WM_UNIT_FILL_FORE_SCHEMECOLOR_INDEX_1_POS" val="0"/>
  <p:tag name="KSO_WM_UNIT_FILL_FORE_SCHEMECOLOR_INDEX_1_TRANS" val="0"/>
  <p:tag name="KSO_WM_UNIT_FILL_FORE_SCHEMECOLOR_INDEX_2" val="14"/>
  <p:tag name="KSO_WM_UNIT_FILL_FORE_SCHEMECOLOR_INDEX_2_BRIGHTNESS" val="0"/>
  <p:tag name="KSO_WM_UNIT_FILL_FORE_SCHEMECOLOR_INDEX_2_POS" val="0.99"/>
  <p:tag name="KSO_WM_UNIT_FILL_FORE_SCHEMECOLOR_INDEX_2_TRANS" val="0.2"/>
  <p:tag name="KSO_WM_UNIT_FILL_GRADIENT_ANGLE" val="90"/>
  <p:tag name="KSO_WM_UNIT_FILL_GRADIENT_DIRECTION" val="1"/>
  <p:tag name="KSO_WM_UNIT_FILL_GRADIENT_TYPE" val="0"/>
  <p:tag name="KSO_WM_UNIT_FILL_TYPE" val="3"/>
</p:tagLst>
</file>

<file path=ppt/tags/tag426.xml><?xml version="1.0" encoding="utf-8"?>
<p:tagLst xmlns:p="http://schemas.openxmlformats.org/presentationml/2006/main">
  <p:tag name="AS_UNIQUEID" val="6060"/>
</p:tagLst>
</file>

<file path=ppt/tags/tag427.xml><?xml version="1.0" encoding="utf-8"?>
<p:tagLst xmlns:p="http://schemas.openxmlformats.org/presentationml/2006/main">
  <p:tag name="AS_UNIQUEID" val="6068"/>
  <p:tag name="KSO_WM_UNIT_TEXT_FILL_FORE_SCHEMECOLOR_INDEX" val="8"/>
  <p:tag name="KSO_WM_UNIT_TEXT_FILL_FORE_SCHEMECOLOR_INDEX_BRIGHTNESS" val="0.4"/>
  <p:tag name="KSO_WM_UNIT_TEXT_FILL_TYPE" val="1"/>
</p:tagLst>
</file>

<file path=ppt/tags/tag428.xml><?xml version="1.0" encoding="utf-8"?>
<p:tagLst xmlns:p="http://schemas.openxmlformats.org/presentationml/2006/main">
  <p:tag name="KSO_WM_SLIDE_BACKGROUND_TYPE" val="general"/>
  <p:tag name="KSO_WM_SLIDE_BK_DARK_LIGHT" val="2"/>
</p:tagLst>
</file>

<file path=ppt/tags/tag429.xml><?xml version="1.0" encoding="utf-8"?>
<p:tagLst xmlns:p="http://schemas.openxmlformats.org/presentationml/2006/main">
  <p:tag name="AS_UNIQUEID" val="2712"/>
  <p:tag name="KSO_WM_ASSEMBLE_CHIP_INDEX" val="34e174080aba4418a614fb8a35c4ce02"/>
  <p:tag name="KSO_WM_CHIP_FILLAREA_FILL_RULE" val="{&quot;fill_align&quot;:&quot;lm&quot;,&quot;fill_mode&quot;:&quot;full&quot;,&quot;sacle_strategy&quot;:&quot;smart&quot;}"/>
  <p:tag name="KSO_WM_CHIP_GROUPID" val="5e6b05596848fb12bee65ac8"/>
  <p:tag name="KSO_WM_CHIP_XID" val="5e6b05596848fb12bee65aca"/>
  <p:tag name="KSO_WM_TAG_VERSION" val="1.0"/>
  <p:tag name="KSO_WM_TEMPLATE_ASSEMBLE_GROUPID" val="60656e914054ed1e2fb7fbae"/>
  <p:tag name="KSO_WM_TEMPLATE_ASSEMBLE_XID" val="60656e914054ed1e2fb7fbae"/>
  <p:tag name="KSO_WM_TEMPLATE_CATEGORY" val="diagram"/>
  <p:tag name="KSO_WM_TEMPLATE_INDEX" val="20208778"/>
  <p:tag name="KSO_WM_UNIT_BLOCK" val="0"/>
  <p:tag name="KSO_WM_UNIT_COMPATIBLE" val="0"/>
  <p:tag name="KSO_WM_UNIT_DEC_AREA_ID" val="ad34f9ab664c4f3e9a69b0e6987e109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EFAULT_FONT" val="14;20;2"/>
  <p:tag name="KSO_WM_UNIT_DIAGRAM_ISNUMVISUAL" val="0"/>
  <p:tag name="KSO_WM_UNIT_DIAGRAM_ISREFERUNIT" val="0"/>
  <p:tag name="KSO_WM_UNIT_HIGHLIGHT" val="0"/>
  <p:tag name="KSO_WM_UNIT_ID" val="diagram20208778_1*f*1"/>
  <p:tag name="KSO_WM_UNIT_LAYERLEVEL" val="1"/>
  <p:tag name="KSO_WM_UNIT_NOCLEAR" val="0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。"/>
  <p:tag name="KSO_WM_UNIT_SHOW_EDIT_AREA_INDICATION" val="1"/>
  <p:tag name="KSO_WM_UNIT_SM_LIMIT_TYPE" val="2"/>
  <p:tag name="KSO_WM_UNIT_SUBTYPE" val="a"/>
  <p:tag name="KSO_WM_UNIT_SUPPORT_BIG_FONT" val="1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UNIT_TEXT_FILL_FORE_SCHEMECOLOR_INDEX" val="13"/>
  <p:tag name="KSO_WM_UNIT_TEXT_FILL_FORE_SCHEMECOLOR_INDEX_BRIGHTNESS" val="0.25"/>
  <p:tag name="KSO_WM_UNIT_TEXT_FILL_TYPE" val="1"/>
  <p:tag name="KSO_WM_UNIT_TEXT_SUBTYPE" val="a"/>
  <p:tag name="KSO_WM_UNIT_VALUE" val="270"/>
</p:tagLst>
</file>

<file path=ppt/tags/tag43.xml><?xml version="1.0" encoding="utf-8"?>
<p:tagLst xmlns:p="http://schemas.openxmlformats.org/presentationml/2006/main">
  <p:tag name="AS_UNIQUEID" val="5442"/>
</p:tagLst>
</file>

<file path=ppt/tags/tag430.xml><?xml version="1.0" encoding="utf-8"?>
<p:tagLst xmlns:p="http://schemas.openxmlformats.org/presentationml/2006/main">
  <p:tag name="AS_UNIQUEID" val="447"/>
</p:tagLst>
</file>

<file path=ppt/tags/tag431.xml><?xml version="1.0" encoding="utf-8"?>
<p:tagLst xmlns:p="http://schemas.openxmlformats.org/presentationml/2006/main">
  <p:tag name="AS_UNIQUEID" val="448"/>
</p:tagLst>
</file>

<file path=ppt/tags/tag432.xml><?xml version="1.0" encoding="utf-8"?>
<p:tagLst xmlns:p="http://schemas.openxmlformats.org/presentationml/2006/main">
  <p:tag name="AS_UNIQUEID" val="449"/>
</p:tagLst>
</file>

<file path=ppt/tags/tag433.xml><?xml version="1.0" encoding="utf-8"?>
<p:tagLst xmlns:p="http://schemas.openxmlformats.org/presentationml/2006/main">
  <p:tag name="AS_UNIQUEID" val="49"/>
</p:tagLst>
</file>

<file path=ppt/tags/tag434.xml><?xml version="1.0" encoding="utf-8"?>
<p:tagLst xmlns:p="http://schemas.openxmlformats.org/presentationml/2006/main">
  <p:tag name="KSO_WM_SPECIAL_SOURCE" val="bdnull"/>
</p:tagLst>
</file>

<file path=ppt/tags/tag435.xml><?xml version="1.0" encoding="utf-8"?>
<p:tagLst xmlns:p="http://schemas.openxmlformats.org/presentationml/2006/main">
  <p:tag name="AS_UNIQUEID" val="6078"/>
  <p:tag name="KSO_WM_UNIT_TEXT_FILL_FORE_SCHEMECOLOR_INDEX" val="14"/>
  <p:tag name="KSO_WM_UNIT_TEXT_FILL_FORE_SCHEMECOLOR_INDEX_BRIGHTNESS" val="0"/>
  <p:tag name="KSO_WM_UNIT_TEXT_FILL_TYPE" val="1"/>
</p:tagLst>
</file>

<file path=ppt/tags/tag436.xml><?xml version="1.0" encoding="utf-8"?>
<p:tagLst xmlns:p="http://schemas.openxmlformats.org/presentationml/2006/main">
  <p:tag name="AS_UNIQUEID" val="6079"/>
</p:tagLst>
</file>

<file path=ppt/tags/tag437.xml><?xml version="1.0" encoding="utf-8"?>
<p:tagLst xmlns:p="http://schemas.openxmlformats.org/presentationml/2006/main">
  <p:tag name="AS_UNIQUEID" val="6080"/>
</p:tagLst>
</file>

<file path=ppt/tags/tag438.xml><?xml version="1.0" encoding="utf-8"?>
<p:tagLst xmlns:p="http://schemas.openxmlformats.org/presentationml/2006/main">
  <p:tag name="AS_UNIQUEID" val="6081"/>
  <p:tag name="KSO_WM_UNIT_TEXT_FILL_FORE_SCHEMECOLOR_INDEX" val="13"/>
  <p:tag name="KSO_WM_UNIT_TEXT_FILL_FORE_SCHEMECOLOR_INDEX_BRIGHTNESS" val="0"/>
  <p:tag name="KSO_WM_UNIT_TEXT_FILL_TYPE" val="1"/>
</p:tagLst>
</file>

<file path=ppt/tags/tag439.xml><?xml version="1.0" encoding="utf-8"?>
<p:tagLst xmlns:p="http://schemas.openxmlformats.org/presentationml/2006/main">
  <p:tag name="AS_UNIQUEID" val="6082"/>
</p:tagLst>
</file>

<file path=ppt/tags/tag44.xml><?xml version="1.0" encoding="utf-8"?>
<p:tagLst xmlns:p="http://schemas.openxmlformats.org/presentationml/2006/main">
  <p:tag name="AS_UNIQUEID" val="5443"/>
</p:tagLst>
</file>

<file path=ppt/tags/tag440.xml><?xml version="1.0" encoding="utf-8"?>
<p:tagLst xmlns:p="http://schemas.openxmlformats.org/presentationml/2006/main">
  <p:tag name="AS_UNIQUEID" val="6083"/>
  <p:tag name="KSO_WM_UNIT_TEXT_FILL_FORE_SCHEMECOLOR_INDEX" val="13"/>
  <p:tag name="KSO_WM_UNIT_TEXT_FILL_FORE_SCHEMECOLOR_INDEX_BRIGHTNESS" val="0"/>
  <p:tag name="KSO_WM_UNIT_TEXT_FILL_TYPE" val="1"/>
</p:tagLst>
</file>

<file path=ppt/tags/tag441.xml><?xml version="1.0" encoding="utf-8"?>
<p:tagLst xmlns:p="http://schemas.openxmlformats.org/presentationml/2006/main">
  <p:tag name="AS_UNIQUEID" val="6084"/>
</p:tagLst>
</file>

<file path=ppt/tags/tag442.xml><?xml version="1.0" encoding="utf-8"?>
<p:tagLst xmlns:p="http://schemas.openxmlformats.org/presentationml/2006/main">
  <p:tag name="AS_UNIQUEID" val="6085"/>
</p:tagLst>
</file>

<file path=ppt/tags/tag443.xml><?xml version="1.0" encoding="utf-8"?>
<p:tagLst xmlns:p="http://schemas.openxmlformats.org/presentationml/2006/main">
  <p:tag name="AS_UNIQUEID" val="6086"/>
</p:tagLst>
</file>

<file path=ppt/tags/tag444.xml><?xml version="1.0" encoding="utf-8"?>
<p:tagLst xmlns:p="http://schemas.openxmlformats.org/presentationml/2006/main">
  <p:tag name="KSO_WM_BEAUTIFY_FLAG" val="#wm#"/>
  <p:tag name="KSO_WM_COMBINE_RELATE_SLIDE_ID" val="background20176891_6"/>
  <p:tag name="KSO_WM_SLIDE_ID" val="custom20177407_11"/>
  <p:tag name="KSO_WM_SLIDE_INDEX" val="11"/>
  <p:tag name="KSO_WM_SLIDE_ITEM_CNT" val="0"/>
  <p:tag name="KSO_WM_SLIDE_LAYOUT" val="a_b_e"/>
  <p:tag name="KSO_WM_SLIDE_LAYOUT_CNT" val="1_1_1"/>
  <p:tag name="KSO_WM_SLIDE_SUBTYPE" val="pureTxt"/>
  <p:tag name="KSO_WM_SLIDE_TYPE" val="sectionTitle"/>
  <p:tag name="KSO_WM_TAG_VERSION" val="1.0"/>
  <p:tag name="KSO_WM_TEMPLATE_CATEGORY" val="custom"/>
  <p:tag name="KSO_WM_TEMPLATE_COLOR_TYPE" val="1"/>
  <p:tag name="KSO_WM_TEMPLATE_INDEX" val="20177407"/>
  <p:tag name="KSO_WM_TEMPLATE_MASTER_TYPE" val="1"/>
  <p:tag name="KSO_WM_TEMPLATE_SUBCATEGORY" val="0"/>
</p:tagLst>
</file>

<file path=ppt/tags/tag445.xml><?xml version="1.0" encoding="utf-8"?>
<p:tagLst xmlns:p="http://schemas.openxmlformats.org/presentationml/2006/main">
  <p:tag name="AS_UNIQUEID" val="6215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i*1"/>
  <p:tag name="KSO_WM_UNIT_INDEX" val="1"/>
  <p:tag name="KSO_WM_UNIT_LAYERLEVEL" val="1"/>
  <p:tag name="KSO_WM_UNIT_TYPE" val="i"/>
</p:tagLst>
</file>

<file path=ppt/tags/tag446.xml><?xml version="1.0" encoding="utf-8"?>
<p:tagLst xmlns:p="http://schemas.openxmlformats.org/presentationml/2006/main">
  <p:tag name="AS_UNIQUEID" val="6216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i*2"/>
  <p:tag name="KSO_WM_UNIT_INDEX" val="2"/>
  <p:tag name="KSO_WM_UNIT_LAYERLEVEL" val="1"/>
  <p:tag name="KSO_WM_UNIT_TYPE" val="i"/>
</p:tagLst>
</file>

<file path=ppt/tags/tag447.xml><?xml version="1.0" encoding="utf-8"?>
<p:tagLst xmlns:p="http://schemas.openxmlformats.org/presentationml/2006/main">
  <p:tag name="AS_UNIQUEID" val="6217"/>
</p:tagLst>
</file>

<file path=ppt/tags/tag448.xml><?xml version="1.0" encoding="utf-8"?>
<p:tagLst xmlns:p="http://schemas.openxmlformats.org/presentationml/2006/main">
  <p:tag name="AS_UNIQUEID" val="6218"/>
</p:tagLst>
</file>

<file path=ppt/tags/tag449.xml><?xml version="1.0" encoding="utf-8"?>
<p:tagLst xmlns:p="http://schemas.openxmlformats.org/presentationml/2006/main">
  <p:tag name="AS_UNIQUEID" val="6219"/>
</p:tagLst>
</file>

<file path=ppt/tags/tag45.xml><?xml version="1.0" encoding="utf-8"?>
<p:tagLst xmlns:p="http://schemas.openxmlformats.org/presentationml/2006/main">
  <p:tag name="AS_UNIQUEID" val="5444"/>
</p:tagLst>
</file>

<file path=ppt/tags/tag450.xml><?xml version="1.0" encoding="utf-8"?>
<p:tagLst xmlns:p="http://schemas.openxmlformats.org/presentationml/2006/main">
  <p:tag name="AS_UNIQUEID" val="6220"/>
</p:tagLst>
</file>

<file path=ppt/tags/tag451.xml><?xml version="1.0" encoding="utf-8"?>
<p:tagLst xmlns:p="http://schemas.openxmlformats.org/presentationml/2006/main">
  <p:tag name="AS_UNIQUEID" val="6221"/>
</p:tagLst>
</file>

<file path=ppt/tags/tag452.xml><?xml version="1.0" encoding="utf-8"?>
<p:tagLst xmlns:p="http://schemas.openxmlformats.org/presentationml/2006/main">
  <p:tag name="AS_UNIQUEID" val="6222"/>
</p:tagLst>
</file>

<file path=ppt/tags/tag453.xml><?xml version="1.0" encoding="utf-8"?>
<p:tagLst xmlns:p="http://schemas.openxmlformats.org/presentationml/2006/main">
  <p:tag name="AS_UNIQUEID" val="6223"/>
</p:tagLst>
</file>

<file path=ppt/tags/tag454.xml><?xml version="1.0" encoding="utf-8"?>
<p:tagLst xmlns:p="http://schemas.openxmlformats.org/presentationml/2006/main">
  <p:tag name="AS_UNIQUEID" val="6224"/>
</p:tagLst>
</file>

<file path=ppt/tags/tag455.xml><?xml version="1.0" encoding="utf-8"?>
<p:tagLst xmlns:p="http://schemas.openxmlformats.org/presentationml/2006/main">
  <p:tag name="AS_UNIQUEID" val="6225"/>
</p:tagLst>
</file>

<file path=ppt/tags/tag456.xml><?xml version="1.0" encoding="utf-8"?>
<p:tagLst xmlns:p="http://schemas.openxmlformats.org/presentationml/2006/main">
  <p:tag name="AS_UNIQUEID" val="6226"/>
</p:tagLst>
</file>

<file path=ppt/tags/tag457.xml><?xml version="1.0" encoding="utf-8"?>
<p:tagLst xmlns:p="http://schemas.openxmlformats.org/presentationml/2006/main">
  <p:tag name="AS_UNIQUEID" val="6227"/>
</p:tagLst>
</file>

<file path=ppt/tags/tag458.xml><?xml version="1.0" encoding="utf-8"?>
<p:tagLst xmlns:p="http://schemas.openxmlformats.org/presentationml/2006/main">
  <p:tag name="KSO_WM_SLIDE_BACKGROUND_TYPE" val="general"/>
  <p:tag name="KSO_WM_SLIDE_BK_DARK_LIGHT" val="2"/>
</p:tagLst>
</file>

<file path=ppt/tags/tag459.xml><?xml version="1.0" encoding="utf-8"?>
<p:tagLst xmlns:p="http://schemas.openxmlformats.org/presentationml/2006/main">
  <p:tag name="AS_UNIQUEID" val="5630"/>
</p:tagLst>
</file>

<file path=ppt/tags/tag46.xml><?xml version="1.0" encoding="utf-8"?>
<p:tagLst xmlns:p="http://schemas.openxmlformats.org/presentationml/2006/main">
  <p:tag name="AS_UNIQUEID" val="5445"/>
</p:tagLst>
</file>

<file path=ppt/tags/tag460.xml><?xml version="1.0" encoding="utf-8"?>
<p:tagLst xmlns:p="http://schemas.openxmlformats.org/presentationml/2006/main">
  <p:tag name="AS_UNIQUEID" val="5631"/>
</p:tagLst>
</file>

<file path=ppt/tags/tag461.xml><?xml version="1.0" encoding="utf-8"?>
<p:tagLst xmlns:p="http://schemas.openxmlformats.org/presentationml/2006/main">
  <p:tag name="AS_UNIQUEID" val="5632"/>
</p:tagLst>
</file>

<file path=ppt/tags/tag462.xml><?xml version="1.0" encoding="utf-8"?>
<p:tagLst xmlns:p="http://schemas.openxmlformats.org/presentationml/2006/main">
  <p:tag name="AS_UNIQUEID" val="5633"/>
</p:tagLst>
</file>

<file path=ppt/tags/tag463.xml><?xml version="1.0" encoding="utf-8"?>
<p:tagLst xmlns:p="http://schemas.openxmlformats.org/presentationml/2006/main">
  <p:tag name="AS_UNIQUEID" val="5634"/>
</p:tagLst>
</file>

<file path=ppt/tags/tag464.xml><?xml version="1.0" encoding="utf-8"?>
<p:tagLst xmlns:p="http://schemas.openxmlformats.org/presentationml/2006/main">
  <p:tag name="AS_UNIQUEID" val="5635"/>
</p:tagLst>
</file>

<file path=ppt/tags/tag465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ISPRING_PRESENTATION_TITLE" val="复古风中国风水墨山水商务通用PPT模板"/>
  <p:tag name="COMMONDATA" val="eyJoZGlkIjoiZTE1Mjc4YjQ3NjVhZjYxYmI5Y2NmZTBmODRlZWYyNGYifQ=="/>
</p:tagLst>
</file>

<file path=ppt/tags/tag47.xml><?xml version="1.0" encoding="utf-8"?>
<p:tagLst xmlns:p="http://schemas.openxmlformats.org/presentationml/2006/main">
  <p:tag name="AS_UNIQUEID" val="5446"/>
</p:tagLst>
</file>

<file path=ppt/tags/tag48.xml><?xml version="1.0" encoding="utf-8"?>
<p:tagLst xmlns:p="http://schemas.openxmlformats.org/presentationml/2006/main">
  <p:tag name="AS_UNIQUEID" val="5448"/>
</p:tagLst>
</file>

<file path=ppt/tags/tag49.xml><?xml version="1.0" encoding="utf-8"?>
<p:tagLst xmlns:p="http://schemas.openxmlformats.org/presentationml/2006/main">
  <p:tag name="AS_UNIQUEID" val="5449"/>
</p:tagLst>
</file>

<file path=ppt/tags/tag5.xml><?xml version="1.0" encoding="utf-8"?>
<p:tagLst xmlns:p="http://schemas.openxmlformats.org/presentationml/2006/main">
  <p:tag name="AS_UNIQUEID" val="5394"/>
</p:tagLst>
</file>

<file path=ppt/tags/tag50.xml><?xml version="1.0" encoding="utf-8"?>
<p:tagLst xmlns:p="http://schemas.openxmlformats.org/presentationml/2006/main">
  <p:tag name="AS_UNIQUEID" val="5450"/>
</p:tagLst>
</file>

<file path=ppt/tags/tag51.xml><?xml version="1.0" encoding="utf-8"?>
<p:tagLst xmlns:p="http://schemas.openxmlformats.org/presentationml/2006/main">
  <p:tag name="AS_UNIQUEID" val="5451"/>
</p:tagLst>
</file>

<file path=ppt/tags/tag52.xml><?xml version="1.0" encoding="utf-8"?>
<p:tagLst xmlns:p="http://schemas.openxmlformats.org/presentationml/2006/main">
  <p:tag name="AS_UNIQUEID" val="5452"/>
</p:tagLst>
</file>

<file path=ppt/tags/tag53.xml><?xml version="1.0" encoding="utf-8"?>
<p:tagLst xmlns:p="http://schemas.openxmlformats.org/presentationml/2006/main">
  <p:tag name="AS_UNIQUEID" val="5455"/>
</p:tagLst>
</file>

<file path=ppt/tags/tag54.xml><?xml version="1.0" encoding="utf-8"?>
<p:tagLst xmlns:p="http://schemas.openxmlformats.org/presentationml/2006/main">
  <p:tag name="AS_UNIQUEID" val="5456"/>
</p:tagLst>
</file>

<file path=ppt/tags/tag55.xml><?xml version="1.0" encoding="utf-8"?>
<p:tagLst xmlns:p="http://schemas.openxmlformats.org/presentationml/2006/main">
  <p:tag name="AS_UNIQUEID" val="5457"/>
</p:tagLst>
</file>

<file path=ppt/tags/tag56.xml><?xml version="1.0" encoding="utf-8"?>
<p:tagLst xmlns:p="http://schemas.openxmlformats.org/presentationml/2006/main">
  <p:tag name="AS_UNIQUEID" val="5458"/>
</p:tagLst>
</file>

<file path=ppt/tags/tag57.xml><?xml version="1.0" encoding="utf-8"?>
<p:tagLst xmlns:p="http://schemas.openxmlformats.org/presentationml/2006/main">
  <p:tag name="AS_UNIQUEID" val="5459"/>
</p:tagLst>
</file>

<file path=ppt/tags/tag58.xml><?xml version="1.0" encoding="utf-8"?>
<p:tagLst xmlns:p="http://schemas.openxmlformats.org/presentationml/2006/main">
  <p:tag name="AS_UNIQUEID" val="5460"/>
</p:tagLst>
</file>

<file path=ppt/tags/tag59.xml><?xml version="1.0" encoding="utf-8"?>
<p:tagLst xmlns:p="http://schemas.openxmlformats.org/presentationml/2006/main">
  <p:tag name="AS_UNIQUEID" val="5461"/>
</p:tagLst>
</file>

<file path=ppt/tags/tag6.xml><?xml version="1.0" encoding="utf-8"?>
<p:tagLst xmlns:p="http://schemas.openxmlformats.org/presentationml/2006/main">
  <p:tag name="AS_UNIQUEID" val="5395"/>
</p:tagLst>
</file>

<file path=ppt/tags/tag60.xml><?xml version="1.0" encoding="utf-8"?>
<p:tagLst xmlns:p="http://schemas.openxmlformats.org/presentationml/2006/main">
  <p:tag name="AS_UNIQUEID" val="5463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61.xml><?xml version="1.0" encoding="utf-8"?>
<p:tagLst xmlns:p="http://schemas.openxmlformats.org/presentationml/2006/main">
  <p:tag name="AS_UNIQUEID" val="5464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62.xml><?xml version="1.0" encoding="utf-8"?>
<p:tagLst xmlns:p="http://schemas.openxmlformats.org/presentationml/2006/main">
  <p:tag name="AS_UNIQUEID" val="5465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63.xml><?xml version="1.0" encoding="utf-8"?>
<p:tagLst xmlns:p="http://schemas.openxmlformats.org/presentationml/2006/main">
  <p:tag name="AS_UNIQUEID" val="5466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y*1"/>
  <p:tag name="KSO_WM_UNIT_INDEX" val="1"/>
  <p:tag name="KSO_WM_UNIT_LAYERLEVEL" val="1"/>
  <p:tag name="KSO_WM_UNIT_TYPE" val="y"/>
</p:tagLst>
</file>

<file path=ppt/tags/tag64.xml><?xml version="1.0" encoding="utf-8"?>
<p:tagLst xmlns:p="http://schemas.openxmlformats.org/presentationml/2006/main">
  <p:tag name="AS_UNIQUEID" val="5467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65.xml><?xml version="1.0" encoding="utf-8"?>
<p:tagLst xmlns:p="http://schemas.openxmlformats.org/presentationml/2006/main">
  <p:tag name="AS_UNIQUEID" val="5468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66.xml><?xml version="1.0" encoding="utf-8"?>
<p:tagLst xmlns:p="http://schemas.openxmlformats.org/presentationml/2006/main">
  <p:tag name="AS_UNIQUEID" val="5469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67.xml><?xml version="1.0" encoding="utf-8"?>
<p:tagLst xmlns:p="http://schemas.openxmlformats.org/presentationml/2006/main">
  <p:tag name="AS_UNIQUEID" val="5470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68.xml><?xml version="1.0" encoding="utf-8"?>
<p:tagLst xmlns:p="http://schemas.openxmlformats.org/presentationml/2006/main">
  <p:tag name="AS_UNIQUEID" val="5471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69.xml><?xml version="1.0" encoding="utf-8"?>
<p:tagLst xmlns:p="http://schemas.openxmlformats.org/presentationml/2006/main">
  <p:tag name="AS_UNIQUEID" val="547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7.xml><?xml version="1.0" encoding="utf-8"?>
<p:tagLst xmlns:p="http://schemas.openxmlformats.org/presentationml/2006/main">
  <p:tag name="AS_UNIQUEID" val="5399"/>
</p:tagLst>
</file>

<file path=ppt/tags/tag70.xml><?xml version="1.0" encoding="utf-8"?>
<p:tagLst xmlns:p="http://schemas.openxmlformats.org/presentationml/2006/main">
  <p:tag name="AS_UNIQUEID" val="547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i*1"/>
  <p:tag name="KSO_WM_UNIT_INDEX" val="1"/>
  <p:tag name="KSO_WM_UNIT_LAYERLEVEL" val="1"/>
  <p:tag name="KSO_WM_UNIT_TYPE" val="i"/>
</p:tagLst>
</file>

<file path=ppt/tags/tag71.xml><?xml version="1.0" encoding="utf-8"?>
<p:tagLst xmlns:p="http://schemas.openxmlformats.org/presentationml/2006/main">
  <p:tag name="AS_UNIQUEID" val="547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i*2"/>
  <p:tag name="KSO_WM_UNIT_INDEX" val="2"/>
  <p:tag name="KSO_WM_UNIT_LAYERLEVEL" val="1"/>
  <p:tag name="KSO_WM_UNIT_TYPE" val="i"/>
</p:tagLst>
</file>

<file path=ppt/tags/tag72.xml><?xml version="1.0" encoding="utf-8"?>
<p:tagLst xmlns:p="http://schemas.openxmlformats.org/presentationml/2006/main">
  <p:tag name="AS_UNIQUEID" val="547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73.xml><?xml version="1.0" encoding="utf-8"?>
<p:tagLst xmlns:p="http://schemas.openxmlformats.org/presentationml/2006/main">
  <p:tag name="AS_UNIQUEID" val="547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74.xml><?xml version="1.0" encoding="utf-8"?>
<p:tagLst xmlns:p="http://schemas.openxmlformats.org/presentationml/2006/main">
  <p:tag name="AS_UNIQUEID" val="547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75.xml><?xml version="1.0" encoding="utf-8"?>
<p:tagLst xmlns:p="http://schemas.openxmlformats.org/presentationml/2006/main">
  <p:tag name="AS_UNIQUEID" val="547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76.xml><?xml version="1.0" encoding="utf-8"?>
<p:tagLst xmlns:p="http://schemas.openxmlformats.org/presentationml/2006/main">
  <p:tag name="AS_UNIQUEID" val="548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77.xml><?xml version="1.0" encoding="utf-8"?>
<p:tagLst xmlns:p="http://schemas.openxmlformats.org/presentationml/2006/main">
  <p:tag name="AS_UNIQUEID" val="548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78.xml><?xml version="1.0" encoding="utf-8"?>
<p:tagLst xmlns:p="http://schemas.openxmlformats.org/presentationml/2006/main">
  <p:tag name="AS_UNIQUEID" val="548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79.xml><?xml version="1.0" encoding="utf-8"?>
<p:tagLst xmlns:p="http://schemas.openxmlformats.org/presentationml/2006/main">
  <p:tag name="AS_UNIQUEID" val="548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8.xml><?xml version="1.0" encoding="utf-8"?>
<p:tagLst xmlns:p="http://schemas.openxmlformats.org/presentationml/2006/main">
  <p:tag name="AS_UNIQUEID" val="5400"/>
</p:tagLst>
</file>

<file path=ppt/tags/tag80.xml><?xml version="1.0" encoding="utf-8"?>
<p:tagLst xmlns:p="http://schemas.openxmlformats.org/presentationml/2006/main">
  <p:tag name="AS_UNIQUEID" val="548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81.xml><?xml version="1.0" encoding="utf-8"?>
<p:tagLst xmlns:p="http://schemas.openxmlformats.org/presentationml/2006/main">
  <p:tag name="AS_UNIQUEID" val="548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82.xml><?xml version="1.0" encoding="utf-8"?>
<p:tagLst xmlns:p="http://schemas.openxmlformats.org/presentationml/2006/main">
  <p:tag name="AS_UNIQUEID" val="548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83.xml><?xml version="1.0" encoding="utf-8"?>
<p:tagLst xmlns:p="http://schemas.openxmlformats.org/presentationml/2006/main">
  <p:tag name="AS_UNIQUEID" val="548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84.xml><?xml version="1.0" encoding="utf-8"?>
<p:tagLst xmlns:p="http://schemas.openxmlformats.org/presentationml/2006/main">
  <p:tag name="AS_UNIQUEID" val="548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85.xml><?xml version="1.0" encoding="utf-8"?>
<p:tagLst xmlns:p="http://schemas.openxmlformats.org/presentationml/2006/main">
  <p:tag name="AS_UNIQUEID" val="549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86.xml><?xml version="1.0" encoding="utf-8"?>
<p:tagLst xmlns:p="http://schemas.openxmlformats.org/presentationml/2006/main">
  <p:tag name="AS_UNIQUEID" val="549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i*1"/>
  <p:tag name="KSO_WM_UNIT_INDEX" val="1"/>
  <p:tag name="KSO_WM_UNIT_LAYERLEVEL" val="1"/>
  <p:tag name="KSO_WM_UNIT_TYPE" val="i"/>
</p:tagLst>
</file>

<file path=ppt/tags/tag87.xml><?xml version="1.0" encoding="utf-8"?>
<p:tagLst xmlns:p="http://schemas.openxmlformats.org/presentationml/2006/main">
  <p:tag name="AS_UNIQUEID" val="549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i*2"/>
  <p:tag name="KSO_WM_UNIT_INDEX" val="2"/>
  <p:tag name="KSO_WM_UNIT_LAYERLEVEL" val="1"/>
  <p:tag name="KSO_WM_UNIT_TYPE" val="i"/>
</p:tagLst>
</file>

<file path=ppt/tags/tag88.xml><?xml version="1.0" encoding="utf-8"?>
<p:tagLst xmlns:p="http://schemas.openxmlformats.org/presentationml/2006/main">
  <p:tag name="AS_UNIQUEID" val="549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89.xml><?xml version="1.0" encoding="utf-8"?>
<p:tagLst xmlns:p="http://schemas.openxmlformats.org/presentationml/2006/main">
  <p:tag name="AS_UNIQUEID" val="54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9.xml><?xml version="1.0" encoding="utf-8"?>
<p:tagLst xmlns:p="http://schemas.openxmlformats.org/presentationml/2006/main">
  <p:tag name="AS_UNIQUEID" val="5401"/>
</p:tagLst>
</file>

<file path=ppt/tags/tag90.xml><?xml version="1.0" encoding="utf-8"?>
<p:tagLst xmlns:p="http://schemas.openxmlformats.org/presentationml/2006/main">
  <p:tag name="AS_UNIQUEID" val="549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91.xml><?xml version="1.0" encoding="utf-8"?>
<p:tagLst xmlns:p="http://schemas.openxmlformats.org/presentationml/2006/main">
  <p:tag name="AS_UNIQUEID" val="549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92.xml><?xml version="1.0" encoding="utf-8"?>
<p:tagLst xmlns:p="http://schemas.openxmlformats.org/presentationml/2006/main">
  <p:tag name="AS_UNIQUEID" val="549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93.xml><?xml version="1.0" encoding="utf-8"?>
<p:tagLst xmlns:p="http://schemas.openxmlformats.org/presentationml/2006/main">
  <p:tag name="AS_UNIQUEID" val="549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94.xml><?xml version="1.0" encoding="utf-8"?>
<p:tagLst xmlns:p="http://schemas.openxmlformats.org/presentationml/2006/main">
  <p:tag name="AS_UNIQUEID" val="55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95.xml><?xml version="1.0" encoding="utf-8"?>
<p:tagLst xmlns:p="http://schemas.openxmlformats.org/presentationml/2006/main">
  <p:tag name="AS_UNIQUEID" val="55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i*1"/>
  <p:tag name="KSO_WM_UNIT_INDEX" val="1"/>
  <p:tag name="KSO_WM_UNIT_LAYERLEVEL" val="1"/>
  <p:tag name="KSO_WM_UNIT_TYPE" val="i"/>
</p:tagLst>
</file>

<file path=ppt/tags/tag96.xml><?xml version="1.0" encoding="utf-8"?>
<p:tagLst xmlns:p="http://schemas.openxmlformats.org/presentationml/2006/main">
  <p:tag name="AS_UNIQUEID" val="550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i*2"/>
  <p:tag name="KSO_WM_UNIT_INDEX" val="2"/>
  <p:tag name="KSO_WM_UNIT_LAYERLEVEL" val="1"/>
  <p:tag name="KSO_WM_UNIT_TYPE" val="i"/>
</p:tagLst>
</file>

<file path=ppt/tags/tag97.xml><?xml version="1.0" encoding="utf-8"?>
<p:tagLst xmlns:p="http://schemas.openxmlformats.org/presentationml/2006/main">
  <p:tag name="AS_UNIQUEID" val="550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98.xml><?xml version="1.0" encoding="utf-8"?>
<p:tagLst xmlns:p="http://schemas.openxmlformats.org/presentationml/2006/main">
  <p:tag name="AS_UNIQUEID" val="550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99.xml><?xml version="1.0" encoding="utf-8"?>
<p:tagLst xmlns:p="http://schemas.openxmlformats.org/presentationml/2006/main">
  <p:tag name="AS_UNIQUEID" val="550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heme/theme1.xml><?xml version="1.0" encoding="utf-8"?>
<a:theme xmlns:a="http://schemas.openxmlformats.org/drawingml/2006/main" name="Office 主题​​">
  <a:themeElements>
    <a:clrScheme name="自定义 9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5F5F5F"/>
      </a:accent1>
      <a:accent2>
        <a:srgbClr val="4D4D4D"/>
      </a:accent2>
      <a:accent3>
        <a:srgbClr val="5F5F5F"/>
      </a:accent3>
      <a:accent4>
        <a:srgbClr val="969696"/>
      </a:accent4>
      <a:accent5>
        <a:srgbClr val="5F5F5F"/>
      </a:accent5>
      <a:accent6>
        <a:srgbClr val="5F5F5F"/>
      </a:accent6>
      <a:hlink>
        <a:srgbClr val="5F5F5F"/>
      </a:hlink>
      <a:folHlink>
        <a:srgbClr val="919191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">
      <a:dk1>
        <a:srgbClr val="000000"/>
      </a:dk1>
      <a:lt1>
        <a:srgbClr val="FFFFFF"/>
      </a:lt1>
      <a:dk2>
        <a:srgbClr val="EEF8E7"/>
      </a:dk2>
      <a:lt2>
        <a:srgbClr val="F8FFF3"/>
      </a:lt2>
      <a:accent1>
        <a:srgbClr val="929E2D"/>
      </a:accent1>
      <a:accent2>
        <a:srgbClr val="A2811D"/>
      </a:accent2>
      <a:accent3>
        <a:srgbClr val="AD621F"/>
      </a:accent3>
      <a:accent4>
        <a:srgbClr val="B0422B"/>
      </a:accent4>
      <a:accent5>
        <a:srgbClr val="AA1F3E"/>
      </a:accent5>
      <a:accent6>
        <a:srgbClr val="99004D"/>
      </a:accent6>
      <a:hlink>
        <a:srgbClr val="334EE4"/>
      </a:hlink>
      <a:folHlink>
        <a:srgbClr val="B759BC"/>
      </a:folHlink>
    </a:clrScheme>
    <a:fontScheme name="自定义 1">
      <a:majorFont>
        <a:latin typeface="微软雅黑"/>
        <a:ea typeface="汉仪旗黑-85S"/>
        <a:cs typeface="Arial"/>
      </a:majorFont>
      <a:minorFont>
        <a:latin typeface="微软雅黑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5053</Words>
  <Application>WPS 演示</Application>
  <PresentationFormat>宽屏</PresentationFormat>
  <Paragraphs>504</Paragraphs>
  <Slides>28</Slides>
  <Notes>3</Notes>
  <HiddenSlides>1</HiddenSlides>
  <MMClips>1</MMClips>
  <ScaleCrop>false</ScaleCrop>
  <HeadingPairs>
    <vt:vector size="6" baseType="variant">
      <vt:variant>
        <vt:lpstr>已用的字体</vt:lpstr>
      </vt:variant>
      <vt:variant>
        <vt:i4>27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28</vt:i4>
      </vt:variant>
    </vt:vector>
  </HeadingPairs>
  <TitlesOfParts>
    <vt:vector size="57" baseType="lpstr">
      <vt:lpstr>Arial</vt:lpstr>
      <vt:lpstr>宋体</vt:lpstr>
      <vt:lpstr>Wingdings</vt:lpstr>
      <vt:lpstr>微软雅黑</vt:lpstr>
      <vt:lpstr>汉仪旗黑-85S</vt:lpstr>
      <vt:lpstr>黑体</vt:lpstr>
      <vt:lpstr>方正全福体</vt:lpstr>
      <vt:lpstr>柳公权楷书</vt:lpstr>
      <vt:lpstr>Calibri</vt:lpstr>
      <vt:lpstr>三极行书简</vt:lpstr>
      <vt:lpstr>华文隶书</vt:lpstr>
      <vt:lpstr>Segoe UI</vt:lpstr>
      <vt:lpstr>隶书</vt:lpstr>
      <vt:lpstr>Arial Unicode MS</vt:lpstr>
      <vt:lpstr>等线</vt:lpstr>
      <vt:lpstr>Arial</vt:lpstr>
      <vt:lpstr>Wingdings</vt:lpstr>
      <vt:lpstr>方正粗黑宋简体</vt:lpstr>
      <vt:lpstr>华文行楷</vt:lpstr>
      <vt:lpstr>等线 Light</vt:lpstr>
      <vt:lpstr>Calibri</vt:lpstr>
      <vt:lpstr>三极行书简</vt:lpstr>
      <vt:lpstr>方正全福体</vt:lpstr>
      <vt:lpstr>方正粗黑宋简体</vt:lpstr>
      <vt:lpstr>柳公权楷书</vt:lpstr>
      <vt:lpstr>汉仪旗黑-85S</vt:lpstr>
      <vt:lpstr>Segoe Print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rbm.xkw.com</dc:creator>
  <cp:lastModifiedBy>崔宁靖</cp:lastModifiedBy>
  <cp:revision>21</cp:revision>
  <cp:lastPrinted>2024-03-20T11:10:00Z</cp:lastPrinted>
  <dcterms:created xsi:type="dcterms:W3CDTF">2024-03-20T11:10:00Z</dcterms:created>
  <dcterms:modified xsi:type="dcterms:W3CDTF">2026-06-01T02:41:02Z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E231E485E5A24849AC66BF78963969ED_12</vt:lpwstr>
  </property>
  <property fmtid="{D5CDD505-2E9C-101B-9397-08002B2CF9AE}" pid="7" name="KSOProductBuildVer">
    <vt:lpwstr>2052-12.1.0.26375</vt:lpwstr>
  </property>
</Properties>
</file>