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9" r:id="rId4"/>
    <p:sldId id="260" r:id="rId5"/>
    <p:sldId id="263" r:id="rId7"/>
    <p:sldId id="261" r:id="rId8"/>
    <p:sldId id="266" r:id="rId9"/>
    <p:sldId id="267" r:id="rId10"/>
    <p:sldId id="335" r:id="rId11"/>
    <p:sldId id="337" r:id="rId12"/>
    <p:sldId id="272" r:id="rId13"/>
    <p:sldId id="271" r:id="rId14"/>
    <p:sldId id="338" r:id="rId15"/>
    <p:sldId id="265" r:id="rId16"/>
    <p:sldId id="380" r:id="rId17"/>
    <p:sldId id="381" r:id="rId18"/>
    <p:sldId id="389" r:id="rId19"/>
    <p:sldId id="390" r:id="rId20"/>
    <p:sldId id="339" r:id="rId21"/>
    <p:sldId id="391" r:id="rId22"/>
    <p:sldId id="392" r:id="rId23"/>
    <p:sldId id="280" r:id="rId24"/>
    <p:sldId id="341" r:id="rId25"/>
    <p:sldId id="393" r:id="rId26"/>
    <p:sldId id="394" r:id="rId27"/>
    <p:sldId id="395" r:id="rId28"/>
    <p:sldId id="396" r:id="rId29"/>
    <p:sldId id="397" r:id="rId30"/>
    <p:sldId id="342" r:id="rId31"/>
    <p:sldId id="297" r:id="rId32"/>
    <p:sldId id="402" r:id="rId33"/>
    <p:sldId id="291" r:id="rId34"/>
    <p:sldId id="343" r:id="rId35"/>
    <p:sldId id="344" r:id="rId36"/>
    <p:sldId id="298" r:id="rId37"/>
    <p:sldId id="315" r:id="rId38"/>
    <p:sldId id="345" r:id="rId39"/>
    <p:sldId id="346" r:id="rId40"/>
    <p:sldId id="322" r:id="rId41"/>
    <p:sldId id="383" r:id="rId42"/>
    <p:sldId id="403" r:id="rId43"/>
    <p:sldId id="323" r:id="rId44"/>
    <p:sldId id="401" r:id="rId45"/>
    <p:sldId id="387" r:id="rId46"/>
    <p:sldId id="324" r:id="rId47"/>
    <p:sldId id="258" r:id="rId48"/>
    <p:sldId id="325" r:id="rId49"/>
    <p:sldId id="326" r:id="rId50"/>
  </p:sldIdLst>
  <p:sldSz cx="12192000" cy="6858000"/>
  <p:notesSz cx="6858000" cy="9144000"/>
  <p:custDataLst>
    <p:tags r:id="rId5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杜B格小生" initials="杜B格小生" lastIdx="0" clrIdx="0"/>
  <p:cmAuthor id="1" name="幸全" initials="幸全" lastIdx="0" clrIdx="0"/>
  <p:cmAuthor id="2" name="作者" initials="A" lastIdx="0" clrIdx="1"/>
  <p:cmAuthor id="3" name="fafa" initials="f" lastIdx="0" clrIdx="1"/>
  <p:cmAuthor id="4" name="王习习" initials="王" lastIdx="0" clrIdx="0"/>
  <p:cmAuthor id="6" name="微软用户" initials="微软用户" lastIdx="0" clrIdx="5"/>
  <p:cmAuthor id="7" name="bing" initials="b" lastIdx="0" clrIdx="6"/>
  <p:cmAuthor id="8" name="Administrator" initials="A" lastIdx="0" clrIdx="7"/>
  <p:cmAuthor id="9" name=" " initials="" lastIdx="0" clrIdx="8"/>
  <p:cmAuthor id="10" name="40733" initials="4" lastIdx="0" clrIdx="9"/>
  <p:cmAuthor id="11" name="lenovo" initials="l" lastIdx="0" clrIdx="10"/>
  <p:cmAuthor id="12" name="1206988966@qq.com" initials="1" lastIdx="0" clrIdx="11"/>
  <p:cmAuthor id="13" name="姜伟光" initials="姜" lastIdx="0" clrIdx="12"/>
  <p:cmAuthor id="14" name="Mars" initials="M" lastIdx="0" clrIdx="13"/>
  <p:cmAuthor id="15" name="Mia Vida Villanueva" initials="M" lastIdx="0" clrIdx="14"/>
  <p:cmAuthor id="16" name="未知用户28" initials="未知用户28" lastIdx="0" clrIdx="15"/>
  <p:cmAuthor id="17" name="Microsoft Office 用户" initials="Microsof" lastIdx="0" clrIdx="16"/>
  <p:cmAuthor id="18" name="飞飞 顾" initials="飞飞" lastIdx="0" clrIdx="17"/>
  <p:cmAuthor id="19" name="Microsoft Office 使用者" initials="Office" lastIdx="0" clrIdx="18"/>
  <p:cmAuthor id="20" name="Office 365" initials="O3" lastIdx="0" clrIdx="19"/>
  <p:cmAuthor id="21" name="hp" initials="h" lastIdx="0" clrIdx="20"/>
  <p:cmAuthor id="22" name="zq" initials="z" lastIdx="0" clrIdx="21"/>
  <p:cmAuthor id="23" name="viola_yang" initials="v" lastIdx="0" clrIdx="22"/>
  <p:cmAuthor id="24" name="志龙 姜" initials="志" lastIdx="0" clrIdx="23"/>
  <p:cmAuthor id="25" name="SHMILY" initials="S" lastIdx="0" clrIdx="24"/>
  <p:cmAuthor id="26" name="Tracy Chen" initials="T" lastIdx="0" clrIdx="25"/>
  <p:cmAuthor id="27" name="Hi_ Young" initials="H" lastIdx="0" clrIdx="26"/>
  <p:cmAuthor id="28" name="pangyt" initials="p" lastIdx="0" clrIdx="27"/>
  <p:cmAuthor id="29" name="easonyoun" initials="e" lastIdx="0" clrIdx="28"/>
  <p:cmAuthor id="30" name="zhouyangfan" initials="z" lastIdx="0" clrIdx="29"/>
  <p:cmAuthor id="31" name="tplife" initials="t" lastIdx="0" clrIdx="30"/>
  <p:cmAuthor id="32" name="骆倩怡_Znauj26B" initials="骆" lastIdx="0" clrIdx="31"/>
  <p:cmAuthor id="33" name="xy08649_ueq2eE3q" initials="x" lastIdx="0" clrIdx="32"/>
  <p:cmAuthor id="34" name="wangli" initials="w" lastIdx="0" clrIdx="33"/>
  <p:cmAuthor id="35" name="admin" initials="a" lastIdx="0" clrIdx="34"/>
  <p:cmAuthor id="36" name="houyanan21" initials="h" lastIdx="0" clrIdx="35"/>
  <p:cmAuthor id="37" name="邢 艳静" initials="邢" lastIdx="0" clrIdx="36"/>
  <p:cmAuthor id="38" name="pc" initials="p" lastIdx="0" clrIdx="37"/>
  <p:cmAuthor id="39" name="宋洁然" initials="宋" lastIdx="0" clrIdx="38"/>
  <p:cmAuthor id="40" name="贺 凡" initials="贺" lastIdx="0" clrIdx="39"/>
  <p:cmAuthor id="41" name="ming qiu" initials="m" lastIdx="0" clrIdx="40"/>
  <p:cmAuthor id="42" name="张 木木" initials="张" lastIdx="0" clrIdx="41"/>
  <p:cmAuthor id="43" name="Lenovo" initials="L" lastIdx="0" clrIdx="42"/>
  <p:cmAuthor id="44" name="wucj" initials="w" lastIdx="0" clrIdx="43"/>
  <p:cmAuthor id="45" name="SkyUser" initials="S" lastIdx="0" clrIdx="44"/>
  <p:cmAuthor id="46" name="dongwc0205" initials="d" lastIdx="0" clrIdx="45"/>
  <p:cmAuthor id="47" name="??" initials="?" lastIdx="0" clrIdx="46"/>
  <p:cmAuthor id="48" name="Sky123.Org" initials="S" lastIdx="0" clrIdx="47"/>
  <p:cmAuthor id="49" name="王笛" initials="" lastIdx="0" clrIdx="48"/>
  <p:cmAuthor id="50" name="kingsoft" initials="k" lastIdx="0" clrIdx="49"/>
  <p:cmAuthor id="51" name="dell" initials="d" lastIdx="0" clrIdx="50"/>
  <p:cmAuthor id="52" name="123" initials="" lastIdx="0" clrIdx="51"/>
  <p:cmAuthor id="53" name="雨林木风" initials="" lastIdx="0" clrIdx="52"/>
  <p:cmAuthor id="54" name="幸兴" initials="幸" lastIdx="0" clrIdx="53"/>
  <p:cmAuthor id="55" name="未知用户1" initials="未" lastIdx="0" clrIdx="54"/>
  <p:cmAuthor id="56" name="86136" initials="8" lastIdx="0" clrIdx="55"/>
  <p:cmAuthor id="57" name="一点 设计" initials="一点" lastIdx="0" clrIdx="56"/>
  <p:cmAuthor id="58" name="hjh" initials="h" lastIdx="0" clrIdx="57"/>
  <p:cmAuthor id="59" name="okpan" initials="o" lastIdx="0" clrIdx="5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4C9"/>
    <a:srgbClr val="F8ECA2"/>
    <a:srgbClr val="660066"/>
    <a:srgbClr val="F5E583"/>
    <a:srgbClr val="F3E06D"/>
    <a:srgbClr val="FFCC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776" autoAdjust="0"/>
  </p:normalViewPr>
  <p:slideViewPr>
    <p:cSldViewPr snapToGrid="0" showGuides="1">
      <p:cViewPr varScale="1">
        <p:scale>
          <a:sx n="52" d="100"/>
          <a:sy n="52" d="100"/>
        </p:scale>
        <p:origin x="595" y="53"/>
      </p:cViewPr>
      <p:guideLst>
        <p:guide orient="horz" pos="21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5" Type="http://schemas.openxmlformats.org/officeDocument/2006/relationships/tags" Target="tags/tag288.xml"/><Relationship Id="rId54" Type="http://schemas.openxmlformats.org/officeDocument/2006/relationships/commentAuthors" Target="commentAuthors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D422A-EF8B-4680-BCD3-D5FD29A403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4AD3B-1DC4-42AA-82A0-08F23D913A0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AD3B-1DC4-42AA-82A0-08F23D913A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AD3B-1DC4-42AA-82A0-08F23D913A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AD3B-1DC4-42AA-82A0-08F23D913A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E47E9D-1609-47B6-80B1-56BF5300E9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E47E9D-1609-47B6-80B1-56BF5300E9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AD3B-1DC4-42AA-82A0-08F23D913A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lang="en-US" altLang="zh-CN" sz="1200" b="1" spc="120" dirty="0" err="1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祭十二郎文</a:t>
            </a:r>
            <a:r>
              <a:rPr lang="en-US" altLang="zh-CN" sz="1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》，唐代韩愈作品，十二郎是指韩愈的侄子</a:t>
            </a:r>
            <a:r>
              <a:rPr lang="en-US" altLang="zh-CN" sz="1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韩老成</a:t>
            </a:r>
            <a:r>
              <a:rPr lang="en-US" altLang="zh-CN" sz="1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，十二郎与韩愈两人自幼相守，由长嫂郑氏抚养成人，共历患难，因此感情特别深厚。但是长大之后，韩愈本人在外飘泊，与十二郎很少见面。韩老成的英年早逝让韩愈悲从中来，写下此文。</a:t>
            </a:r>
            <a:endParaRPr lang="en-US" altLang="zh-CN" sz="1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AD3B-1DC4-42AA-82A0-08F23D913A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file:///D:\qq&#25991;&#20214;\712321467\Image\C2C\Image2\%7b75232B38-A165-1FB7-499C-2E1C792CACB5%7d.png" TargetMode="External"/><Relationship Id="rId18" Type="http://schemas.openxmlformats.org/officeDocument/2006/relationships/image" Target="../media/image1.png"/><Relationship Id="rId17" Type="http://schemas.openxmlformats.org/officeDocument/2006/relationships/tags" Target="../tags/tag64.xml"/><Relationship Id="rId16" Type="http://schemas.openxmlformats.org/officeDocument/2006/relationships/tags" Target="../tags/tag63.xml"/><Relationship Id="rId15" Type="http://schemas.openxmlformats.org/officeDocument/2006/relationships/tags" Target="../tags/tag62.xml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r:link="rId19" cstate="print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69.xml"/><Relationship Id="rId7" Type="http://schemas.openxmlformats.org/officeDocument/2006/relationships/image" Target="../media/image4.png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image" Target="../media/image3.png"/><Relationship Id="rId3" Type="http://schemas.openxmlformats.org/officeDocument/2006/relationships/tags" Target="../tags/tag66.xml"/><Relationship Id="rId2" Type="http://schemas.openxmlformats.org/officeDocument/2006/relationships/image" Target="../media/image2.pn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9.png"/><Relationship Id="rId16" Type="http://schemas.openxmlformats.org/officeDocument/2006/relationships/tags" Target="../tags/tag73.xml"/><Relationship Id="rId15" Type="http://schemas.openxmlformats.org/officeDocument/2006/relationships/image" Target="../media/image8.png"/><Relationship Id="rId14" Type="http://schemas.openxmlformats.org/officeDocument/2006/relationships/tags" Target="../tags/tag72.xml"/><Relationship Id="rId13" Type="http://schemas.openxmlformats.org/officeDocument/2006/relationships/image" Target="../media/image7.png"/><Relationship Id="rId12" Type="http://schemas.openxmlformats.org/officeDocument/2006/relationships/tags" Target="../tags/tag71.xml"/><Relationship Id="rId11" Type="http://schemas.openxmlformats.org/officeDocument/2006/relationships/image" Target="../media/image6.png"/><Relationship Id="rId10" Type="http://schemas.openxmlformats.org/officeDocument/2006/relationships/tags" Target="../tags/tag70.xml"/><Relationship Id="rId1" Type="http://schemas.openxmlformats.org/officeDocument/2006/relationships/tags" Target="../tags/tag65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image" Target="../media/image2.png"/><Relationship Id="rId1" Type="http://schemas.openxmlformats.org/officeDocument/2006/relationships/tags" Target="../tags/tag13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6.png"/><Relationship Id="rId7" Type="http://schemas.openxmlformats.org/officeDocument/2006/relationships/tags" Target="../tags/tag136.xml"/><Relationship Id="rId6" Type="http://schemas.openxmlformats.org/officeDocument/2006/relationships/image" Target="../media/image4.png"/><Relationship Id="rId5" Type="http://schemas.openxmlformats.org/officeDocument/2006/relationships/tags" Target="../tags/tag135.xml"/><Relationship Id="rId4" Type="http://schemas.openxmlformats.org/officeDocument/2006/relationships/image" Target="../media/image3.png"/><Relationship Id="rId3" Type="http://schemas.openxmlformats.org/officeDocument/2006/relationships/tags" Target="../tags/tag134.xml"/><Relationship Id="rId2" Type="http://schemas.openxmlformats.org/officeDocument/2006/relationships/image" Target="../media/image2.png"/><Relationship Id="rId1" Type="http://schemas.openxmlformats.org/officeDocument/2006/relationships/tags" Target="../tags/tag133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image" Target="../media/image3.png"/><Relationship Id="rId3" Type="http://schemas.openxmlformats.org/officeDocument/2006/relationships/tags" Target="../tags/tag143.xml"/><Relationship Id="rId2" Type="http://schemas.openxmlformats.org/officeDocument/2006/relationships/image" Target="../media/image2.png"/><Relationship Id="rId1" Type="http://schemas.openxmlformats.org/officeDocument/2006/relationships/tags" Target="../tags/tag14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image" Target="../media/image3.png"/><Relationship Id="rId3" Type="http://schemas.openxmlformats.org/officeDocument/2006/relationships/tags" Target="../tags/tag75.xml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84.xml"/><Relationship Id="rId13" Type="http://schemas.openxmlformats.org/officeDocument/2006/relationships/image" Target="../media/image10.png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tags" Target="../tags/tag7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image" Target="../media/image18.png"/><Relationship Id="rId7" Type="http://schemas.openxmlformats.org/officeDocument/2006/relationships/tags" Target="../tags/tag169.xml"/><Relationship Id="rId6" Type="http://schemas.microsoft.com/office/2007/relationships/media" Target="../media/media1.mp3"/><Relationship Id="rId5" Type="http://schemas.openxmlformats.org/officeDocument/2006/relationships/audio" Target="NULL" TargetMode="Externa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8" Type="http://schemas.openxmlformats.org/officeDocument/2006/relationships/slideLayout" Target="../slideLayouts/slideLayout7.xml"/><Relationship Id="rId27" Type="http://schemas.openxmlformats.org/officeDocument/2006/relationships/tags" Target="../tags/tag186.xml"/><Relationship Id="rId26" Type="http://schemas.openxmlformats.org/officeDocument/2006/relationships/tags" Target="../tags/tag185.xml"/><Relationship Id="rId25" Type="http://schemas.openxmlformats.org/officeDocument/2006/relationships/tags" Target="../tags/tag184.xml"/><Relationship Id="rId24" Type="http://schemas.openxmlformats.org/officeDocument/2006/relationships/tags" Target="../tags/tag183.xml"/><Relationship Id="rId23" Type="http://schemas.openxmlformats.org/officeDocument/2006/relationships/tags" Target="../tags/tag182.xml"/><Relationship Id="rId22" Type="http://schemas.openxmlformats.org/officeDocument/2006/relationships/tags" Target="../tags/tag181.xml"/><Relationship Id="rId21" Type="http://schemas.openxmlformats.org/officeDocument/2006/relationships/tags" Target="../tags/tag180.xml"/><Relationship Id="rId20" Type="http://schemas.openxmlformats.org/officeDocument/2006/relationships/tags" Target="../tags/tag179.xml"/><Relationship Id="rId2" Type="http://schemas.openxmlformats.org/officeDocument/2006/relationships/image" Target="../media/image17.jpeg"/><Relationship Id="rId19" Type="http://schemas.openxmlformats.org/officeDocument/2006/relationships/tags" Target="../tags/tag178.xml"/><Relationship Id="rId18" Type="http://schemas.openxmlformats.org/officeDocument/2006/relationships/tags" Target="../tags/tag177.xml"/><Relationship Id="rId17" Type="http://schemas.openxmlformats.org/officeDocument/2006/relationships/tags" Target="../tags/tag176.xml"/><Relationship Id="rId16" Type="http://schemas.openxmlformats.org/officeDocument/2006/relationships/tags" Target="../tags/tag175.xml"/><Relationship Id="rId15" Type="http://schemas.openxmlformats.org/officeDocument/2006/relationships/tags" Target="../tags/tag174.xml"/><Relationship Id="rId14" Type="http://schemas.openxmlformats.org/officeDocument/2006/relationships/image" Target="../media/image20.png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image" Target="../media/image19.png"/><Relationship Id="rId10" Type="http://schemas.openxmlformats.org/officeDocument/2006/relationships/tags" Target="../tags/tag171.xml"/><Relationship Id="rId1" Type="http://schemas.openxmlformats.org/officeDocument/2006/relationships/tags" Target="../tags/tag16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image" Target="../media/image21.png"/><Relationship Id="rId7" Type="http://schemas.openxmlformats.org/officeDocument/2006/relationships/tags" Target="../tags/tag190.xml"/><Relationship Id="rId6" Type="http://schemas.openxmlformats.org/officeDocument/2006/relationships/image" Target="../media/image3.png"/><Relationship Id="rId5" Type="http://schemas.openxmlformats.org/officeDocument/2006/relationships/tags" Target="../tags/tag189.xml"/><Relationship Id="rId4" Type="http://schemas.openxmlformats.org/officeDocument/2006/relationships/image" Target="../media/image4.png"/><Relationship Id="rId3" Type="http://schemas.openxmlformats.org/officeDocument/2006/relationships/tags" Target="../tags/tag188.xm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3.png"/><Relationship Id="rId11" Type="http://schemas.openxmlformats.org/officeDocument/2006/relationships/tags" Target="../tags/tag192.xml"/><Relationship Id="rId10" Type="http://schemas.openxmlformats.org/officeDocument/2006/relationships/image" Target="../media/image22.png"/><Relationship Id="rId1" Type="http://schemas.openxmlformats.org/officeDocument/2006/relationships/tags" Target="../tags/tag187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image" Target="../media/image2.png"/><Relationship Id="rId1" Type="http://schemas.openxmlformats.org/officeDocument/2006/relationships/tags" Target="../tags/tag198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3" Type="http://schemas.openxmlformats.org/officeDocument/2006/relationships/tags" Target="../tags/tag207.xml"/><Relationship Id="rId2" Type="http://schemas.openxmlformats.org/officeDocument/2006/relationships/image" Target="../media/image2.png"/><Relationship Id="rId1" Type="http://schemas.openxmlformats.org/officeDocument/2006/relationships/tags" Target="../tags/tag20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image" Target="../media/image3.png"/><Relationship Id="rId3" Type="http://schemas.openxmlformats.org/officeDocument/2006/relationships/tags" Target="../tags/tag86.xml"/><Relationship Id="rId2" Type="http://schemas.openxmlformats.org/officeDocument/2006/relationships/image" Target="../media/image2.png"/><Relationship Id="rId1" Type="http://schemas.openxmlformats.org/officeDocument/2006/relationships/tags" Target="../tags/tag85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11.xml"/><Relationship Id="rId2" Type="http://schemas.openxmlformats.org/officeDocument/2006/relationships/image" Target="../media/image2.png"/><Relationship Id="rId1" Type="http://schemas.openxmlformats.org/officeDocument/2006/relationships/tags" Target="../tags/tag210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image" Target="../media/image21.png"/><Relationship Id="rId7" Type="http://schemas.openxmlformats.org/officeDocument/2006/relationships/tags" Target="../tags/tag215.xml"/><Relationship Id="rId6" Type="http://schemas.openxmlformats.org/officeDocument/2006/relationships/image" Target="../media/image3.png"/><Relationship Id="rId5" Type="http://schemas.openxmlformats.org/officeDocument/2006/relationships/tags" Target="../tags/tag214.xml"/><Relationship Id="rId4" Type="http://schemas.openxmlformats.org/officeDocument/2006/relationships/image" Target="../media/image4.png"/><Relationship Id="rId3" Type="http://schemas.openxmlformats.org/officeDocument/2006/relationships/tags" Target="../tags/tag213.xm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4.png"/><Relationship Id="rId11" Type="http://schemas.openxmlformats.org/officeDocument/2006/relationships/tags" Target="../tags/tag217.xml"/><Relationship Id="rId10" Type="http://schemas.openxmlformats.org/officeDocument/2006/relationships/image" Target="../media/image22.png"/><Relationship Id="rId1" Type="http://schemas.openxmlformats.org/officeDocument/2006/relationships/tags" Target="../tags/tag212.xml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tags" Target="../tags/tag228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233.xml"/><Relationship Id="rId8" Type="http://schemas.openxmlformats.org/officeDocument/2006/relationships/image" Target="../media/image21.png"/><Relationship Id="rId7" Type="http://schemas.openxmlformats.org/officeDocument/2006/relationships/tags" Target="../tags/tag232.xml"/><Relationship Id="rId6" Type="http://schemas.openxmlformats.org/officeDocument/2006/relationships/image" Target="../media/image3.png"/><Relationship Id="rId5" Type="http://schemas.openxmlformats.org/officeDocument/2006/relationships/tags" Target="../tags/tag231.xml"/><Relationship Id="rId4" Type="http://schemas.openxmlformats.org/officeDocument/2006/relationships/image" Target="../media/image4.png"/><Relationship Id="rId3" Type="http://schemas.openxmlformats.org/officeDocument/2006/relationships/tags" Target="../tags/tag230.xm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5.png"/><Relationship Id="rId11" Type="http://schemas.openxmlformats.org/officeDocument/2006/relationships/tags" Target="../tags/tag234.xml"/><Relationship Id="rId10" Type="http://schemas.openxmlformats.org/officeDocument/2006/relationships/image" Target="../media/image22.png"/><Relationship Id="rId1" Type="http://schemas.openxmlformats.org/officeDocument/2006/relationships/tags" Target="../tags/tag229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9.xml"/><Relationship Id="rId4" Type="http://schemas.openxmlformats.org/officeDocument/2006/relationships/tags" Target="../tags/tag238.xml"/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4.xml"/><Relationship Id="rId4" Type="http://schemas.openxmlformats.org/officeDocument/2006/relationships/tags" Target="../tags/tag243.xml"/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51.xml"/><Relationship Id="rId6" Type="http://schemas.openxmlformats.org/officeDocument/2006/relationships/tags" Target="../tags/tag250.xml"/><Relationship Id="rId5" Type="http://schemas.openxmlformats.org/officeDocument/2006/relationships/tags" Target="../tags/tag249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53.xml"/><Relationship Id="rId2" Type="http://schemas.openxmlformats.org/officeDocument/2006/relationships/image" Target="../media/image2.png"/><Relationship Id="rId1" Type="http://schemas.openxmlformats.org/officeDocument/2006/relationships/tags" Target="../tags/tag2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image" Target="../media/image3.png"/><Relationship Id="rId3" Type="http://schemas.openxmlformats.org/officeDocument/2006/relationships/tags" Target="../tags/tag90.xm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1" Type="http://schemas.openxmlformats.org/officeDocument/2006/relationships/tags" Target="../tags/tag8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261.xml"/><Relationship Id="rId8" Type="http://schemas.openxmlformats.org/officeDocument/2006/relationships/tags" Target="../tags/tag260.xml"/><Relationship Id="rId7" Type="http://schemas.openxmlformats.org/officeDocument/2006/relationships/tags" Target="../tags/tag259.xml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270.xml"/><Relationship Id="rId17" Type="http://schemas.openxmlformats.org/officeDocument/2006/relationships/tags" Target="../tags/tag269.xml"/><Relationship Id="rId16" Type="http://schemas.openxmlformats.org/officeDocument/2006/relationships/tags" Target="../tags/tag268.xml"/><Relationship Id="rId15" Type="http://schemas.openxmlformats.org/officeDocument/2006/relationships/tags" Target="../tags/tag267.xml"/><Relationship Id="rId14" Type="http://schemas.openxmlformats.org/officeDocument/2006/relationships/tags" Target="../tags/tag266.xml"/><Relationship Id="rId13" Type="http://schemas.openxmlformats.org/officeDocument/2006/relationships/tags" Target="../tags/tag265.xml"/><Relationship Id="rId12" Type="http://schemas.openxmlformats.org/officeDocument/2006/relationships/tags" Target="../tags/tag264.xml"/><Relationship Id="rId11" Type="http://schemas.openxmlformats.org/officeDocument/2006/relationships/tags" Target="../tags/tag263.xml"/><Relationship Id="rId10" Type="http://schemas.openxmlformats.org/officeDocument/2006/relationships/tags" Target="../tags/tag262.xml"/><Relationship Id="rId1" Type="http://schemas.openxmlformats.org/officeDocument/2006/relationships/tags" Target="../tags/tag25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2.xml"/><Relationship Id="rId1" Type="http://schemas.openxmlformats.org/officeDocument/2006/relationships/tags" Target="../tags/tag271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6.png"/><Relationship Id="rId7" Type="http://schemas.openxmlformats.org/officeDocument/2006/relationships/tags" Target="../tags/tag276.xml"/><Relationship Id="rId6" Type="http://schemas.openxmlformats.org/officeDocument/2006/relationships/image" Target="../media/image4.png"/><Relationship Id="rId5" Type="http://schemas.openxmlformats.org/officeDocument/2006/relationships/tags" Target="../tags/tag275.xml"/><Relationship Id="rId4" Type="http://schemas.openxmlformats.org/officeDocument/2006/relationships/image" Target="../media/image3.png"/><Relationship Id="rId3" Type="http://schemas.openxmlformats.org/officeDocument/2006/relationships/tags" Target="../tags/tag274.xml"/><Relationship Id="rId2" Type="http://schemas.openxmlformats.org/officeDocument/2006/relationships/image" Target="../media/image2.png"/><Relationship Id="rId1" Type="http://schemas.openxmlformats.org/officeDocument/2006/relationships/tags" Target="../tags/tag273.xml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image" Target="../media/image2.png"/><Relationship Id="rId1" Type="http://schemas.openxmlformats.org/officeDocument/2006/relationships/tags" Target="../tags/tag277.xml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image" Target="../media/image27.png"/><Relationship Id="rId3" Type="http://schemas.openxmlformats.org/officeDocument/2006/relationships/tags" Target="../tags/tag281.xml"/><Relationship Id="rId2" Type="http://schemas.openxmlformats.org/officeDocument/2006/relationships/image" Target="../media/image2.png"/><Relationship Id="rId1" Type="http://schemas.openxmlformats.org/officeDocument/2006/relationships/tags" Target="../tags/tag280.xml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4" Type="http://schemas.openxmlformats.org/officeDocument/2006/relationships/image" Target="../media/image27.png"/><Relationship Id="rId3" Type="http://schemas.openxmlformats.org/officeDocument/2006/relationships/tags" Target="../tags/tag285.xml"/><Relationship Id="rId2" Type="http://schemas.openxmlformats.org/officeDocument/2006/relationships/image" Target="../media/image2.png"/><Relationship Id="rId1" Type="http://schemas.openxmlformats.org/officeDocument/2006/relationships/tags" Target="../tags/tag28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3.png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image" Target="../media/image3.png"/><Relationship Id="rId3" Type="http://schemas.openxmlformats.org/officeDocument/2006/relationships/tags" Target="../tags/tag97.xml"/><Relationship Id="rId2" Type="http://schemas.openxmlformats.org/officeDocument/2006/relationships/image" Target="../media/image2.png"/><Relationship Id="rId1" Type="http://schemas.openxmlformats.org/officeDocument/2006/relationships/tags" Target="../tags/tag9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.png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image" Target="../media/image3.png"/><Relationship Id="rId3" Type="http://schemas.openxmlformats.org/officeDocument/2006/relationships/tags" Target="../tags/tag102.xm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2.xml"/><Relationship Id="rId1" Type="http://schemas.openxmlformats.org/officeDocument/2006/relationships/tags" Target="../tags/tag10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image" Target="../media/image15.png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image" Target="../media/image3.png"/><Relationship Id="rId3" Type="http://schemas.openxmlformats.org/officeDocument/2006/relationships/tags" Target="../tags/tag107.xml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118.xml"/><Relationship Id="rId15" Type="http://schemas.openxmlformats.org/officeDocument/2006/relationships/tags" Target="../tags/tag117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tags" Target="../tags/tag10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image" Target="../media/image3.png"/><Relationship Id="rId3" Type="http://schemas.openxmlformats.org/officeDocument/2006/relationships/tags" Target="../tags/tag120.xm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1" Type="http://schemas.openxmlformats.org/officeDocument/2006/relationships/tags" Target="../tags/tag1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29.xml"/><Relationship Id="rId6" Type="http://schemas.openxmlformats.org/officeDocument/2006/relationships/image" Target="../media/image4.png"/><Relationship Id="rId5" Type="http://schemas.openxmlformats.org/officeDocument/2006/relationships/tags" Target="../tags/tag128.xml"/><Relationship Id="rId4" Type="http://schemas.openxmlformats.org/officeDocument/2006/relationships/image" Target="../media/image3.png"/><Relationship Id="rId3" Type="http://schemas.openxmlformats.org/officeDocument/2006/relationships/tags" Target="../tags/tag127.xml"/><Relationship Id="rId2" Type="http://schemas.openxmlformats.org/officeDocument/2006/relationships/image" Target="../media/image2.png"/><Relationship Id="rId1" Type="http://schemas.openxmlformats.org/officeDocument/2006/relationships/tags" Target="../tags/tag1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3175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4902200" y="1811020"/>
            <a:ext cx="616204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rgbClr val="A1A29F"/>
                </a:solidFill>
                <a:latin typeface="仿宋" panose="02010609060101010101" charset="-122"/>
                <a:ea typeface="仿宋" panose="02010609060101010101" charset="-122"/>
              </a:rPr>
              <a:t>   </a:t>
            </a:r>
            <a:r>
              <a:rPr lang="zh-CN" altLang="en-US">
                <a:solidFill>
                  <a:srgbClr val="A1A29F"/>
                </a:solidFill>
                <a:latin typeface="仿宋" panose="02010609060101010101" charset="-122"/>
                <a:ea typeface="仿宋" panose="02010609060101010101" charset="-122"/>
              </a:rPr>
              <a:t>臣密言：臣以险衅，夙遭闵凶。生孩六月，慈父见背；行年四岁，舅夺母志。祖母刘愍臣孤弱，躬亲抚养。臣少多疾病，九岁不行，零丁孤苦，至于成立。既无伯叔，终鲜兄弟，门衰祚薄，晚有儿息。外无期功强近之亲，内无应门五尺之僮，茕茕孑立，形影相吊。而刘夙婴疾病，常在床蓐，臣侍汤药，未曾废离。</a:t>
            </a:r>
            <a:endParaRPr lang="zh-CN" altLang="en-US">
              <a:solidFill>
                <a:srgbClr val="A1A29F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rcRect l="11771"/>
          <a:stretch>
            <a:fillRect/>
          </a:stretch>
        </p:blipFill>
        <p:spPr>
          <a:xfrm>
            <a:off x="130175" y="0"/>
            <a:ext cx="12132310" cy="6858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4135755" y="4291965"/>
            <a:ext cx="934720" cy="93472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4967605" y="4341495"/>
            <a:ext cx="885190" cy="8851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1127125" y="928370"/>
            <a:ext cx="2254250" cy="2254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2936875" y="2101850"/>
            <a:ext cx="2355850" cy="23558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1524000" y="3355340"/>
            <a:ext cx="2057400" cy="2057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sp>
        <p:nvSpPr>
          <p:cNvPr id="21506" name="Text Box 2"/>
          <p:cNvSpPr/>
          <p:nvPr>
            <p:custDataLst>
              <p:tags r:id="rId3"/>
            </p:custDataLst>
          </p:nvPr>
        </p:nvSpPr>
        <p:spPr>
          <a:xfrm>
            <a:off x="1351644" y="1571366"/>
            <a:ext cx="3663791" cy="39973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60000"/>
              </a:lnSpc>
            </a:pPr>
            <a:r>
              <a:rPr lang="zh-CN" altLang="en-US" sz="27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衅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xìn</a:t>
            </a:r>
            <a:endParaRPr lang="zh-CN" altLang="en-US" sz="27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夙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sù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遭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闵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mǐn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凶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jī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qiǎng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茕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qióng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茕孑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jié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</a:t>
            </a:r>
            <a:endParaRPr lang="zh-CN" altLang="en-US" sz="2700" b="1" dirty="0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猥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wĕi</a:t>
            </a:r>
            <a:r>
              <a:rPr lang="en-US" altLang="zh-CN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以微贱</a:t>
            </a:r>
            <a:r>
              <a:rPr sz="2700" b="1" dirty="0">
                <a:solidFill>
                  <a:srgbClr val="000000"/>
                </a:solidFill>
                <a:sym typeface="+mn-ea"/>
              </a:rPr>
              <a:t> </a:t>
            </a:r>
            <a:endParaRPr sz="2700" b="1" dirty="0">
              <a:solidFill>
                <a:srgbClr val="000000"/>
              </a:solidFill>
              <a:sym typeface="+mn-ea"/>
            </a:endParaRPr>
          </a:p>
          <a:p>
            <a:pPr>
              <a:lnSpc>
                <a:spcPct val="160000"/>
              </a:lnSpc>
            </a:pP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</a:t>
            </a: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矜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jīn</a:t>
            </a: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名节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508" name="Text Box 4"/>
          <p:cNvSpPr/>
          <p:nvPr>
            <p:custDataLst>
              <p:tags r:id="rId4"/>
            </p:custDataLst>
          </p:nvPr>
        </p:nvSpPr>
        <p:spPr>
          <a:xfrm>
            <a:off x="4621122" y="1843903"/>
            <a:ext cx="5902166" cy="3952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60000"/>
              </a:lnSpc>
            </a:pP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陨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yǔn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</a:t>
            </a:r>
            <a:r>
              <a:rPr lang="en-US" altLang="zh-CN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逋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bū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慢</a:t>
            </a:r>
            <a:r>
              <a:rPr lang="en-US" altLang="zh-CN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kumimoji="1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病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笃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dǔ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床</a:t>
            </a: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蓐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rù</a:t>
            </a:r>
            <a:r>
              <a:rPr lang="en-US" altLang="zh-CN" sz="27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拔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擢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zhuó</a:t>
            </a:r>
            <a:r>
              <a:rPr lang="en-US" altLang="zh-CN" sz="27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7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渥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wò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气息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奄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yǎn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奄</a:t>
            </a:r>
            <a:r>
              <a:rPr lang="en-US" altLang="zh-CN" sz="27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薄</a:t>
            </a:r>
            <a:r>
              <a:rPr lang="zh-CN" altLang="en-US" sz="27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bó</a:t>
            </a:r>
            <a:r>
              <a:rPr lang="zh-CN" altLang="en-US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西山</a:t>
            </a:r>
            <a:r>
              <a:rPr lang="zh-CN" altLang="en-US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lang="zh-CN" altLang="en-US" sz="27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gēng</a:t>
            </a:r>
            <a:r>
              <a:rPr lang="en-US" altLang="zh-CN" sz="27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相为命</a:t>
            </a:r>
            <a:r>
              <a:rPr lang="en-US" altLang="zh-CN"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除臣</a:t>
            </a: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洗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xiǎn</a:t>
            </a: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马</a:t>
            </a:r>
            <a:r>
              <a:rPr lang="en-US" altLang="zh-CN" sz="2700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盘</a:t>
            </a: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桓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huán</a:t>
            </a:r>
            <a:r>
              <a:rPr lang="en-US" altLang="zh-CN" sz="27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altLang="zh-CN" sz="27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</a:t>
            </a: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祚</a:t>
            </a:r>
            <a:r>
              <a:rPr lang="en-US" altLang="zh-CN" sz="27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zuò</a:t>
            </a:r>
            <a:r>
              <a:rPr sz="27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薄</a:t>
            </a: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zh-CN" altLang="en-US" sz="2700" b="1" dirty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rcRect l="11771"/>
          <a:stretch>
            <a:fillRect/>
          </a:stretch>
        </p:blipFill>
        <p:spPr>
          <a:xfrm>
            <a:off x="140335" y="-31750"/>
            <a:ext cx="1213231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729990" y="2194197"/>
            <a:ext cx="4552950" cy="2108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361" y="260649"/>
            <a:ext cx="4704521" cy="2726896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臣密言：臣</a:t>
            </a:r>
            <a:r>
              <a:rPr lang="zh-CN" altLang="en-US" sz="35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以</a:t>
            </a:r>
            <a:r>
              <a:rPr lang="zh-CN" altLang="en-US" sz="27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①</a:t>
            </a:r>
            <a:r>
              <a:rPr lang="zh-CN" altLang="en-US" sz="35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险衅</a:t>
            </a:r>
            <a:r>
              <a:rPr lang="zh-CN" altLang="en-US" sz="27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②</a:t>
            </a:r>
            <a:r>
              <a:rPr lang="zh-CN" altLang="en-US" sz="35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，夙</a:t>
            </a:r>
            <a:r>
              <a:rPr lang="zh-CN" altLang="en-US" sz="27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③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遭</a:t>
            </a:r>
            <a:r>
              <a:rPr lang="zh-CN" altLang="en-US" sz="3500" b="1" u="sng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闵</a:t>
            </a:r>
            <a:r>
              <a:rPr lang="zh-CN" altLang="en-US" sz="35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凶</a:t>
            </a:r>
            <a:r>
              <a:rPr lang="zh-CN" altLang="en-US" sz="27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④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。生孩六月，慈父</a:t>
            </a:r>
            <a:r>
              <a:rPr lang="zh-CN" altLang="en-US" sz="3500" b="1" u="sng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见背</a:t>
            </a:r>
            <a:r>
              <a:rPr lang="zh-CN" altLang="en-US" sz="27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⑤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；</a:t>
            </a:r>
            <a:r>
              <a:rPr lang="zh-CN" altLang="en-US" sz="3500" b="1" kern="0" dirty="0" smtClean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行年</a:t>
            </a:r>
            <a:r>
              <a:rPr lang="zh-CN" altLang="en-US" sz="36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⑥</a:t>
            </a:r>
            <a:r>
              <a:rPr lang="zh-CN" altLang="en-US" sz="3500" b="1" kern="0" dirty="0" smtClean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四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岁，舅</a:t>
            </a:r>
            <a:r>
              <a:rPr lang="zh-CN" altLang="en-US" sz="35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夺</a:t>
            </a:r>
            <a:r>
              <a:rPr lang="zh-CN" altLang="en-US" sz="2700" b="1" kern="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⑦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母志。</a:t>
            </a:r>
            <a:endParaRPr lang="zh-CN" altLang="en-US" sz="3500" b="1" kern="0" dirty="0"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364866" y="2944460"/>
            <a:ext cx="4531209" cy="357020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臣李密上言：我</a:t>
            </a:r>
            <a:r>
              <a:rPr lang="zh-CN" altLang="en-US" sz="3200" b="1" dirty="0">
                <a:solidFill>
                  <a:srgbClr val="0070C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因为命运不好，幼年时</a:t>
            </a:r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就遭到</a:t>
            </a:r>
            <a:r>
              <a:rPr lang="zh-CN" altLang="en-US" sz="3200" b="1" dirty="0">
                <a:solidFill>
                  <a:srgbClr val="0070C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不幸</a:t>
            </a:r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。生下来只有六个月，父亲就</a:t>
            </a:r>
            <a:r>
              <a:rPr lang="zh-CN" altLang="en-US" sz="3200" b="1" dirty="0">
                <a:solidFill>
                  <a:srgbClr val="0070C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去世</a:t>
            </a:r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了；年纪到四岁的时候，舅父</a:t>
            </a:r>
            <a:r>
              <a:rPr lang="zh-CN" altLang="en-US" sz="3200" b="1" dirty="0">
                <a:solidFill>
                  <a:srgbClr val="0070C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强行改变了</a:t>
            </a:r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我的母亲</a:t>
            </a:r>
            <a:r>
              <a:rPr lang="zh-CN" altLang="en-US" sz="3200" b="1" dirty="0">
                <a:solidFill>
                  <a:srgbClr val="0070C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守节的志向</a:t>
            </a:r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。</a:t>
            </a:r>
            <a:endParaRPr lang="zh-CN" altLang="en-US" sz="3200" b="1" dirty="0"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cs typeface="新宋体" panose="0201060903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5034280" y="328930"/>
            <a:ext cx="6918960" cy="61155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eaLnBrk="0" fontAlgn="auto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①以：</a:t>
            </a:r>
            <a:r>
              <a:rPr lang="zh-CN" altLang="en-US" sz="29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因为。</a:t>
            </a:r>
            <a:endParaRPr lang="zh-CN" altLang="en-US" sz="29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②险衅：</a:t>
            </a:r>
            <a:r>
              <a:rPr lang="zh-CN" altLang="en-US" sz="29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命运坎坷。险，坎坷。衅，祸患。</a:t>
            </a:r>
            <a:endParaRPr lang="zh-CN" altLang="en-US" sz="29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③夙：</a:t>
            </a:r>
            <a:r>
              <a:rPr lang="zh-CN" altLang="en-US" sz="29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早时（如夙愿、夙兴夜寐），这里指幼年时。</a:t>
            </a:r>
            <a:endParaRPr lang="zh-CN" altLang="en-US" sz="29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④闵凶：</a:t>
            </a:r>
            <a:r>
              <a:rPr lang="zh-CN" altLang="en-US" sz="29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忧伤不幸的事，形作名词。</a:t>
            </a:r>
            <a:r>
              <a:rPr lang="zh-CN" altLang="en-US" sz="29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闵，通“悯”</a:t>
            </a:r>
            <a:r>
              <a:rPr lang="zh-CN" altLang="en-US" sz="29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，忧愁、忧伤。凶，不幸。</a:t>
            </a:r>
            <a:endParaRPr lang="zh-CN" altLang="en-US" sz="29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 eaLnBrk="0" fontAlgn="auto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⑤见背：</a:t>
            </a:r>
            <a:r>
              <a:rPr lang="zh-CN" altLang="en-US" sz="29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“背见”的宾语前置</a:t>
            </a:r>
            <a:r>
              <a:rPr lang="zh-CN" altLang="en-US" sz="29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。见，代词，我。见背，离开我，即长辈去世。</a:t>
            </a:r>
            <a:r>
              <a:rPr lang="zh-CN" altLang="en-US" sz="29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（见笑、见谅、见教）</a:t>
            </a:r>
            <a:endParaRPr lang="zh-CN" altLang="en-US" sz="29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⑥</a:t>
            </a:r>
            <a:r>
              <a:rPr lang="zh-CN" altLang="en-US" sz="2400" b="1" kern="0" dirty="0">
                <a:solidFill>
                  <a:srgbClr val="0070C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行年</a:t>
            </a:r>
            <a:r>
              <a:rPr lang="zh-CN" altLang="en-US" sz="29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年岁，年龄</a:t>
            </a:r>
            <a:r>
              <a:rPr lang="zh-CN" altLang="en-US" sz="29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9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9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⑦夺：</a:t>
            </a:r>
            <a:r>
              <a:rPr lang="zh-CN" altLang="en-US" sz="29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强行改变。</a:t>
            </a:r>
            <a:endParaRPr lang="zh-CN" altLang="en-US" sz="29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cxnSp>
        <p:nvCxnSpPr>
          <p:cNvPr id="6" name="Line 6"/>
          <p:cNvCxnSpPr/>
          <p:nvPr>
            <p:custDataLst>
              <p:tags r:id="rId5"/>
            </p:custDataLst>
          </p:nvPr>
        </p:nvCxnSpPr>
        <p:spPr>
          <a:xfrm flipH="1">
            <a:off x="4993594" y="329224"/>
            <a:ext cx="1" cy="607157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6350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4" name="标题 191492"/>
          <p:cNvSpPr>
            <a:spLocks noGrp="1"/>
          </p:cNvSpPr>
          <p:nvPr>
            <p:ph type="title" idx="4294967295"/>
            <p:custDataLst>
              <p:tags r:id="rId5"/>
            </p:custDataLst>
          </p:nvPr>
        </p:nvSpPr>
        <p:spPr>
          <a:xfrm>
            <a:off x="4533900" y="305117"/>
            <a:ext cx="3358243" cy="1141413"/>
          </a:xfrm>
        </p:spPr>
        <p:txBody>
          <a:bodyPr anchor="ctr"/>
          <a:lstStyle/>
          <a:p>
            <a:r>
              <a:rPr lang="zh-CN" altLang="en-US" sz="4000" b="1" dirty="0">
                <a:solidFill>
                  <a:srgbClr val="C00000"/>
                </a:solidFill>
                <a:latin typeface="+mj-ea"/>
              </a:rPr>
              <a:t>古人讳言</a:t>
            </a:r>
            <a:r>
              <a:rPr lang="zh-CN" altLang="en-US" sz="4000" b="1" dirty="0" smtClean="0">
                <a:solidFill>
                  <a:srgbClr val="C00000"/>
                </a:solidFill>
                <a:latin typeface="+mj-ea"/>
              </a:rPr>
              <a:t>“死”</a:t>
            </a:r>
            <a:endParaRPr lang="zh-CN" altLang="en-US" sz="4000" b="1" dirty="0" smtClean="0">
              <a:solidFill>
                <a:srgbClr val="C00000"/>
              </a:solidFill>
              <a:latin typeface="+mj-e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custDataLst>
              <p:tags r:id="rId6"/>
            </p:custDataLst>
          </p:nvPr>
        </p:nvSpPr>
        <p:spPr>
          <a:xfrm>
            <a:off x="1047049" y="2393778"/>
            <a:ext cx="10154351" cy="388778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fontAlgn="base" latinLnBrk="1">
              <a:spcBef>
                <a:spcPct val="20000"/>
              </a:spcBef>
              <a:spcAft>
                <a:spcPct val="0"/>
              </a:spcAft>
              <a:buChar char="•"/>
              <a:defRPr sz="2200" kern="1200">
                <a:solidFill>
                  <a:srgbClr val="01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1pPr>
            <a:lvl2pPr marL="742950" indent="-285750" algn="l" rtl="0" fontAlgn="base" latinLnBrk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01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2pPr>
            <a:lvl3pPr marL="1143000" indent="-228600" algn="l" rtl="0" fontAlgn="base" latinLnBrk="1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rgbClr val="01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3pPr>
            <a:lvl4pPr marL="1600200" indent="-228600" algn="l" rtl="0" fontAlgn="base" latinLnBrk="1">
              <a:spcBef>
                <a:spcPct val="20000"/>
              </a:spcBef>
              <a:spcAft>
                <a:spcPct val="0"/>
              </a:spcAft>
              <a:buChar char="•"/>
              <a:defRPr sz="1600" kern="1200">
                <a:solidFill>
                  <a:srgbClr val="01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4pPr>
            <a:lvl5pPr marL="2057400" indent="-228600" algn="l" rtl="0" fontAlgn="base" latinLnBrk="1">
              <a:spcBef>
                <a:spcPct val="20000"/>
              </a:spcBef>
              <a:spcAft>
                <a:spcPct val="0"/>
              </a:spcAft>
              <a:buChar char="•"/>
              <a:defRPr sz="1400" kern="1200">
                <a:solidFill>
                  <a:srgbClr val="01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-소망L" charset="0"/>
                <a:ea typeface="宋体" panose="02010600030101010101" pitchFamily="2" charset="-122"/>
                <a:cs typeface="+mn-ea"/>
              </a:defRPr>
            </a:lvl9pPr>
          </a:lstStyle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帝王（亲王）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崩、千秋、山陵崩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诸侯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薨</a:t>
            </a:r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hōng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2800" b="1" dirty="0">
              <a:solidFill>
                <a:srgbClr val="660066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大夫：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卒</a:t>
            </a:r>
            <a:endParaRPr lang="zh-CN" altLang="en-US" sz="2800" b="1" dirty="0">
              <a:solidFill>
                <a:srgbClr val="660066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士：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不禄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庶人：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死</a:t>
            </a:r>
            <a:endParaRPr lang="zh-CN" altLang="en-US" sz="2800" b="1" dirty="0">
              <a:solidFill>
                <a:srgbClr val="660066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称父母死</a:t>
            </a:r>
            <a:r>
              <a:rPr lang="zh-CN" altLang="en-US" sz="2800" b="1" dirty="0">
                <a:solidFill>
                  <a:srgbClr val="66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见背（父母或长辈去世）、孤露（幼年丧父或父母双亡）、弃养（谓父母死亡，子女不得奉养。）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315685" y="1446530"/>
            <a:ext cx="10711544" cy="9531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“天子死曰崩</a:t>
            </a: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,</a:t>
            </a:r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诸侯死曰薨</a:t>
            </a: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,</a:t>
            </a:r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大夫死曰卒</a:t>
            </a: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,</a:t>
            </a:r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士曰不禄，庶人曰死。”</a:t>
            </a:r>
            <a:endParaRPr lang="en-US" altLang="zh-CN" sz="2800" b="1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仿宋" panose="02010609060101010101" charset="-122"/>
            </a:endParaRPr>
          </a:p>
          <a:p>
            <a:pPr algn="r"/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——</a:t>
            </a:r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 </a:t>
            </a: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《</a:t>
            </a:r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礼记</a:t>
            </a: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·</a:t>
            </a:r>
            <a:r>
              <a:rPr lang="zh-CN" altLang="en-US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曲礼</a:t>
            </a: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仿宋" panose="02010609060101010101" charset="-122"/>
              </a:rPr>
              <a:t>》</a:t>
            </a:r>
            <a:endParaRPr lang="zh-CN" altLang="en-US" sz="2800" b="1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cxnSp>
        <p:nvCxnSpPr>
          <p:cNvPr id="6" name="Line 6"/>
          <p:cNvCxnSpPr/>
          <p:nvPr>
            <p:custDataLst>
              <p:tags r:id="rId2"/>
            </p:custDataLst>
          </p:nvPr>
        </p:nvCxnSpPr>
        <p:spPr>
          <a:xfrm flipH="1">
            <a:off x="6057854" y="329224"/>
            <a:ext cx="1" cy="607157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  <p:sp>
        <p:nvSpPr>
          <p:cNvPr id="5" name="Rectangle 7"/>
          <p:cNvSpPr/>
          <p:nvPr>
            <p:custDataLst>
              <p:tags r:id="rId3"/>
            </p:custDataLst>
          </p:nvPr>
        </p:nvSpPr>
        <p:spPr>
          <a:xfrm>
            <a:off x="6252210" y="553085"/>
            <a:ext cx="5419090" cy="51066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①愍：怜惜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②躬亲：亲自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③不行：不会走路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。形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容柔弱。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④零丁：孤独的样子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⑤成立：成人自立。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7360" y="328930"/>
            <a:ext cx="530034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/>
              <a:t>祖母刘愍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</a:t>
            </a:r>
            <a:r>
              <a:rPr lang="zh-CN" altLang="en-US" sz="4000"/>
              <a:t>臣孤弱，躬亲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</a:t>
            </a:r>
            <a:r>
              <a:rPr lang="zh-CN" altLang="en-US" sz="4000"/>
              <a:t>抚养。臣少多疾病，九岁不行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zh-CN" altLang="en-US" sz="4000"/>
              <a:t>，零丁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</a:t>
            </a:r>
            <a:r>
              <a:rPr lang="zh-CN" altLang="en-US" sz="4000"/>
              <a:t>孤苦，至于成立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⑤</a:t>
            </a:r>
            <a:r>
              <a:rPr lang="zh-CN" altLang="en-US" sz="4000"/>
              <a:t>。</a:t>
            </a:r>
            <a:endParaRPr lang="zh-CN" altLang="en-US" sz="4000"/>
          </a:p>
        </p:txBody>
      </p:sp>
      <p:sp>
        <p:nvSpPr>
          <p:cNvPr id="8" name="文本框 7"/>
          <p:cNvSpPr txBox="1"/>
          <p:nvPr/>
        </p:nvSpPr>
        <p:spPr>
          <a:xfrm>
            <a:off x="467360" y="3168650"/>
            <a:ext cx="539623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我的祖母刘氏，怜悯我从小丧父，便亲自对我加以抚养。臣小的时候经常生病，九岁时还不会行走。孤独无靠，一直到成人自立。</a:t>
            </a:r>
            <a:endParaRPr lang="zh-CN" altLang="en-US" sz="3600" b="1" dirty="0"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cxnSp>
        <p:nvCxnSpPr>
          <p:cNvPr id="6" name="Line 6"/>
          <p:cNvCxnSpPr/>
          <p:nvPr>
            <p:custDataLst>
              <p:tags r:id="rId2"/>
            </p:custDataLst>
          </p:nvPr>
        </p:nvCxnSpPr>
        <p:spPr>
          <a:xfrm flipH="1">
            <a:off x="6057854" y="329224"/>
            <a:ext cx="1" cy="607157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  <p:sp>
        <p:nvSpPr>
          <p:cNvPr id="5" name="Rectangle 7"/>
          <p:cNvSpPr/>
          <p:nvPr>
            <p:custDataLst>
              <p:tags r:id="rId3"/>
            </p:custDataLst>
          </p:nvPr>
        </p:nvSpPr>
        <p:spPr>
          <a:xfrm>
            <a:off x="6252210" y="257810"/>
            <a:ext cx="5419090" cy="62147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①鲜：少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。这里是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没有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的意思。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②门衰祚薄：家门衰微，福分浅薄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。祚，福分。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③儿息：子嗣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④期功强近之亲：指近亲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。期，指穿一年孝服的亲族。功，穿大功服（九个月）、小功服（五个月）的亲族。强近，勉强算是亲近的。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⑤应门：指守候和应接叩门。</a:t>
            </a:r>
            <a:endParaRPr lang="zh-CN" altLang="en-US" sz="24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⑥五尺之僮：指儿童、小孩子。</a:t>
            </a:r>
            <a:endParaRPr lang="zh-CN" altLang="en-US" sz="24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⑦吊：安慰。</a:t>
            </a:r>
            <a:endParaRPr lang="zh-CN" altLang="en-US" sz="24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6385" y="328930"/>
            <a:ext cx="546608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/>
              <a:t>既无伯叔，终鲜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</a:t>
            </a:r>
            <a:r>
              <a:rPr lang="zh-CN" altLang="en-US" sz="3600"/>
              <a:t>兄弟；门衰祚薄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</a:t>
            </a:r>
            <a:r>
              <a:rPr lang="zh-CN" altLang="en-US" sz="3600"/>
              <a:t>，晚有儿息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zh-CN" altLang="en-US" sz="3600"/>
              <a:t>。外无期功强近之亲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</a:t>
            </a:r>
            <a:r>
              <a:rPr lang="zh-CN" altLang="en-US" sz="3600"/>
              <a:t>，内无应门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⑤</a:t>
            </a:r>
            <a:r>
              <a:rPr lang="zh-CN" altLang="en-US" sz="3600"/>
              <a:t>五尺之僮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⑥</a:t>
            </a:r>
            <a:r>
              <a:rPr lang="zh-CN" altLang="en-US" sz="3600"/>
              <a:t>。茕茕孑立，形影相吊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⑦</a:t>
            </a:r>
            <a:r>
              <a:rPr lang="zh-CN" altLang="en-US" sz="3600"/>
              <a:t>。</a:t>
            </a:r>
            <a:endParaRPr lang="zh-CN" altLang="en-US" sz="3600"/>
          </a:p>
        </p:txBody>
      </p:sp>
      <p:sp>
        <p:nvSpPr>
          <p:cNvPr id="8" name="文本框 7"/>
          <p:cNvSpPr txBox="1"/>
          <p:nvPr/>
        </p:nvSpPr>
        <p:spPr>
          <a:xfrm>
            <a:off x="286385" y="3203575"/>
            <a:ext cx="5577205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既没有叔叔伯伯，又没什么兄弟，门庭衰微而福分浅薄，很晚才有儿子。在外面没有比较亲近的亲戚，在家里又没有照应门户的童仆。生活孤单没有依靠，每天只有自己的身体和影子相互安慰。</a:t>
            </a:r>
            <a:endParaRPr lang="zh-CN" altLang="en-US" sz="3200" b="1" dirty="0"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4922" y="874478"/>
            <a:ext cx="11430687" cy="5078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spcAft>
                <a:spcPts val="12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①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斩衰</a:t>
            </a:r>
            <a:r>
              <a:rPr lang="en-US" altLang="zh-CN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cuī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 indent="720090">
              <a:lnSpc>
                <a:spcPts val="3400"/>
              </a:lnSpc>
              <a:spcAft>
                <a:spcPts val="24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用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极粗生麻布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为丧服，不缝衣旁及下边，斩断处外露，以示不修边幅。这种丧服一穿就是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三年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，为五服中最重的一种，按礼制用于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臣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子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妻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为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君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父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夫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服丧时。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>
              <a:lnSpc>
                <a:spcPts val="3400"/>
              </a:lnSpc>
              <a:spcAft>
                <a:spcPts val="12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②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齐</a:t>
            </a:r>
            <a:r>
              <a:rPr lang="en-US" altLang="zh-CN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zī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衰</a:t>
            </a:r>
            <a:r>
              <a:rPr lang="en-US" altLang="zh-CN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cuī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 indent="720090">
              <a:lnSpc>
                <a:spcPts val="3400"/>
              </a:lnSpc>
              <a:spcAft>
                <a:spcPts val="24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用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次等粗生麻布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做成的丧服，缝衣旁及下边。这种丧服穿的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时间长短不一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，可以是三年，也可以是一年、五个月、三个月等。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>
              <a:lnSpc>
                <a:spcPts val="3400"/>
              </a:lnSpc>
              <a:spcAft>
                <a:spcPts val="12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③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大功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400"/>
              </a:lnSpc>
              <a:spcAft>
                <a:spcPts val="12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用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粗熟麻布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做成的丧服。这种丧服要穿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九个月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04965"/>
            <a:ext cx="13131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kern="0" dirty="0">
                <a:solidFill>
                  <a:srgbClr val="FF0000"/>
                </a:solidFill>
                <a:latin typeface="Aa林老师的字 (非商业使用)" pitchFamily="2" charset="-122"/>
                <a:ea typeface="Aa林老师的字 (非商业使用)" pitchFamily="2" charset="-122"/>
                <a:cs typeface="华文楷体" panose="02010600040101010101" pitchFamily="2" charset="-122"/>
              </a:rPr>
              <a:t>五服</a:t>
            </a:r>
            <a:endParaRPr lang="zh-CN" altLang="en-US" sz="4400" kern="0" dirty="0">
              <a:solidFill>
                <a:srgbClr val="FF0000"/>
              </a:solidFill>
              <a:latin typeface="Aa林老师的字 (非商业使用)" pitchFamily="2" charset="-122"/>
              <a:ea typeface="Aa林老师的字 (非商业使用)" pitchFamily="2" charset="-122"/>
              <a:cs typeface="华文楷体" panose="0201060004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-20785" y="3483707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  <p:cxnSp>
        <p:nvCxnSpPr>
          <p:cNvPr id="6" name="直接连接符 5"/>
          <p:cNvCxnSpPr/>
          <p:nvPr/>
        </p:nvCxnSpPr>
        <p:spPr>
          <a:xfrm>
            <a:off x="-20785" y="5240803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65247" y="433156"/>
            <a:ext cx="11412586" cy="599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spcAft>
                <a:spcPts val="15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④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小功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400"/>
              </a:lnSpc>
              <a:spcAft>
                <a:spcPts val="30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用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稍粗的熟麻布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做成的丧服。这种丧服要穿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五个月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>
              <a:lnSpc>
                <a:spcPts val="3400"/>
              </a:lnSpc>
              <a:spcAft>
                <a:spcPts val="15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⑤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缌</a:t>
            </a:r>
            <a:r>
              <a:rPr lang="en-US" altLang="zh-CN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sī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麻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400"/>
              </a:lnSpc>
              <a:spcAft>
                <a:spcPts val="30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用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较细的熟麻布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做成的丧服。这种丧服只需穿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三个月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，是五服中最轻的一种。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 indent="720090">
              <a:lnSpc>
                <a:spcPts val="3400"/>
              </a:lnSpc>
              <a:spcAft>
                <a:spcPts val="1500"/>
              </a:spcAft>
            </a:pPr>
            <a:r>
              <a:rPr lang="zh-CN" altLang="en-US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以上五服须根据服孝人与死者的血缘关系及其他具体情况来定。</a:t>
            </a:r>
            <a:endParaRPr lang="en-US" altLang="zh-CN" sz="2800" b="1" kern="10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indent="720090">
              <a:lnSpc>
                <a:spcPts val="3400"/>
              </a:lnSpc>
              <a:spcAft>
                <a:spcPts val="1500"/>
              </a:spcAft>
            </a:pPr>
            <a:r>
              <a:rPr lang="zh-CN" altLang="en-US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此外，还有“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殇服</a:t>
            </a:r>
            <a:r>
              <a:rPr lang="zh-CN" altLang="en-US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”的规定。对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尚未举行冠笄礼就死去的男女的服丧规定叫殇服</a:t>
            </a:r>
            <a:r>
              <a:rPr lang="zh-CN" altLang="en-US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。“殇”之丧轻于成人，一律从大功开始。</a:t>
            </a:r>
            <a:endParaRPr lang="en-US" altLang="zh-CN" sz="2800" b="1" kern="10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indent="720090">
              <a:lnSpc>
                <a:spcPts val="3400"/>
              </a:lnSpc>
              <a:spcAft>
                <a:spcPts val="1500"/>
              </a:spcAft>
            </a:pPr>
            <a:r>
              <a:rPr lang="zh-CN" altLang="zh-CN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丧服制度反映了</a:t>
            </a:r>
            <a:r>
              <a:rPr lang="zh-CN" altLang="zh-CN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男尊女卑</a:t>
            </a:r>
            <a:r>
              <a:rPr lang="zh-CN" altLang="zh-CN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的观念，也反映了</a:t>
            </a:r>
            <a:r>
              <a:rPr lang="zh-CN" altLang="zh-CN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血统亲疏</a:t>
            </a:r>
            <a:r>
              <a:rPr lang="zh-CN" altLang="zh-CN" sz="2800" b="1" kern="1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的等级。习惯上以五服之内为亲，五服之外为疏。</a:t>
            </a:r>
            <a:endParaRPr lang="en-US" altLang="zh-CN" sz="2800" b="1" kern="10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-20785" y="1792374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  <p:cxnSp>
        <p:nvCxnSpPr>
          <p:cNvPr id="4" name="直接连接符 3"/>
          <p:cNvCxnSpPr/>
          <p:nvPr/>
        </p:nvCxnSpPr>
        <p:spPr>
          <a:xfrm>
            <a:off x="-20785" y="3651047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  <p:cxnSp>
        <p:nvCxnSpPr>
          <p:cNvPr id="5" name="直接连接符 4"/>
          <p:cNvCxnSpPr/>
          <p:nvPr/>
        </p:nvCxnSpPr>
        <p:spPr>
          <a:xfrm>
            <a:off x="-20785" y="4362251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  <p:cxnSp>
        <p:nvCxnSpPr>
          <p:cNvPr id="7" name="直接连接符 6"/>
          <p:cNvCxnSpPr/>
          <p:nvPr/>
        </p:nvCxnSpPr>
        <p:spPr>
          <a:xfrm>
            <a:off x="-20785" y="5432048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12752" y="728979"/>
            <a:ext cx="5780193" cy="2123659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而</a:t>
            </a:r>
            <a:r>
              <a:rPr lang="zh-CN" altLang="en-US" sz="3500" b="1" u="sng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刘夙</a:t>
            </a:r>
            <a:r>
              <a:rPr lang="zh-CN" altLang="en-US" sz="3500" b="1" u="sng" kern="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婴</a:t>
            </a:r>
            <a:r>
              <a:rPr lang="zh-CN" altLang="en-US" sz="3500" b="1" u="sng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疾病 </a:t>
            </a:r>
            <a:r>
              <a:rPr lang="zh-CN" altLang="en-US" sz="27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①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，常在床</a:t>
            </a:r>
            <a:r>
              <a:rPr lang="zh-CN" altLang="en-US" sz="3500" b="1" kern="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蓐（</a:t>
            </a:r>
            <a:r>
              <a:rPr lang="en-US" altLang="zh-CN" sz="3500" b="1" dirty="0" err="1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rù</a:t>
            </a:r>
            <a:r>
              <a:rPr lang="zh-CN" altLang="en-US" sz="3500" b="1" kern="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）</a:t>
            </a:r>
            <a:r>
              <a:rPr lang="zh-CN" altLang="en-US" sz="27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②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 ，臣侍汤药，未曾</a:t>
            </a:r>
            <a:r>
              <a:rPr lang="zh-CN" altLang="en-US" sz="3500" b="1" kern="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废</a:t>
            </a:r>
            <a:r>
              <a:rPr lang="zh-CN" altLang="en-US" sz="27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③</a:t>
            </a:r>
            <a:r>
              <a:rPr lang="zh-CN" altLang="en-US" sz="3500" b="1" kern="0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离。</a:t>
            </a:r>
            <a:endParaRPr lang="zh-CN" altLang="en-US" sz="3500" b="1" kern="0" dirty="0"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770322" y="3896228"/>
            <a:ext cx="9313035" cy="25444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35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而祖母刘氏很早就疾病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缠身</a:t>
            </a:r>
            <a:r>
              <a:rPr lang="zh-CN" altLang="en-US" sz="35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，经常卧病在床，我侍奉饮食医药，从来没有停止（侍奉）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离开</a:t>
            </a:r>
            <a:r>
              <a:rPr lang="zh-CN" altLang="en-US" sz="35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过她。</a:t>
            </a:r>
            <a:endParaRPr lang="zh-CN" altLang="en-US" sz="3500" b="1" dirty="0">
              <a:latin typeface="黑体" panose="02010609060101010101" charset="-122"/>
              <a:ea typeface="黑体" panose="02010609060101010101" charset="-122"/>
              <a:cs typeface="新宋体" panose="0201060903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6558283" y="131857"/>
            <a:ext cx="5032939" cy="320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eaLnBrk="0" fontAlgn="auto" hangingPunct="0">
              <a:lnSpc>
                <a:spcPct val="150000"/>
              </a:lnSpc>
            </a:pPr>
            <a:r>
              <a:rPr lang="en-US" sz="33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zh-CN" altLang="en-US" sz="3300" b="1" dirty="0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①婴：</a:t>
            </a:r>
            <a:r>
              <a:rPr lang="zh-CN" altLang="en-US" sz="3300" b="1" dirty="0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缠绕。</a:t>
            </a:r>
            <a:r>
              <a:rPr lang="zh-CN" altLang="en-US" sz="3300" b="1" dirty="0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被动句</a:t>
            </a:r>
            <a:endParaRPr lang="en-US" altLang="zh-CN" sz="3300" b="1" dirty="0">
              <a:solidFill>
                <a:srgbClr val="FF0000"/>
              </a:solidFill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  <a:sym typeface="+mn-ea"/>
            </a:endParaRPr>
          </a:p>
          <a:p>
            <a:pPr eaLnBrk="0" fontAlgn="auto" hangingPunct="0">
              <a:lnSpc>
                <a:spcPct val="150000"/>
              </a:lnSpc>
            </a:pPr>
            <a:r>
              <a:rPr lang="en-US" altLang="zh-CN" sz="3300" b="1" dirty="0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 </a:t>
            </a:r>
            <a:r>
              <a:rPr lang="zh-CN" altLang="en-US" sz="3300" b="1" dirty="0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②蓐：</a:t>
            </a:r>
            <a:r>
              <a:rPr lang="zh-CN" altLang="en-US" sz="3300" b="1" dirty="0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通“褥”，草席子。</a:t>
            </a:r>
            <a:r>
              <a:rPr lang="en-US" altLang="zh-CN" sz="3300" b="1" dirty="0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   </a:t>
            </a:r>
            <a:endParaRPr lang="en-US" altLang="zh-CN" sz="3300" b="1" dirty="0">
              <a:solidFill>
                <a:schemeClr val="tx1"/>
              </a:solidFill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eaLnBrk="0" fontAlgn="auto" hangingPunct="0">
              <a:lnSpc>
                <a:spcPct val="150000"/>
              </a:lnSpc>
            </a:pPr>
            <a:r>
              <a:rPr lang="en-US" altLang="zh-CN" sz="3300" b="1" dirty="0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 </a:t>
            </a:r>
            <a:r>
              <a:rPr lang="zh-CN" altLang="en-US" sz="3300" b="1" dirty="0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③废：</a:t>
            </a:r>
            <a:r>
              <a:rPr lang="zh-CN" altLang="en-US" sz="3300" b="1" dirty="0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废止，停止。</a:t>
            </a:r>
            <a:endParaRPr lang="zh-CN" altLang="en-US" sz="3300" b="1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 flipH="1">
            <a:off x="6193367" y="188597"/>
            <a:ext cx="0" cy="2663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/>
          <p:nvPr>
            <p:custDataLst>
              <p:tags r:id="rId1"/>
            </p:custDataLst>
          </p:nvPr>
        </p:nvSpPr>
        <p:spPr>
          <a:xfrm>
            <a:off x="161911" y="2545328"/>
            <a:ext cx="11098601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ctr">
            <a:spAutoFit/>
          </a:bodyPr>
          <a:lstStyle/>
          <a:p>
            <a:pPr fontAlgn="base"/>
            <a:r>
              <a:rPr lang="en-US" altLang="zh-CN" sz="3200" b="1" strike="noStrike" noProof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1.</a:t>
            </a:r>
            <a:r>
              <a:rPr lang="zh-CN" altLang="en-US" sz="3200" b="1" strike="noStrike" noProof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本段哪一句话是作者陈述的中心</a:t>
            </a:r>
            <a:r>
              <a:rPr lang="en-US" altLang="zh-CN" sz="3200" b="1" strike="noStrike" noProof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?</a:t>
            </a:r>
            <a:r>
              <a:rPr lang="zh-CN" altLang="en-US" sz="3200" b="1" strike="noStrike" noProof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作者究竟有哪些</a:t>
            </a:r>
            <a:r>
              <a:rPr lang="zh-CN" altLang="en-US" sz="3200" b="1" strike="noStrike" noProof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“</a:t>
            </a:r>
            <a:r>
              <a:rPr lang="zh-CN" altLang="en-US" sz="3200" b="1" strike="noStrike" noProof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闵凶</a:t>
            </a:r>
            <a:r>
              <a:rPr lang="zh-CN" altLang="en-US" sz="3200" b="1" strike="noStrike" noProof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”</a:t>
            </a:r>
            <a:r>
              <a:rPr lang="en-US" altLang="zh-CN" sz="3200" b="1" strike="noStrike" noProof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? </a:t>
            </a:r>
            <a:endParaRPr lang="en-US" altLang="zh-CN" sz="3200" b="1" strike="noStrike" noProof="1">
              <a:solidFill>
                <a:srgbClr val="FFFF00"/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41321" name="Rectangle 9"/>
          <p:cNvSpPr/>
          <p:nvPr>
            <p:custDataLst>
              <p:tags r:id="rId2"/>
            </p:custDataLst>
          </p:nvPr>
        </p:nvSpPr>
        <p:spPr>
          <a:xfrm>
            <a:off x="2452370" y="3362325"/>
            <a:ext cx="21774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rgbClr val="A50021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夙遭闵凶。</a:t>
            </a:r>
            <a:endParaRPr lang="zh-CN" altLang="en-US" sz="3200" b="1" strike="noStrike" noProof="1">
              <a:solidFill>
                <a:srgbClr val="A5002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1322" name="Rectangle 10"/>
          <p:cNvSpPr/>
          <p:nvPr>
            <p:custDataLst>
              <p:tags r:id="rId3"/>
            </p:custDataLst>
          </p:nvPr>
        </p:nvSpPr>
        <p:spPr>
          <a:xfrm>
            <a:off x="1027542" y="4170037"/>
            <a:ext cx="3094445" cy="206121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266700" fontAlgn="base"/>
            <a:r>
              <a:rPr lang="en-US" altLang="zh-CN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“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闵凶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”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之一：</a:t>
            </a:r>
            <a:endParaRPr lang="zh-CN" altLang="en-US" sz="3200" b="1" strike="noStrike" noProof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266700" fontAlgn="base"/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“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闵凶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”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之二：</a:t>
            </a:r>
            <a:endParaRPr lang="zh-CN" altLang="en-US" sz="3200" b="1" strike="noStrike" noProof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266700" fontAlgn="base"/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“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闵凶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”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之三：</a:t>
            </a:r>
            <a:endParaRPr lang="zh-CN" altLang="en-US" sz="3200" b="1" strike="noStrike" noProof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266700" fontAlgn="base"/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“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闵凶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华文中宋" panose="02010600040101010101" pitchFamily="2" charset="-122"/>
                <a:ea typeface="黑体" panose="02010609060101010101" charset="-122"/>
                <a:cs typeface="+mn-cs"/>
              </a:rPr>
              <a:t>”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之四：</a:t>
            </a:r>
            <a:endParaRPr lang="zh-CN" altLang="en-US" sz="3200" b="1" strike="noStrike" noProof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3557" name="AutoShape 11"/>
          <p:cNvSpPr/>
          <p:nvPr>
            <p:custDataLst>
              <p:tags r:id="rId4"/>
            </p:custDataLst>
          </p:nvPr>
        </p:nvSpPr>
        <p:spPr>
          <a:xfrm>
            <a:off x="1351069" y="4109211"/>
            <a:ext cx="4896684" cy="2209502"/>
          </a:xfrm>
          <a:prstGeom prst="wedgeRectCallout">
            <a:avLst>
              <a:gd name="adj1" fmla="val 15120"/>
              <a:gd name="adj2" fmla="val -40731"/>
            </a:avLst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endParaRPr lang="zh-CN" altLang="zh-CN" sz="135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3" name="Text Box 7"/>
          <p:cNvSpPr txBox="1"/>
          <p:nvPr>
            <p:custDataLst>
              <p:tags r:id="rId5"/>
            </p:custDataLst>
          </p:nvPr>
        </p:nvSpPr>
        <p:spPr>
          <a:xfrm>
            <a:off x="3979255" y="4179626"/>
            <a:ext cx="3733887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latin typeface="黑体" panose="02010609060101010101" charset="-122"/>
                <a:ea typeface="黑体" panose="02010609060101010101" charset="-122"/>
                <a:cs typeface="+mn-cs"/>
              </a:rPr>
              <a:t>父死母嫁</a:t>
            </a:r>
            <a:endParaRPr lang="zh-CN" altLang="en-US" sz="3200" b="1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0184" name="Text Box 8"/>
          <p:cNvSpPr txBox="1"/>
          <p:nvPr>
            <p:custDataLst>
              <p:tags r:id="rId6"/>
            </p:custDataLst>
          </p:nvPr>
        </p:nvSpPr>
        <p:spPr>
          <a:xfrm>
            <a:off x="4015414" y="4683948"/>
            <a:ext cx="373198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latin typeface="黑体" panose="02010609060101010101" charset="-122"/>
                <a:ea typeface="黑体" panose="02010609060101010101" charset="-122"/>
                <a:cs typeface="+mn-cs"/>
              </a:rPr>
              <a:t>多病孤苦</a:t>
            </a:r>
            <a:endParaRPr lang="en-US" altLang="zh-CN" sz="3200" b="1" noProof="1"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50185" name="Text Box 9"/>
          <p:cNvSpPr txBox="1"/>
          <p:nvPr>
            <p:custDataLst>
              <p:tags r:id="rId7"/>
            </p:custDataLst>
          </p:nvPr>
        </p:nvSpPr>
        <p:spPr>
          <a:xfrm>
            <a:off x="4085830" y="5115953"/>
            <a:ext cx="2437874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latin typeface="黑体" panose="02010609060101010101" charset="-122"/>
                <a:ea typeface="黑体" panose="02010609060101010101" charset="-122"/>
                <a:cs typeface="+mn-cs"/>
              </a:rPr>
              <a:t>内外无人</a:t>
            </a:r>
            <a:endParaRPr lang="zh-CN" altLang="en-US" sz="3200" b="1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0186" name="Text Box 10"/>
          <p:cNvSpPr txBox="1"/>
          <p:nvPr>
            <p:custDataLst>
              <p:tags r:id="rId8"/>
            </p:custDataLst>
          </p:nvPr>
        </p:nvSpPr>
        <p:spPr>
          <a:xfrm>
            <a:off x="4015345" y="5652024"/>
            <a:ext cx="236175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latin typeface="黑体" panose="02010609060101010101" charset="-122"/>
                <a:ea typeface="黑体" panose="02010609060101010101" charset="-122"/>
                <a:cs typeface="+mn-cs"/>
              </a:rPr>
              <a:t>刘婴疾病</a:t>
            </a:r>
            <a:endParaRPr lang="zh-CN" altLang="en-US" sz="3200" b="1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1736" y="184011"/>
            <a:ext cx="11834237" cy="224676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臣密言：臣以险衅，夙遭闵凶。生孩六月，慈父见背；行年四岁，舅夺母志。祖母刘悯臣孤弱，躬亲抚养。臣少多疾病，九岁不行，零丁孤苦，至于成立。既无叔伯，终鲜兄弟，门衰祚薄，晚有儿息。外无期功强近之亲，内无应门五尺之僮，茕茕孑立，形影相吊。而刘夙婴疾病，常在床蓐，臣侍汤药，未曾废离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1" grpId="0"/>
      <p:bldP spid="141322" grpId="0"/>
      <p:bldP spid="50183" grpId="0"/>
      <p:bldP spid="50184" grpId="0"/>
      <p:bldP spid="50185" grpId="0"/>
      <p:bldP spid="501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6350" y="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5187950" y="2475230"/>
            <a:ext cx="950595" cy="948690"/>
          </a:xfrm>
          <a:prstGeom prst="rect">
            <a:avLst/>
          </a:prstGeom>
        </p:spPr>
      </p:pic>
      <p:sp>
        <p:nvSpPr>
          <p:cNvPr id="224259" name="Line 3"/>
          <p:cNvSpPr/>
          <p:nvPr>
            <p:custDataLst>
              <p:tags r:id="rId5"/>
            </p:custDataLst>
          </p:nvPr>
        </p:nvSpPr>
        <p:spPr>
          <a:xfrm>
            <a:off x="2114550" y="1938338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24260" name="Line 4"/>
          <p:cNvSpPr/>
          <p:nvPr>
            <p:custDataLst>
              <p:tags r:id="rId6"/>
            </p:custDataLst>
          </p:nvPr>
        </p:nvSpPr>
        <p:spPr>
          <a:xfrm>
            <a:off x="2114550" y="2700338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24261" name="Line 5"/>
          <p:cNvSpPr/>
          <p:nvPr>
            <p:custDataLst>
              <p:tags r:id="rId7"/>
            </p:custDataLst>
          </p:nvPr>
        </p:nvSpPr>
        <p:spPr>
          <a:xfrm>
            <a:off x="2114550" y="3462338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24262" name="Text Box 6"/>
          <p:cNvSpPr txBox="1"/>
          <p:nvPr>
            <p:custDataLst>
              <p:tags r:id="rId8"/>
            </p:custDataLst>
          </p:nvPr>
        </p:nvSpPr>
        <p:spPr>
          <a:xfrm>
            <a:off x="2724150" y="1557338"/>
            <a:ext cx="25908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陈述、禀报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4263" name="Text Box 7"/>
          <p:cNvSpPr txBox="1"/>
          <p:nvPr>
            <p:custDataLst>
              <p:tags r:id="rId9"/>
            </p:custDataLst>
          </p:nvPr>
        </p:nvSpPr>
        <p:spPr>
          <a:xfrm>
            <a:off x="2724150" y="2395538"/>
            <a:ext cx="27432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隐情、苦衷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4264" name="Text Box 8"/>
          <p:cNvSpPr txBox="1"/>
          <p:nvPr>
            <p:custDataLst>
              <p:tags r:id="rId10"/>
            </p:custDataLst>
          </p:nvPr>
        </p:nvSpPr>
        <p:spPr>
          <a:xfrm>
            <a:off x="2648585" y="3159125"/>
            <a:ext cx="4229100" cy="164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文体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，古代奏章的一种， 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古代臣属给帝王所上的陈述某种意见或事情的文书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4269" name="Text Box 13"/>
          <p:cNvSpPr txBox="1"/>
          <p:nvPr>
            <p:custDataLst>
              <p:tags r:id="rId11"/>
            </p:custDataLst>
          </p:nvPr>
        </p:nvSpPr>
        <p:spPr>
          <a:xfrm>
            <a:off x="7640320" y="2700655"/>
            <a:ext cx="284670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禀告自己苦衷的奏章</a:t>
            </a:r>
            <a:endParaRPr lang="zh-CN" altLang="en-US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889000" y="1609725"/>
            <a:ext cx="996950" cy="2679700"/>
          </a:xfrm>
          <a:prstGeom prst="rect">
            <a:avLst/>
          </a:prstGeom>
        </p:spPr>
      </p:pic>
      <p:sp>
        <p:nvSpPr>
          <p:cNvPr id="4" name="右中括号 3"/>
          <p:cNvSpPr/>
          <p:nvPr>
            <p:custDataLst>
              <p:tags r:id="rId14"/>
            </p:custDataLst>
          </p:nvPr>
        </p:nvSpPr>
        <p:spPr>
          <a:xfrm>
            <a:off x="7124065" y="1562100"/>
            <a:ext cx="408305" cy="2767330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" fill="hold"/>
                                        <p:tgtEl>
                                          <p:spTgt spid="22426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" fill="hold"/>
                                        <p:tgtEl>
                                          <p:spTgt spid="22426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" fill="hold"/>
                                        <p:tgtEl>
                                          <p:spTgt spid="22426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" fill="hold"/>
                                        <p:tgtEl>
                                          <p:spTgt spid="2242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2" grpId="0"/>
      <p:bldP spid="224263" grpId="0"/>
      <p:bldP spid="224264" grpId="0"/>
      <p:bldP spid="224269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5400000">
            <a:off x="2673986" y="-2667953"/>
            <a:ext cx="6881495" cy="1219390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77800" y="200660"/>
            <a:ext cx="11817985" cy="6486525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04800" y="327660"/>
            <a:ext cx="11556365" cy="6235700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" name="古典音乐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1000.000000"/>
                </p14:media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381664" y="-1234000"/>
            <a:ext cx="609600" cy="60960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592455" y="2084070"/>
            <a:ext cx="10340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altLang="zh-CN" sz="2400" b="1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2.</a:t>
            </a:r>
            <a:r>
              <a:rPr lang="zh-CN" altLang="en-US" sz="2400" b="1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ea typeface="微软雅黑" panose="020B0503020204020204" charset="-122"/>
                <a:sym typeface="Arial" panose="020B0604020202020204" pitchFamily="34" charset="0"/>
              </a:rPr>
              <a:t>本段围绕“闵凶”从纵向、横向两个层次叙述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等线" panose="02010600030101010101" charset="-122"/>
                <a:ea typeface="等线" panose="02010600030101010101" charset="-122"/>
              </a:rPr>
              <a:t> “孤危” 的身世，</a:t>
            </a:r>
            <a:r>
              <a:rPr lang="zh-CN" altLang="en-US" sz="2400" b="1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ea typeface="微软雅黑" panose="020B0503020204020204" charset="-122"/>
                <a:sym typeface="Arial" panose="020B0604020202020204" pitchFamily="34" charset="0"/>
              </a:rPr>
              <a:t>有何作用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等线" panose="02010600030101010101" charset="-122"/>
                <a:ea typeface="等线" panose="02010600030101010101" charset="-122"/>
              </a:rPr>
              <a:t>？</a:t>
            </a:r>
            <a:endParaRPr kumimoji="0" lang="zh-CN" altLang="en-US" sz="2400" b="1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9533890" y="4330700"/>
            <a:ext cx="2230120" cy="2454910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12"/>
            </p:custDataLst>
          </p:nvPr>
        </p:nvGrpSpPr>
        <p:grpSpPr>
          <a:xfrm>
            <a:off x="592321" y="3106574"/>
            <a:ext cx="5510070" cy="1093622"/>
            <a:chOff x="964294" y="2276495"/>
            <a:chExt cx="7345740" cy="1457960"/>
          </a:xfrm>
        </p:grpSpPr>
        <p:sp>
          <p:nvSpPr>
            <p:cNvPr id="10" name="十字形 9"/>
            <p:cNvSpPr/>
            <p:nvPr>
              <p:custDataLst>
                <p:tags r:id="rId13"/>
              </p:custDataLst>
            </p:nvPr>
          </p:nvSpPr>
          <p:spPr>
            <a:xfrm>
              <a:off x="964294" y="2276495"/>
              <a:ext cx="6805930" cy="1457960"/>
            </a:xfrm>
            <a:prstGeom prst="plus">
              <a:avLst>
                <a:gd name="adj" fmla="val 6124"/>
              </a:avLst>
            </a:prstGeom>
            <a:blipFill>
              <a:blip r:embed="rId14"/>
              <a:stretch>
                <a:fillRect/>
              </a:stretch>
            </a:blipFill>
            <a:ln w="12700">
              <a:gradFill flip="none" rotWithShape="1">
                <a:gsLst>
                  <a:gs pos="0">
                    <a:srgbClr val="BEAA8E"/>
                  </a:gs>
                  <a:gs pos="100000">
                    <a:srgbClr val="C2B39A"/>
                  </a:gs>
                  <a:gs pos="51000">
                    <a:srgbClr val="C5B09A"/>
                  </a:gs>
                </a:gsLst>
                <a:lin ang="8100000" scaled="1"/>
              </a:gradFill>
            </a:ln>
            <a:effectLst>
              <a:outerShdw blurRad="508000" dist="254000" dir="5400000" sx="90000" sy="90000" algn="ctr" rotWithShape="0">
                <a:srgbClr val="97785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350"/>
            </a:p>
          </p:txBody>
        </p:sp>
        <p:sp>
          <p:nvSpPr>
            <p:cNvPr id="14" name="Text Box 4"/>
            <p:cNvSpPr/>
            <p:nvPr>
              <p:custDataLst>
                <p:tags r:id="rId15"/>
              </p:custDataLst>
            </p:nvPr>
          </p:nvSpPr>
          <p:spPr>
            <a:xfrm>
              <a:off x="2005906" y="2426717"/>
              <a:ext cx="6304128" cy="1241041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just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100" b="1" i="0" u="none" strike="noStrike" kern="1200" cap="none" spc="0" normalizeH="0" baseline="0" noProof="0">
                  <a:ln>
                    <a:noFill/>
                  </a:ln>
                  <a:solidFill>
                    <a:srgbClr val="14316D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六月：</a:t>
              </a: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慈父见背     </a:t>
              </a:r>
              <a:r>
                <a:rPr lang="zh-CN" altLang="en-US" sz="2100" b="1">
                  <a:solidFill>
                    <a:srgbClr val="14316D"/>
                  </a:solidFill>
                  <a:ea typeface="微软雅黑" panose="020B0503020204020204" charset="-122"/>
                  <a:sym typeface="Arial" panose="020B0604020202020204" pitchFamily="34" charset="0"/>
                </a:rPr>
                <a:t>四岁：</a:t>
              </a: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舅夺母志</a:t>
              </a: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14316D"/>
                  </a:solidFill>
                  <a:ea typeface="微软雅黑" panose="020B0503020204020204" charset="-122"/>
                  <a:sym typeface="Arial" panose="020B0604020202020204" pitchFamily="34" charset="0"/>
                </a:rPr>
                <a:t>少时：</a:t>
              </a: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多疾病        </a:t>
              </a:r>
              <a:r>
                <a:rPr lang="zh-CN" altLang="en-US" sz="2100" b="1">
                  <a:solidFill>
                    <a:srgbClr val="14316D"/>
                  </a:solidFill>
                  <a:ea typeface="微软雅黑" panose="020B0503020204020204" charset="-122"/>
                  <a:sym typeface="Arial" panose="020B0604020202020204" pitchFamily="34" charset="0"/>
                </a:rPr>
                <a:t>九岁：</a:t>
              </a: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不行</a:t>
              </a: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1118994" y="2347012"/>
              <a:ext cx="658477" cy="1266844"/>
              <a:chOff x="1118994" y="2347012"/>
              <a:chExt cx="658477" cy="1266844"/>
            </a:xfrm>
          </p:grpSpPr>
          <p:sp>
            <p:nvSpPr>
              <p:cNvPr id="15" name="十字形 14"/>
              <p:cNvSpPr/>
              <p:nvPr>
                <p:custDataLst>
                  <p:tags r:id="rId17"/>
                </p:custDataLst>
              </p:nvPr>
            </p:nvSpPr>
            <p:spPr>
              <a:xfrm>
                <a:off x="1118994" y="2347012"/>
                <a:ext cx="626534" cy="1257975"/>
              </a:xfrm>
              <a:prstGeom prst="plus">
                <a:avLst>
                  <a:gd name="adj" fmla="val 12162"/>
                </a:avLst>
              </a:prstGeom>
              <a:solidFill>
                <a:srgbClr val="14316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150937" y="2507416"/>
                <a:ext cx="626534" cy="110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rPr>
                  <a:t>纵向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1" name="组合 20"/>
          <p:cNvGrpSpPr/>
          <p:nvPr>
            <p:custDataLst>
              <p:tags r:id="rId19"/>
            </p:custDataLst>
          </p:nvPr>
        </p:nvGrpSpPr>
        <p:grpSpPr>
          <a:xfrm>
            <a:off x="6102234" y="3109500"/>
            <a:ext cx="5111521" cy="1093622"/>
            <a:chOff x="7165855" y="-1022053"/>
            <a:chExt cx="9642436" cy="1457781"/>
          </a:xfrm>
        </p:grpSpPr>
        <p:sp>
          <p:nvSpPr>
            <p:cNvPr id="18" name="十字形 17"/>
            <p:cNvSpPr/>
            <p:nvPr>
              <p:custDataLst>
                <p:tags r:id="rId20"/>
              </p:custDataLst>
            </p:nvPr>
          </p:nvSpPr>
          <p:spPr>
            <a:xfrm>
              <a:off x="7166180" y="-1022053"/>
              <a:ext cx="9642111" cy="1457781"/>
            </a:xfrm>
            <a:prstGeom prst="plus">
              <a:avLst>
                <a:gd name="adj" fmla="val 6124"/>
              </a:avLst>
            </a:prstGeom>
            <a:blipFill>
              <a:blip r:embed="rId14"/>
              <a:stretch>
                <a:fillRect/>
              </a:stretch>
            </a:blipFill>
            <a:ln w="12700">
              <a:gradFill flip="none" rotWithShape="1">
                <a:gsLst>
                  <a:gs pos="0">
                    <a:srgbClr val="BEAA8E"/>
                  </a:gs>
                  <a:gs pos="100000">
                    <a:srgbClr val="C2B39A"/>
                  </a:gs>
                  <a:gs pos="51000">
                    <a:srgbClr val="C5B09A"/>
                  </a:gs>
                </a:gsLst>
                <a:lin ang="8100000" scaled="1"/>
              </a:gradFill>
            </a:ln>
            <a:effectLst>
              <a:outerShdw blurRad="508000" dist="254000" dir="5400000" sx="90000" sy="90000" algn="ctr" rotWithShape="0">
                <a:srgbClr val="97785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350"/>
            </a:p>
          </p:txBody>
        </p:sp>
        <p:grpSp>
          <p:nvGrpSpPr>
            <p:cNvPr id="22" name="组合 21"/>
            <p:cNvGrpSpPr/>
            <p:nvPr>
              <p:custDataLst>
                <p:tags r:id="rId21"/>
              </p:custDataLst>
            </p:nvPr>
          </p:nvGrpSpPr>
          <p:grpSpPr>
            <a:xfrm>
              <a:off x="7165855" y="-954064"/>
              <a:ext cx="834733" cy="1290789"/>
              <a:chOff x="7165855" y="-954064"/>
              <a:chExt cx="834733" cy="1290789"/>
            </a:xfrm>
          </p:grpSpPr>
          <p:sp>
            <p:nvSpPr>
              <p:cNvPr id="23" name="十字形 22"/>
              <p:cNvSpPr/>
              <p:nvPr>
                <p:custDataLst>
                  <p:tags r:id="rId22"/>
                </p:custDataLst>
              </p:nvPr>
            </p:nvSpPr>
            <p:spPr>
              <a:xfrm>
                <a:off x="7196995" y="-921056"/>
                <a:ext cx="770938" cy="1257781"/>
              </a:xfrm>
              <a:prstGeom prst="plus">
                <a:avLst>
                  <a:gd name="adj" fmla="val 12162"/>
                </a:avLst>
              </a:prstGeom>
              <a:solidFill>
                <a:srgbClr val="14316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7165855" y="-954064"/>
                <a:ext cx="834733" cy="114539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rPr>
                  <a:t>横向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5" name="Text Box 4"/>
            <p:cNvSpPr/>
            <p:nvPr>
              <p:custDataLst>
                <p:tags r:id="rId24"/>
              </p:custDataLst>
            </p:nvPr>
          </p:nvSpPr>
          <p:spPr>
            <a:xfrm>
              <a:off x="8000032" y="-953474"/>
              <a:ext cx="8518052" cy="12408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just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既无伯叔，终鲜兄弟；晚有儿息；</a:t>
              </a: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外无近亲；内无照应。</a:t>
              </a:r>
              <a:r>
                <a:rPr sz="2100" b="1">
                  <a:solidFill>
                    <a:srgbClr val="C02630"/>
                  </a:solidFill>
                  <a:ea typeface="微软雅黑" panose="020B0503020204020204" charset="-122"/>
                  <a:sym typeface="Arial" panose="020B0604020202020204" pitchFamily="34" charset="0"/>
                </a:rPr>
                <a:t>刘夙</a:t>
              </a:r>
              <a:r>
                <a:rPr sz="2100" b="1" u="sng">
                  <a:solidFill>
                    <a:srgbClr val="C02630"/>
                  </a:solidFill>
                  <a:ea typeface="微软雅黑" panose="020B0503020204020204" charset="-122"/>
                  <a:sym typeface="Arial" panose="020B0604020202020204" pitchFamily="34" charset="0"/>
                </a:rPr>
                <a:t>婴疾病</a:t>
              </a:r>
              <a:endPara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25"/>
            </p:custDataLst>
          </p:nvPr>
        </p:nvGrpSpPr>
        <p:grpSpPr>
          <a:xfrm>
            <a:off x="565785" y="4815840"/>
            <a:ext cx="10367010" cy="1350645"/>
            <a:chOff x="2545141" y="3513147"/>
            <a:chExt cx="9426324" cy="3166939"/>
          </a:xfrm>
        </p:grpSpPr>
        <p:sp>
          <p:nvSpPr>
            <p:cNvPr id="31" name="十字形 30"/>
            <p:cNvSpPr/>
            <p:nvPr>
              <p:custDataLst>
                <p:tags r:id="rId26"/>
              </p:custDataLst>
            </p:nvPr>
          </p:nvSpPr>
          <p:spPr>
            <a:xfrm>
              <a:off x="2700059" y="3581717"/>
              <a:ext cx="9271406" cy="1599131"/>
            </a:xfrm>
            <a:prstGeom prst="plus">
              <a:avLst>
                <a:gd name="adj" fmla="val 0"/>
              </a:avLst>
            </a:prstGeom>
            <a:blipFill>
              <a:blip r:embed="rId14"/>
              <a:stretch>
                <a:fillRect/>
              </a:stretch>
            </a:blipFill>
            <a:ln w="12700">
              <a:gradFill flip="none" rotWithShape="1">
                <a:gsLst>
                  <a:gs pos="0">
                    <a:srgbClr val="BEAA8E"/>
                  </a:gs>
                  <a:gs pos="100000">
                    <a:srgbClr val="C2B39A"/>
                  </a:gs>
                  <a:gs pos="51000">
                    <a:srgbClr val="C5B09A"/>
                  </a:gs>
                </a:gsLst>
                <a:lin ang="8100000" scaled="1"/>
              </a:gradFill>
            </a:ln>
            <a:effectLst>
              <a:outerShdw blurRad="508000" dist="254000" dir="5400000" sx="90000" sy="90000" algn="ctr" rotWithShape="0">
                <a:srgbClr val="97785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350"/>
            </a:p>
          </p:txBody>
        </p:sp>
        <p:sp>
          <p:nvSpPr>
            <p:cNvPr id="32" name="Rectangle 10"/>
            <p:cNvSpPr/>
            <p:nvPr>
              <p:custDataLst>
                <p:tags r:id="rId27"/>
              </p:custDataLst>
            </p:nvPr>
          </p:nvSpPr>
          <p:spPr>
            <a:xfrm>
              <a:off x="2545141" y="3513147"/>
              <a:ext cx="9236698" cy="3166939"/>
            </a:xfrm>
            <a:prstGeom prst="rect">
              <a:avLst/>
            </a:prstGeom>
          </p:spPr>
          <p:txBody>
            <a:bodyPr wrap="square" anchor="t" anchorCtr="0">
              <a:no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2630"/>
                  </a:solidFill>
                  <a:effectLst/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不直陈“尽孝”之必须，只倾诉惨况，引起同情。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highlight>
                    <a:srgbClr val="FF0000"/>
                  </a:highlight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“</a:t>
              </a:r>
              <a:r>
                <a:rPr kumimoji="0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highlight>
                    <a:srgbClr val="FF0000"/>
                  </a:highlight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动之以情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highlight>
                    <a:srgbClr val="FF0000"/>
                  </a:highlight>
                  <a:uLnTx/>
                  <a:uFillTx/>
                  <a:ea typeface="微软雅黑" panose="020B0503020204020204" charset="-122"/>
                  <a:sym typeface="Arial" panose="020B0604020202020204" pitchFamily="34" charset="0"/>
                </a:rPr>
                <a:t>”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0000"/>
                </a:highlight>
                <a:uLnTx/>
                <a:uFillTx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61736" y="184011"/>
            <a:ext cx="11834237" cy="156845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臣密言：臣以险衅，夙遭闵凶。生孩六月，慈父见背；行年四岁，舅夺母志。祖母刘悯臣孤弱，躬亲抚养。臣少多疾病，九岁不行，零丁孤苦，至于成立。既无叔伯，终鲜兄弟，门衰祚薄，晚有儿息。外无期功强近之亲，内无应门五尺之僮，茕茕孑立，形影相吊。而刘夙婴疾病，常在床蓐，臣侍汤药，未曾废离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rcRect l="11771"/>
          <a:stretch>
            <a:fillRect/>
          </a:stretch>
        </p:blipFill>
        <p:spPr>
          <a:xfrm>
            <a:off x="140335" y="-31750"/>
            <a:ext cx="1213231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902200" y="1373505"/>
            <a:ext cx="950595" cy="9486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524885" y="1866900"/>
            <a:ext cx="2103120" cy="21031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6358255" y="2094230"/>
            <a:ext cx="1647825" cy="1647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5126990" y="2249170"/>
            <a:ext cx="1502410" cy="15024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98366" y="161020"/>
            <a:ext cx="5527521" cy="3675380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逮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①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奉圣朝，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沐浴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②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清化。前太守臣逵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察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③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臣孝廉；后刺史臣荣举臣秀才。臣以供养无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主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④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，辞不赴命。诏书特下，拜臣郎中，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寻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⑤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蒙国恩，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除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⑥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臣洗马。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猥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以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微贱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⑦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</a:t>
            </a:r>
            <a:r>
              <a:rPr lang="zh-CN" altLang="en-US" sz="30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当</a:t>
            </a:r>
            <a:r>
              <a:rPr lang="zh-CN" altLang="en-US" sz="30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⑧</a:t>
            </a:r>
            <a:r>
              <a:rPr lang="zh-CN" altLang="en-US" sz="30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侍东宫，非臣陨首所能上报。</a:t>
            </a:r>
            <a:endParaRPr lang="zh-CN" altLang="en-US" sz="3000" b="1" kern="0" dirty="0">
              <a:latin typeface="黑体" panose="02010609060101010101" charset="-122"/>
              <a:ea typeface="黑体" panose="02010609060101010101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233738" y="3964806"/>
            <a:ext cx="11713301" cy="289309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 fontAlgn="auto"/>
            <a:r>
              <a:rPr lang="zh-CN" altLang="en-US" sz="3000" b="1" dirty="0">
                <a:solidFill>
                  <a:srgbClr val="660066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到了当今圣朝，（我）蒙受着清明教化的润泽。从前太守逵考察后推举我为孝廉，后来刺史荣又推荐我为秀才。我因为供奉祖母的事无人来做，（所以）辞谢而未接受任命。（陛下）又特地颁下诏书，任命我为郎中，不久又蒙受国家恩命，任命我为太子洗马。像我这样卑微低贱的人，担当侍奉太子的职务，（皇帝的恩遇）实在不是我用生命所能报答。</a:t>
            </a:r>
            <a:endParaRPr lang="zh-CN" altLang="en-US" sz="3000" b="1" dirty="0">
              <a:solidFill>
                <a:srgbClr val="660066"/>
              </a:solidFill>
              <a:latin typeface="楷体" panose="02010609060101010101" pitchFamily="49" charset="-122"/>
              <a:ea typeface="楷体" panose="02010609060101010101" pitchFamily="49" charset="-122"/>
              <a:cs typeface="新宋体" panose="02010609030101010101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79903" y="60962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6090390" y="68627"/>
            <a:ext cx="5670239" cy="3663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defTabSz="1219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①及、至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②蒙受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恩泽</a:t>
            </a:r>
            <a:endParaRPr lang="en-US" altLang="zh-CN" sz="32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defTabSz="1219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考察后推举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④主事的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人</a:t>
            </a:r>
            <a:endParaRPr lang="en-US" altLang="zh-CN" sz="32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defTabSz="1219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⑤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不久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⑥授予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官职</a:t>
            </a:r>
            <a:endParaRPr lang="en-US" altLang="zh-CN" sz="32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>
              <a:lnSpc>
                <a:spcPct val="120000"/>
              </a:lnSpc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⑦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猥：谦辞，辱；微贱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形容词作名词，卑微低贱的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身份</a:t>
            </a:r>
            <a:endParaRPr lang="en-US" altLang="zh-CN" sz="32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defTabSz="1219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⑧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任、承担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 flipH="1">
            <a:off x="5808135" y="188595"/>
            <a:ext cx="2540" cy="36728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746639" y="617842"/>
            <a:ext cx="46987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kern="0" dirty="0">
                <a:solidFill>
                  <a:srgbClr val="FF0000"/>
                </a:solidFill>
                <a:latin typeface="Aa林老师的字 (非商业使用)" pitchFamily="2" charset="-122"/>
                <a:ea typeface="Aa林老师的字 (非商业使用)" pitchFamily="2" charset="-122"/>
                <a:cs typeface="华文楷体" panose="02010600040101010101" pitchFamily="2" charset="-122"/>
              </a:rPr>
              <a:t>古代人才选拔制度</a:t>
            </a:r>
            <a:endParaRPr lang="zh-CN" altLang="en-US" sz="4400" kern="0" dirty="0">
              <a:solidFill>
                <a:srgbClr val="FF0000"/>
              </a:solidFill>
              <a:latin typeface="Aa林老师的字 (非商业使用)" pitchFamily="2" charset="-122"/>
              <a:ea typeface="Aa林老师的字 (非商业使用)" pitchFamily="2" charset="-122"/>
              <a:cs typeface="华文楷体" panose="0201060004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3746" y="1663463"/>
            <a:ext cx="1138450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spcAft>
                <a:spcPts val="18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①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察举制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400"/>
              </a:lnSpc>
              <a:spcAft>
                <a:spcPts val="30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一种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由下而上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推选人才为官的制度。汉代察举的具体科目主要有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孝廉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贤良方正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贤良文学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茂才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等。如“举孝廉不行”。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>
              <a:lnSpc>
                <a:spcPts val="3400"/>
              </a:lnSpc>
              <a:spcAft>
                <a:spcPts val="18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②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征辟制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400"/>
              </a:lnSpc>
              <a:spcAft>
                <a:spcPts val="18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一种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自上而下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选拔官吏的制度，主要有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皇帝征聘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与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公府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州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郡辟除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两种方式。“征”，征召，是由皇帝直接下诏，指名直接聘请某人来做官，有时也叫“特诏”或“特征”。“辟”，则是公卿或州、郡官府，聘请某人来任僚属，也叫“辟召”或“辟除”。如“公车特征拜郎中”“连辟公府不就”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-20785" y="3400035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278" y="612845"/>
            <a:ext cx="113094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18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③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九品中正制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600"/>
              </a:lnSpc>
              <a:spcAft>
                <a:spcPts val="36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魏晋南北朝时，推选各州、郡有声望的人担任“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中正官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”，负责察访本地士人，按其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才德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声望评定九个等级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(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上上、上中、上下、中上、中中、中下、下上、下中、下下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)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，然后根据士人的品级向吏部举荐。吏部依据中正的报告，按品级给士人授官。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  <a:p>
            <a:pPr>
              <a:lnSpc>
                <a:spcPts val="3600"/>
              </a:lnSpc>
              <a:spcAft>
                <a:spcPts val="18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④</a:t>
            </a:r>
            <a:r>
              <a:rPr lang="zh-CN" altLang="en-US" sz="2800" dirty="0">
                <a:solidFill>
                  <a:srgbClr val="950D2A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科举制</a:t>
            </a:r>
            <a:endParaRPr lang="en-US" altLang="zh-CN" sz="2800" dirty="0">
              <a:solidFill>
                <a:srgbClr val="950D2A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indent="720090">
              <a:lnSpc>
                <a:spcPts val="3600"/>
              </a:lnSpc>
              <a:spcAft>
                <a:spcPts val="1800"/>
              </a:spcAf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隋唐至明清历代封建王朝通过考试选拔官吏的一种制度。由于采用分科取士的办法，故有此名。到明朝，科举考试形成了完备的制度。科考分为四级：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院试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乡试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会试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殿试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。考试规定以“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四书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”“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五经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”文句命题，文章格式为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八股文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，考试必须以</a:t>
            </a:r>
            <a:r>
              <a:rPr lang="en-US" altLang="zh-CN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《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四书章句集注</a:t>
            </a:r>
            <a:r>
              <a:rPr lang="en-US" altLang="zh-CN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为依据。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华文楷体" panose="0201060004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-20785" y="3394061"/>
            <a:ext cx="12233571" cy="0"/>
          </a:xfrm>
          <a:prstGeom prst="line">
            <a:avLst/>
          </a:prstGeom>
          <a:noFill/>
          <a:ln w="12700" cap="flat" cmpd="sng" algn="ctr">
            <a:solidFill>
              <a:srgbClr val="7C5A43"/>
            </a:solidFill>
            <a:prstDash val="dash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10896" y="634289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4400" kern="0" dirty="0">
                <a:solidFill>
                  <a:srgbClr val="FF0000"/>
                </a:solidFill>
                <a:latin typeface="Aa林老师的字 (非商业使用)" pitchFamily="2" charset="-122"/>
                <a:ea typeface="Aa林老师的字 (非商业使用)" pitchFamily="2" charset="-122"/>
                <a:cs typeface="华文楷体" panose="02010600040101010101" pitchFamily="2" charset="-122"/>
              </a:rPr>
              <a:t>明清科举</a:t>
            </a:r>
            <a:r>
              <a:rPr lang="zh-CN" altLang="en-US" sz="4400" kern="0" dirty="0">
                <a:solidFill>
                  <a:srgbClr val="FF0000"/>
                </a:solidFill>
                <a:latin typeface="Aa林老师的字 (非商业使用)" pitchFamily="2" charset="-122"/>
                <a:ea typeface="Aa林老师的字 (非商业使用)" pitchFamily="2" charset="-122"/>
                <a:cs typeface="华文楷体" panose="02010600040101010101" pitchFamily="2" charset="-122"/>
              </a:rPr>
              <a:t>简</a:t>
            </a:r>
            <a:r>
              <a:rPr lang="zh-CN" altLang="zh-CN" sz="4400" kern="0" dirty="0">
                <a:solidFill>
                  <a:srgbClr val="FF0000"/>
                </a:solidFill>
                <a:latin typeface="Aa林老师的字 (非商业使用)" pitchFamily="2" charset="-122"/>
                <a:ea typeface="Aa林老师的字 (非商业使用)" pitchFamily="2" charset="-122"/>
                <a:cs typeface="华文楷体" panose="02010600040101010101" pitchFamily="2" charset="-122"/>
              </a:rPr>
              <a:t>表</a:t>
            </a:r>
            <a:endParaRPr lang="zh-CN" altLang="en-US" sz="4400" kern="0" dirty="0">
              <a:solidFill>
                <a:srgbClr val="FF0000"/>
              </a:solidFill>
              <a:latin typeface="Aa林老师的字 (非商业使用)" pitchFamily="2" charset="-122"/>
              <a:ea typeface="Aa林老师的字 (非商业使用)" pitchFamily="2" charset="-122"/>
              <a:cs typeface="华文楷体" panose="02010600040101010101" pitchFamily="2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73036" y="1572426"/>
          <a:ext cx="11845925" cy="4759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57275"/>
                <a:gridCol w="974725"/>
                <a:gridCol w="1444625"/>
                <a:gridCol w="2773364"/>
                <a:gridCol w="1704975"/>
                <a:gridCol w="1371600"/>
                <a:gridCol w="1503361"/>
              </a:tblGrid>
              <a:tr h="4646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考试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别称</a:t>
                      </a:r>
                      <a:endParaRPr 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时间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级别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主考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发榜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及第</a:t>
                      </a:r>
                      <a:r>
                        <a:rPr lang="zh-CN" altLang="en-US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者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第一名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218041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b="1" kern="0" dirty="0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211455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19759" y="289101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院试</a:t>
            </a:r>
            <a:endParaRPr lang="zh-CN" altLang="en-US" sz="28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85875" y="2854596"/>
            <a:ext cx="838200" cy="679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章试</a:t>
            </a:r>
            <a:endParaRPr lang="zh-CN" altLang="zh-CN" sz="2400" b="1" kern="1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/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道试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13027" y="2502709"/>
            <a:ext cx="8397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333333"/>
                </a:solidFill>
                <a:latin typeface="黑体" panose="02010609060101010101" charset="-122"/>
                <a:ea typeface="黑体" panose="02010609060101010101" charset="-122"/>
              </a:rPr>
              <a:t>三年之内两次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62961" y="2469522"/>
            <a:ext cx="4940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县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府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州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05649" y="281470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省提督学政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30434" y="2314330"/>
            <a:ext cx="876300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生员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秀才</a:t>
            </a:r>
            <a:endParaRPr lang="zh-CN" altLang="zh-CN" sz="2400" b="1" kern="1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茂才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相公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30609" y="287564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案首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10234" y="502760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2800" kern="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/>
              </a:rPr>
              <a:t>乡试</a:t>
            </a:r>
            <a:endParaRPr lang="zh-CN" altLang="en-US" sz="28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85875" y="4441759"/>
            <a:ext cx="8382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秋闱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秋试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解试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大比</a:t>
            </a:r>
            <a:endParaRPr lang="zh-CN" altLang="en-US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313027" y="4659375"/>
            <a:ext cx="8397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三年一次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r>
              <a:rPr lang="zh-CN" altLang="en-US" sz="24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八月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36847" y="4848170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京城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各省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733925" y="5004801"/>
            <a:ext cx="2666999" cy="679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皇帝派遣考官</a:t>
            </a:r>
            <a:endParaRPr lang="zh-CN" altLang="zh-CN" sz="2400" b="1" kern="1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/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（翰林或部院官员）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456051" y="4525251"/>
            <a:ext cx="1664851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桂榜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鹿鸣宴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>
              <a:lnSpc>
                <a:spcPts val="3200"/>
              </a:lnSpc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乙榜</a:t>
            </a:r>
            <a:endParaRPr lang="zh-CN" altLang="en-US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439959" y="497515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举人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830609" y="495018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解元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73036" y="809703"/>
          <a:ext cx="11845925" cy="5235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7614"/>
                <a:gridCol w="1381125"/>
                <a:gridCol w="1819275"/>
                <a:gridCol w="1352550"/>
                <a:gridCol w="1228725"/>
                <a:gridCol w="1085850"/>
                <a:gridCol w="2438400"/>
                <a:gridCol w="1322386"/>
              </a:tblGrid>
              <a:tr h="4646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考试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别称</a:t>
                      </a:r>
                      <a:endParaRPr 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时间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级别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主考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发榜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及第</a:t>
                      </a:r>
                      <a:r>
                        <a:rPr lang="zh-CN" altLang="en-US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者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endParaRPr lang="en-US" altLang="zh-CN" sz="2800" b="1" kern="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黑体" panose="02010609060101010101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15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黑体" panose="02010609060101010101" charset="-122"/>
                          <a:cs typeface="Times New Roman" panose="02020603050405020304"/>
                        </a:rPr>
                        <a:t>第一名</a:t>
                      </a:r>
                      <a:endParaRPr lang="zh-CN" sz="2800" kern="100" dirty="0">
                        <a:effectLst/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2247086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25241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666874" y="2075496"/>
            <a:ext cx="809625" cy="679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春闱</a:t>
            </a:r>
            <a:endParaRPr lang="zh-CN" altLang="zh-CN" sz="2400" b="1" kern="1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礼闱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3584" y="214771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/>
              </a:rPr>
              <a:t>会试</a:t>
            </a:r>
            <a:endParaRPr lang="zh-CN" altLang="en-US" sz="28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3584" y="447020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/>
              </a:rPr>
              <a:t>殿试</a:t>
            </a:r>
            <a:endParaRPr lang="zh-CN" altLang="en-US" sz="28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66874" y="4040046"/>
            <a:ext cx="1047750" cy="132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御试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廷试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>
              <a:lnSpc>
                <a:spcPts val="3200"/>
              </a:lnSpc>
              <a:spcAft>
                <a:spcPts val="150"/>
              </a:spcAft>
            </a:pPr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廷对</a:t>
            </a:r>
            <a:endParaRPr lang="zh-CN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95600" y="1918336"/>
            <a:ext cx="1571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乡试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/>
            <a:r>
              <a:rPr lang="zh-CN" altLang="en-US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次年三月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01346" y="4323093"/>
            <a:ext cx="1594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会试</a:t>
            </a:r>
            <a:endParaRPr lang="en-US" altLang="zh-CN" sz="2400" b="1" kern="0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/>
            </a:endParaRPr>
          </a:p>
          <a:p>
            <a:pPr algn="ctr"/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同年四月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65727" y="1899287"/>
            <a:ext cx="858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京城礼部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65727" y="4315163"/>
            <a:ext cx="934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皇宫殿廷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44419" y="1686193"/>
            <a:ext cx="987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皇帝特派考官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53944" y="446008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皇帝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301230" y="2036327"/>
            <a:ext cx="810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spc="4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杏榜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301230" y="4439263"/>
            <a:ext cx="810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spc="4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金榜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077949" y="203756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贡士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8431202" y="3559319"/>
          <a:ext cx="2100412" cy="236410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00412"/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200"/>
                        </a:lnSpc>
                        <a:spcAft>
                          <a:spcPts val="150"/>
                        </a:spcAft>
                      </a:pPr>
                      <a:r>
                        <a:rPr lang="zh-CN" sz="2400" b="1" kern="0" dirty="0">
                          <a:latin typeface="黑体" panose="02010609060101010101" charset="-122"/>
                          <a:ea typeface="黑体" panose="02010609060101010101" charset="-122"/>
                        </a:rPr>
                        <a:t>一甲三名</a:t>
                      </a:r>
                      <a:endParaRPr lang="zh-CN" sz="2400" b="1" kern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3200"/>
                        </a:lnSpc>
                        <a:spcAft>
                          <a:spcPts val="150"/>
                        </a:spcAft>
                      </a:pPr>
                      <a:r>
                        <a:rPr lang="zh-CN" sz="2400" b="1" kern="0" dirty="0">
                          <a:latin typeface="黑体" panose="02010609060101010101" charset="-122"/>
                          <a:ea typeface="黑体" panose="02010609060101010101" charset="-122"/>
                        </a:rPr>
                        <a:t>（进士及第）</a:t>
                      </a:r>
                      <a:endParaRPr lang="zh-CN" sz="2400" b="1" kern="0" dirty="0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200"/>
                        </a:lnSpc>
                        <a:spcAft>
                          <a:spcPts val="150"/>
                        </a:spcAft>
                      </a:pPr>
                      <a:r>
                        <a:rPr lang="zh-CN" sz="2400" b="1" kern="0" dirty="0">
                          <a:latin typeface="黑体" panose="02010609060101010101" charset="-122"/>
                          <a:ea typeface="黑体" panose="02010609060101010101" charset="-122"/>
                        </a:rPr>
                        <a:t>二甲若干名</a:t>
                      </a:r>
                      <a:endParaRPr lang="zh-CN" sz="2400" b="1" kern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3200"/>
                        </a:lnSpc>
                        <a:spcAft>
                          <a:spcPts val="150"/>
                        </a:spcAft>
                      </a:pPr>
                      <a:r>
                        <a:rPr lang="zh-CN" sz="2400" b="1" kern="0" dirty="0">
                          <a:latin typeface="黑体" panose="02010609060101010101" charset="-122"/>
                          <a:ea typeface="黑体" panose="02010609060101010101" charset="-122"/>
                        </a:rPr>
                        <a:t>（进士出身）</a:t>
                      </a:r>
                      <a:endParaRPr lang="zh-CN" sz="2400" b="1" kern="0" dirty="0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200"/>
                        </a:lnSpc>
                        <a:spcAft>
                          <a:spcPts val="150"/>
                        </a:spcAft>
                      </a:pPr>
                      <a:r>
                        <a:rPr lang="zh-CN" sz="2400" b="1" kern="0" dirty="0">
                          <a:latin typeface="黑体" panose="02010609060101010101" charset="-122"/>
                          <a:ea typeface="黑体" panose="02010609060101010101" charset="-122"/>
                        </a:rPr>
                        <a:t>三甲若干名</a:t>
                      </a:r>
                      <a:endParaRPr lang="zh-CN" sz="2400" b="1" kern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3200"/>
                        </a:lnSpc>
                        <a:spcAft>
                          <a:spcPts val="150"/>
                        </a:spcAft>
                      </a:pPr>
                      <a:r>
                        <a:rPr lang="zh-CN" sz="2400" b="1" kern="0" dirty="0">
                          <a:latin typeface="黑体" panose="02010609060101010101" charset="-122"/>
                          <a:ea typeface="黑体" panose="02010609060101010101" charset="-122"/>
                        </a:rPr>
                        <a:t>（同进士出身）</a:t>
                      </a:r>
                      <a:endParaRPr lang="zh-CN" sz="2400" b="1" kern="0" dirty="0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7" name="矩形 16"/>
          <p:cNvSpPr/>
          <p:nvPr/>
        </p:nvSpPr>
        <p:spPr>
          <a:xfrm>
            <a:off x="10963959" y="203632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/>
              </a:rPr>
              <a:t>会元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655439" y="4409365"/>
            <a:ext cx="1415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状元</a:t>
            </a:r>
            <a:endParaRPr lang="en-US" altLang="zh-CN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（鼎元）</a:t>
            </a:r>
            <a:endParaRPr lang="zh-CN" altLang="en-US" sz="24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31750"/>
            <a:ext cx="12198350" cy="6921500"/>
          </a:xfrm>
          <a:prstGeom prst="rect">
            <a:avLst/>
          </a:prstGeom>
        </p:spPr>
      </p:pic>
      <p:sp>
        <p:nvSpPr>
          <p:cNvPr id="6" name="Text Box 3"/>
          <p:cNvSpPr txBox="1"/>
          <p:nvPr>
            <p:custDataLst>
              <p:tags r:id="rId3"/>
            </p:custDataLst>
          </p:nvPr>
        </p:nvSpPr>
        <p:spPr>
          <a:xfrm>
            <a:off x="2110353" y="503222"/>
            <a:ext cx="9453563" cy="50930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                </a:t>
            </a:r>
            <a:r>
              <a:rPr lang="zh-CN" altLang="en-US" sz="40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官职变化</a:t>
            </a:r>
            <a:endParaRPr lang="zh-CN" altLang="en-US" sz="40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971232" y="978836"/>
            <a:ext cx="10249535" cy="5631180"/>
          </a:xfrm>
          <a:prstGeom prst="rect">
            <a:avLst/>
          </a:prstGeom>
          <a:solidFill>
            <a:srgbClr val="F8ECA2"/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授官：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任、授、除、拜、封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（爵位）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、赠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（追封已故者）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dirty="0" smtClean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lang="zh-CN" altLang="en-US" sz="2800" b="1" u="sng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征、辟、荐、举、起、拔、点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（布衣任官）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 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升官：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擢、升、拔擢、</a:t>
            </a:r>
            <a:r>
              <a:rPr lang="zh-CN" altLang="en-US" sz="2800" b="1" u="sng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追加较高职务）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起复（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恢复原职）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、迁。 </a:t>
            </a:r>
            <a:b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贬官：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罢、免、解、黜、</a:t>
            </a:r>
            <a:r>
              <a:rPr lang="zh-CN" altLang="en-US" sz="2800" b="1" u="sng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夺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（解除职务）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、贬、谪、革、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lang="zh-CN" altLang="en-US" sz="2800" b="1" u="sng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褫</a:t>
            </a:r>
            <a:r>
              <a:rPr lang="en-US" altLang="zh-CN" sz="2800" b="1" u="sng" dirty="0" err="1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chǐ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（撤职查办）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、开缺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（奉命或自请解职）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  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致仕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（带职退休）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、左迁。 </a:t>
            </a:r>
            <a:b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官职调动：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移、调、徒、量移、</a:t>
            </a:r>
            <a:r>
              <a:rPr lang="zh-CN" altLang="en-US" sz="2800" b="1" u="sng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补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（候补上任）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dirty="0" smtClean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（出京受任）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、陟</a:t>
            </a:r>
            <a:r>
              <a:rPr lang="en-US" altLang="zh-CN" sz="2800" b="1" dirty="0" err="1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zhì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（升迁）</a:t>
            </a:r>
            <a:endParaRPr lang="zh-CN" altLang="en-US" sz="28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兼职：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领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（兼低职）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、摄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（兼高职）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、权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（临时代职）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（代行某职而尚无此官衔）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、假、护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年老辞官：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解绶、致仕、归故里、乞骸骨</a:t>
            </a:r>
            <a:endParaRPr lang="zh-CN" altLang="en-US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43936" y="117476"/>
            <a:ext cx="5780193" cy="3908425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臣</a:t>
            </a:r>
            <a:r>
              <a:rPr lang="zh-CN" altLang="en-US" sz="32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具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以表</a:t>
            </a:r>
            <a:r>
              <a:rPr lang="zh-CN" altLang="en-US" sz="3200" b="1" u="sng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闻</a:t>
            </a:r>
            <a:r>
              <a:rPr lang="zh-CN" altLang="en-US" sz="32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⑨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，辞不就职。诏书</a:t>
            </a:r>
            <a:r>
              <a:rPr lang="zh-CN" altLang="en-US" sz="32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切峻</a:t>
            </a:r>
            <a:r>
              <a:rPr lang="zh-CN" altLang="en-US" sz="32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⑩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，责臣</a:t>
            </a:r>
            <a:r>
              <a:rPr lang="zh-CN" altLang="en-US" sz="3200" b="1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逋慢</a:t>
            </a:r>
            <a:r>
              <a:rPr lang="zh-CN" altLang="en-US" sz="32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⑪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；郡县逼迫，催臣上道；州司临门，</a:t>
            </a:r>
            <a:r>
              <a:rPr lang="zh-CN" altLang="en-US" sz="3200" b="1" u="sng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急</a:t>
            </a:r>
            <a:r>
              <a:rPr lang="zh-CN" altLang="en-US" sz="3200" b="1" u="sng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于</a:t>
            </a:r>
            <a:r>
              <a:rPr lang="zh-CN" altLang="en-US" sz="3200" b="1" u="sng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星火</a:t>
            </a:r>
            <a:r>
              <a:rPr lang="zh-CN" altLang="en-US" sz="32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⑫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。臣欲奉诏奔驰，则刘病</a:t>
            </a:r>
            <a:r>
              <a:rPr lang="zh-CN" altLang="en-US" sz="3200" b="1" u="sng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日笃</a:t>
            </a:r>
            <a:r>
              <a:rPr lang="zh-CN" altLang="en-US" sz="32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⑬；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欲苟顺私情，则</a:t>
            </a:r>
            <a:r>
              <a:rPr lang="zh-CN" altLang="en-US" sz="3200" b="1" u="sng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告诉不许</a:t>
            </a:r>
            <a:r>
              <a:rPr lang="zh-CN" altLang="en-US" sz="3200" b="1" baseline="30000" dirty="0">
                <a:solidFill>
                  <a:srgbClr val="0F64B0">
                    <a:lumMod val="75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⑭</a:t>
            </a:r>
            <a:r>
              <a:rPr lang="zh-CN" altLang="en-US" sz="3200" b="1" dirty="0">
                <a:solidFill>
                  <a:srgbClr val="2B2E3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。臣之进退，实为狼狈。</a:t>
            </a:r>
            <a:endParaRPr lang="zh-CN" altLang="en-US" sz="3200" b="1" kern="0" dirty="0">
              <a:latin typeface="黑体" panose="02010609060101010101" charset="-122"/>
              <a:ea typeface="黑体" panose="02010609060101010101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5924129" y="117476"/>
            <a:ext cx="5795861" cy="35674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⑨详尽；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闻</a:t>
            </a:r>
            <a:r>
              <a:rPr lang="en-US" altLang="zh-CN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动词使动，</a:t>
            </a: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使上闻</a:t>
            </a:r>
            <a:endParaRPr lang="zh-CN" altLang="en-US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⑩急切严厉</a:t>
            </a:r>
            <a:endParaRPr lang="zh-CN" altLang="en-US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⑪有意回避，怠慢上命</a:t>
            </a:r>
            <a:endParaRPr lang="zh-CN" altLang="en-US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⑫比</a:t>
            </a:r>
            <a:r>
              <a:rPr lang="en-US" altLang="zh-CN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状语后置句</a:t>
            </a:r>
            <a:endParaRPr lang="zh-CN" altLang="en-US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⑬病重</a:t>
            </a:r>
            <a:r>
              <a:rPr lang="en-US" altLang="zh-CN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endParaRPr lang="en-US" altLang="zh-CN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日</a:t>
            </a:r>
            <a:r>
              <a:rPr lang="en-US" altLang="zh-CN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名词作状语，</a:t>
            </a: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一天比一天</a:t>
            </a:r>
            <a:endParaRPr lang="zh-CN" altLang="en-US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⑭申诉；不被允许</a:t>
            </a:r>
            <a:r>
              <a:rPr lang="en-US" altLang="zh-CN" sz="32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被动句</a:t>
            </a:r>
            <a:endParaRPr lang="zh-CN" altLang="en-US" sz="32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143935" y="3966221"/>
            <a:ext cx="11849100" cy="258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rgbClr val="660066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（将自己的苦衷）上表一一呈报，推辞不去就职。（不料）诏书急切严厉，责备我有意回避，怠慢上命。郡县长官逼迫，催促我上路；州官登门催促，比流星坠落还要急。我想接受诏命赶路就职，但刘氏的病却一天比一天重；想姑且迁就自己的私情，但申诉不被允许。我的处境是进退两难，十分狼狈。</a:t>
            </a:r>
            <a:endParaRPr lang="zh-CN" altLang="en-US" sz="3200" b="1" dirty="0">
              <a:solidFill>
                <a:srgbClr val="660066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 flipH="1">
            <a:off x="5903809" y="188595"/>
            <a:ext cx="2540" cy="36728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3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3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95743" y="2324874"/>
            <a:ext cx="8986756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作者重点表现的是什么？为什么这样安排？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7759700" y="3281680"/>
            <a:ext cx="580390" cy="20612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征召之切</a:t>
            </a:r>
            <a:endParaRPr lang="zh-CN" altLang="en-US" sz="3200" b="1" dirty="0">
              <a:solidFill>
                <a:schemeClr val="accent6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72185" y="262255"/>
            <a:ext cx="10246995" cy="193802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逮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奉圣朝，沐浴清化。前太守臣逵察臣孝廉，后刺史臣荣举臣秀才。臣以供养无主，辞不赴命。诏书特下，拜臣郎中，寻蒙国恩，除臣洗马。猥以微贱，当侍东宫，非臣陨首所能上报。臣具以表闻，辞不就职。诏书切峻，责臣逋慢。郡县逼迫，催臣上道；州司临门，急于星火。臣欲奉诏奔驰，则刘病日笃；欲苟顺私情，则告诉不许：臣之进退，实为狼狈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Rectangle 6"/>
          <p:cNvSpPr/>
          <p:nvPr>
            <p:custDataLst>
              <p:tags r:id="rId5"/>
            </p:custDataLst>
          </p:nvPr>
        </p:nvSpPr>
        <p:spPr>
          <a:xfrm>
            <a:off x="2302510" y="5668010"/>
            <a:ext cx="6573520" cy="63119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algn="ctr" eaLnBrk="1" hangingPunct="1">
              <a:lnSpc>
                <a:spcPct val="130000"/>
              </a:lnSpc>
            </a:pPr>
            <a:r>
              <a:rPr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摆两难，</a:t>
            </a:r>
            <a:r>
              <a:rPr lang="zh-CN" altLang="en-US" sz="27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表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感激之</a:t>
            </a:r>
            <a:r>
              <a:rPr lang="zh-CN" altLang="en-US" sz="27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情，再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博同情</a:t>
            </a:r>
            <a:endParaRPr lang="zh-CN" altLang="en-US" sz="27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02825" y="3295650"/>
            <a:ext cx="525145" cy="204724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病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之日笃</a:t>
            </a:r>
            <a:endParaRPr lang="zh-CN" altLang="en-US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左右箭头 2"/>
          <p:cNvSpPr/>
          <p:nvPr/>
        </p:nvSpPr>
        <p:spPr>
          <a:xfrm>
            <a:off x="8512810" y="4076700"/>
            <a:ext cx="1216660" cy="485775"/>
          </a:xfrm>
          <a:prstGeom prst="left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36980" y="316230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前太守，后刺史。诏书特下，寻蒙国恩，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39215" y="4076700"/>
            <a:ext cx="40786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孝廉，秀才，郎中，洗马。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36980" y="487235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诏书切峻，郡县逼迫，州司临门，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2" grpId="0" bldLvl="5" build="p"/>
      <p:bldP spid="3" grpId="0" bldLvl="0" animBg="1"/>
      <p:bldP spid="3" grpId="1" animBg="1"/>
      <p:bldP spid="2" grpId="0" animBg="1"/>
      <p:bldP spid="2" grpId="1" animBg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18433" name="Text Box 2"/>
          <p:cNvSpPr/>
          <p:nvPr>
            <p:custDataLst>
              <p:tags r:id="rId5"/>
            </p:custDataLst>
          </p:nvPr>
        </p:nvSpPr>
        <p:spPr>
          <a:xfrm>
            <a:off x="2916555" y="1467825"/>
            <a:ext cx="8132445" cy="41700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3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 我国古代臣子写给君王的呈文有各种不同的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名称，战国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时期称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“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书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，秦初称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</a:rPr>
              <a:t>“</a:t>
            </a:r>
            <a:r>
              <a:rPr sz="2800" b="1" dirty="0" smtClean="0">
                <a:latin typeface="黑体" panose="02010609060101010101" charset="-122"/>
                <a:ea typeface="黑体" panose="02010609060101010101" charset="-122"/>
              </a:rPr>
              <a:t>奏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sz="2800" b="1" dirty="0" smtClean="0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到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了汉代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，则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分为：章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奏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表，议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四类。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“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章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”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是用来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谢恩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的；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“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奏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”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是用来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弹劾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，即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揭发别人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的；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“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表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”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是用来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陈述衷情的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；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“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议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”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是用来提出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不同意见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的。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415925" y="612775"/>
            <a:ext cx="2895600" cy="5568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6350" y="-63500"/>
            <a:ext cx="12198350" cy="69215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79070" y="254000"/>
            <a:ext cx="11826875" cy="6251575"/>
          </a:xfrm>
          <a:prstGeom prst="rect">
            <a:avLst/>
          </a:prstGeom>
          <a:solidFill>
            <a:srgbClr val="FBF4C9">
              <a:alpha val="85098"/>
            </a:srgbClr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10000"/>
              </a:lnSpc>
            </a:pPr>
            <a:r>
              <a:rPr lang="en-US" altLang="zh-CN" sz="2800" b="1" dirty="0">
                <a:solidFill>
                  <a:srgbClr val="C00000"/>
                </a:solidFill>
              </a:rPr>
              <a:t>	</a:t>
            </a:r>
            <a:r>
              <a:rPr lang="zh-CN" altLang="en-US" sz="2800" b="1" dirty="0">
                <a:solidFill>
                  <a:srgbClr val="C00000"/>
                </a:solidFill>
              </a:rPr>
              <a:t>晋武帝为什么要这样重用李密呢?</a:t>
            </a:r>
            <a:endParaRPr lang="zh-CN" altLang="en-US" sz="2800" b="1" dirty="0">
              <a:solidFill>
                <a:srgbClr val="C00000"/>
              </a:solidFill>
            </a:endParaRPr>
          </a:p>
          <a:p>
            <a:pPr fontAlgn="auto">
              <a:lnSpc>
                <a:spcPct val="110000"/>
              </a:lnSpc>
            </a:pPr>
            <a:r>
              <a:rPr lang="en-US" altLang="zh-CN" sz="2800" b="1" dirty="0"/>
              <a:t> </a:t>
            </a:r>
            <a:r>
              <a:rPr lang="en-US" altLang="zh-CN" sz="2800" b="1" dirty="0" smtClean="0"/>
              <a:t>   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，当时东吴尚据江左，为了减少灭吴的阻力，收笼东吴民心，晋武帝对亡国之臣实行</a:t>
            </a:r>
            <a:r>
              <a:rPr lang="zh-CN" altLang="en-US" sz="2800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怀柔政策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，以显示其宽厚之胸怀。而</a:t>
            </a:r>
            <a:r>
              <a:rPr lang="zh-CN" altLang="en-US" sz="2800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李密是个有一定影响的政治人物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。他曾在蜀汉担任过尚书郎的官职，并且多次出使东吴，能言善辩，受到孙权的赏识。征召李密出仕，既可笼络、安抚蜀汉旧臣，又可吸引东吴官员归心于晋，减少以后政吴的阻力。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10000"/>
              </a:lnSpc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altLang="en-US" sz="2800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李密当时以孝闻名于世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据《晋书》本传记载，李密奉事祖母刘氏“以孝谨闻，刘氏有疾，则涕泣侧息，未尝解衣，饮膳汤药，必先尝后进。”晋武帝承继汉代以来以孝治天下的策略，实行孝道，以显示自己清正廉明，同时也用孝来维持君臣关系，维持社会的安定秩序。正因为如此，李密屡被征召。李密则向晋武帝上此表“辞不就职”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10000"/>
              </a:lnSpc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2800" b="1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第三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altLang="en-US" sz="2800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李密是个学识渊博的学者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。他少时曾拜当时的名儒谯周为师博览五经，在儒林中有一定的影响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rcRect l="11771"/>
          <a:stretch>
            <a:fillRect/>
          </a:stretch>
        </p:blipFill>
        <p:spPr>
          <a:xfrm>
            <a:off x="140335" y="-31750"/>
            <a:ext cx="1213231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902200" y="1373505"/>
            <a:ext cx="950595" cy="9486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524885" y="1866900"/>
            <a:ext cx="2103120" cy="21031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6358255" y="2094230"/>
            <a:ext cx="1647825" cy="16478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5113655" y="2251075"/>
            <a:ext cx="1443355" cy="14433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43936" y="117476"/>
            <a:ext cx="5780193" cy="3914917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伏惟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①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圣朝以孝治天下，凡在故老，犹蒙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矜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②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育，况臣孤苦，特为尤甚。</a:t>
            </a:r>
            <a:r>
              <a:rPr lang="zh-CN" altLang="en-US" sz="32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且臣少仕伪朝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，历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职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郎署，本图宦达，不</a:t>
            </a:r>
            <a:r>
              <a:rPr lang="zh-CN" altLang="en-US" sz="32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矜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⑤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名节。</a:t>
            </a:r>
            <a:r>
              <a:rPr lang="zh-CN" altLang="en-US" sz="32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今臣亡国贱俘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，至微至陋，过蒙拔擢，宠命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优渥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，岂敢盘桓，有所希冀。</a:t>
            </a:r>
            <a:endParaRPr lang="zh-CN" altLang="en-US" sz="3200" b="1" kern="0" dirty="0"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5807287" y="75703"/>
            <a:ext cx="6322907" cy="404213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①</a:t>
            </a:r>
            <a:r>
              <a:rPr lang="zh-CN" altLang="en-US" sz="31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俯伏思量，古时下级对上级表示恭敬的用语，奏疏和书信里常用</a:t>
            </a:r>
            <a:endParaRPr lang="zh-CN" altLang="en-US" sz="31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②怜惜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③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且臣少仕（于）伪朝  省略句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④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职：名词作动词，任职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⑤看重、推崇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⑥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今臣（是）亡国贱俘：判断句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⑦优厚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133350" y="4015831"/>
            <a:ext cx="11849100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俯伏思量晋朝用孝道来治理天下的，凡是元老旧臣，还受到怜悯养育，何况我的孤苦，（情况）更为严重呢。况且我年轻的时候曾在蜀汉做官，历任郎官职务，本来就希望官位显达，并不顾惜名名誉节操。现在我是一个卑贱的亡国俘虏，极为卑微鄙陋，过分地受到提拔，恩宠优厚，怎敢犹豫不决，而有非分的愿望呢？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 flipH="1">
            <a:off x="5807287" y="188595"/>
            <a:ext cx="3387" cy="381635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3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3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43936" y="260648"/>
            <a:ext cx="5780193" cy="3644075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5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但以刘日</a:t>
            </a:r>
            <a:r>
              <a:rPr lang="zh-CN" altLang="en-US" sz="35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薄</a:t>
            </a:r>
            <a:r>
              <a:rPr lang="zh-CN" altLang="en-US" sz="37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①</a:t>
            </a:r>
            <a:r>
              <a:rPr lang="zh-CN" altLang="en-US" sz="35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西山，气息奄奄，人命</a:t>
            </a:r>
            <a:r>
              <a:rPr lang="zh-CN" altLang="en-US" sz="35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危浅</a:t>
            </a:r>
            <a:r>
              <a:rPr lang="zh-CN" altLang="en-US" sz="37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②</a:t>
            </a:r>
            <a:r>
              <a:rPr lang="zh-CN" altLang="en-US" sz="35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，朝不虑夕。臣无祖母，</a:t>
            </a:r>
            <a:r>
              <a:rPr lang="zh-CN" altLang="en-US" sz="35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无以</a:t>
            </a:r>
            <a:r>
              <a:rPr lang="zh-CN" altLang="en-US" sz="37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zh-CN" altLang="en-US" sz="35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至今日，祖母无臣，无以终余年。祖孙二人，更相为命，是以</a:t>
            </a:r>
            <a:r>
              <a:rPr lang="zh-CN" altLang="en-US" sz="35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区区</a:t>
            </a:r>
            <a:r>
              <a:rPr lang="zh-CN" altLang="en-US" sz="37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</a:t>
            </a:r>
            <a:r>
              <a:rPr lang="zh-CN" altLang="en-US" sz="35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不能</a:t>
            </a:r>
            <a:r>
              <a:rPr lang="zh-CN" altLang="en-US" sz="35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废远</a:t>
            </a:r>
            <a:r>
              <a:rPr lang="zh-CN" altLang="en-US" sz="3200" b="1" baseline="30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⑤</a:t>
            </a:r>
            <a:r>
              <a:rPr lang="zh-CN" altLang="en-US" sz="35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3500" b="1" kern="0" dirty="0"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5893640" y="68627"/>
            <a:ext cx="5578957" cy="40626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①迫近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</a:endParaRPr>
          </a:p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②垂危；指不长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③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没有用来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……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的办法，固定句式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④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自己的私情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⑤废止奉养祖母而远离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远：形容词作动词，远离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。“是以”为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魏碑-简" panose="03000800000000000000" charset="-122"/>
                <a:sym typeface="+mn-ea"/>
              </a:rPr>
              <a:t>宾语前置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魏碑-简" panose="03000800000000000000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123614" y="4101075"/>
            <a:ext cx="11849100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只是因为祖母刘氏（已如）迫近西山的落日，气息微弱，生命垂危，早上不能想到晚上怎样。臣（如果）没有祖母，就没有办法（长大）到今天的样子；祖母（如果）没有我的照料，也无法度过她的余生。我们祖孙二人，相依为命,因此我的内心不愿废止奉养祖母而远离她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 flipH="1">
            <a:off x="5807287" y="188595"/>
            <a:ext cx="3387" cy="381635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3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3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16865" y="1148715"/>
            <a:ext cx="5267325" cy="452310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伏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惟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圣朝以孝治天下，凡在故老，犹蒙矜育，况臣孤苦，特为尤甚。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且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臣少仕伪朝，历职郎署，本图宦达，不矜名节。今臣亡国贱俘，至微至陋，过蒙拔擢，宠命优渥，岂敢盘桓，有所希冀。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但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以刘日薄西山，气息奄奄，人命危浅，朝不虑夕。臣无祖母，无以至今日；祖母无臣，无以终余年。母、孙二人，更相为命，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是以区区不能废远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64580" y="650240"/>
            <a:ext cx="500443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</a:t>
            </a:r>
            <a:r>
              <a:rPr lang="zh-CN" altLang="en-US" sz="2800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找依据</a:t>
            </a:r>
            <a:r>
              <a:rPr lang="en-US" altLang="zh-CN" sz="2800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)</a:t>
            </a:r>
            <a:r>
              <a:rPr lang="en-US" altLang="en-US" sz="2800" b="1" dirty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800" b="1" dirty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抓住晋“以孝治天下”的大理，解释自己应得到同情</a:t>
            </a:r>
            <a:r>
              <a:rPr lang="zh-CN" altLang="en-US" sz="2800" b="1" dirty="0" smtClean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   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（朝廷）</a:t>
            </a:r>
            <a:endParaRPr lang="zh-CN" altLang="en-US" sz="2800" b="1" dirty="0" smtClean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37935" y="2252980"/>
            <a:ext cx="465772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(释误会）</a:t>
            </a:r>
            <a:r>
              <a:rPr lang="en-US" altLang="en-US" sz="2800" b="1" dirty="0" smtClean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800" b="1" dirty="0" smtClean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自陈宦历，称颂君恩，表明辞职与“名节”无关，以求皇帝谅解。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（个人）</a:t>
            </a:r>
            <a:endParaRPr lang="zh-CN" altLang="en-US" sz="2800" b="1" dirty="0" smtClean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89625" y="4286885"/>
            <a:ext cx="588010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>
              <a:lnSpc>
                <a:spcPct val="120000"/>
              </a:lnSpc>
              <a:spcBef>
                <a:spcPts val="1200"/>
              </a:spcBef>
            </a:pPr>
            <a:r>
              <a:rPr lang="zh-CN" altLang="en-US" sz="28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(</a:t>
            </a:r>
            <a:r>
              <a:rPr lang="zh-CN" altLang="en-US" sz="2800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述苦衷)</a:t>
            </a:r>
            <a:r>
              <a:rPr lang="en-US" altLang="en-US" sz="2800" b="1" dirty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800" b="1" dirty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陈述刘之现状，是“不能废远”的唯一原因</a:t>
            </a:r>
            <a:r>
              <a:rPr lang="zh-CN" altLang="en-US" sz="2800" b="1" dirty="0" smtClean="0">
                <a:solidFill>
                  <a:srgbClr val="1101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（祖母）</a:t>
            </a:r>
            <a:endParaRPr lang="zh-CN" altLang="en-US" sz="28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070090" y="6039485"/>
            <a:ext cx="2959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是以区区不能废远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7" grpId="0"/>
      <p:bldP spid="7" grpId="1"/>
      <p:bldP spid="8" grpId="0"/>
      <p:bldP spid="8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rcRect l="11771"/>
          <a:stretch>
            <a:fillRect/>
          </a:stretch>
        </p:blipFill>
        <p:spPr>
          <a:xfrm>
            <a:off x="140335" y="-31750"/>
            <a:ext cx="1213231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902200" y="1373505"/>
            <a:ext cx="950595" cy="9486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524885" y="1877786"/>
            <a:ext cx="2103120" cy="21031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6358255" y="2061572"/>
            <a:ext cx="1647825" cy="16478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5046980" y="1866900"/>
            <a:ext cx="1460500" cy="208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95468" y="291050"/>
            <a:ext cx="6559973" cy="3471545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臣密今年四十</a:t>
            </a:r>
            <a:r>
              <a:rPr lang="zh-CN" altLang="en-US" sz="33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有</a:t>
            </a:r>
            <a:r>
              <a:rPr lang="zh-CN" altLang="en-US" sz="33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</a:t>
            </a: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四，祖母刘今年九十有六，</a:t>
            </a:r>
            <a:r>
              <a:rPr lang="zh-CN" altLang="en-US" sz="33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是</a:t>
            </a:r>
            <a:r>
              <a:rPr lang="zh-CN" altLang="en-US" sz="33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</a:t>
            </a:r>
            <a:r>
              <a:rPr lang="zh-CN" altLang="en-US" sz="33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臣尽节于陛下之日长</a:t>
            </a:r>
            <a:r>
              <a:rPr lang="zh-CN" altLang="en-US" sz="3300" b="1" u="sng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</a:t>
            </a: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，报养刘之日短也。乌鸟私情，愿乞终养。臣之</a:t>
            </a:r>
            <a:r>
              <a:rPr lang="zh-CN" altLang="en-US" sz="33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辛苦</a:t>
            </a:r>
            <a:r>
              <a:rPr lang="zh-CN" altLang="en-US" sz="33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</a:t>
            </a:r>
            <a:r>
              <a:rPr lang="zh-CN" altLang="en-US" sz="3300" b="1" baseline="300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，非独蜀之人士及二州牧伯所见明知，皇天后土实所共鉴。</a:t>
            </a:r>
            <a:endParaRPr lang="zh-CN" altLang="en-US" sz="3300" b="1" kern="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7440150" y="404584"/>
            <a:ext cx="3964940" cy="29959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>
              <a:lnSpc>
                <a:spcPct val="120000"/>
              </a:lnSpc>
              <a:spcAft>
                <a:spcPts val="1335"/>
              </a:spcAft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有，通“又”</a:t>
            </a:r>
            <a:endParaRPr lang="zh-CN" altLang="en-US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  <a:spcAft>
                <a:spcPts val="1335"/>
              </a:spcAft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②这样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20000"/>
              </a:lnSpc>
              <a:spcAft>
                <a:spcPts val="1335"/>
              </a:spcAft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状语后置句</a:t>
            </a:r>
            <a:endParaRPr lang="en-US" altLang="zh-CN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  <a:spcAft>
                <a:spcPts val="1335"/>
              </a:spcAft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辛酸悲苦</a:t>
            </a:r>
            <a:endParaRPr lang="zh-CN" altLang="en-US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440055" y="4228465"/>
            <a:ext cx="10965180" cy="2274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臣李密现在的年龄四十四岁了，祖母现在的年龄九十六岁了，这样（看来）臣在陛下面前尽忠尽节的日子还长，而报答刘氏的日子很短了。我怀着乌鸦反哺的私情，希望求得奉养祖母到最后。我的辛酸苦楚，并不仅仅被蜀地的百姓及益州、梁州的长官明明白白知道，连天地神明实在也都看得清清楚楚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 flipH="1">
            <a:off x="6959600" y="188596"/>
            <a:ext cx="0" cy="316801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3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3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3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39944" y="309779"/>
            <a:ext cx="5279992" cy="3675380"/>
          </a:xfrm>
          <a:prstGeom prst="rect">
            <a:avLst/>
          </a:prstGeom>
          <a:noFill/>
        </p:spPr>
        <p:txBody>
          <a:bodyPr wrap="square" lIns="121917" tIns="60958" rIns="121917" bIns="6095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愿陛下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矜愍</a:t>
            </a:r>
            <a:r>
              <a:rPr lang="zh-CN" altLang="en-US" sz="37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①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愚</a:t>
            </a:r>
            <a:r>
              <a:rPr lang="zh-CN" altLang="en-US" sz="35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诚</a:t>
            </a:r>
            <a:r>
              <a:rPr lang="zh-CN" altLang="en-US" sz="37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②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，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听</a:t>
            </a:r>
            <a:r>
              <a:rPr lang="zh-CN" altLang="en-US" sz="37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③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臣微志。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庶</a:t>
            </a:r>
            <a:r>
              <a:rPr lang="zh-CN" altLang="en-US" sz="35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④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刘侥幸，保</a:t>
            </a:r>
            <a:r>
              <a:rPr lang="zh-CN" altLang="en-US" sz="35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卒</a:t>
            </a:r>
            <a:r>
              <a:rPr lang="zh-CN" altLang="en-US" sz="35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⑤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余年。臣生当陨首，死当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结草</a:t>
            </a:r>
            <a:r>
              <a:rPr lang="zh-CN" altLang="en-US" sz="35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⑥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。臣不胜</a:t>
            </a:r>
            <a:r>
              <a:rPr lang="zh-CN" altLang="en-US" sz="35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犬马</a:t>
            </a:r>
            <a:r>
              <a:rPr lang="zh-CN" altLang="en-US" sz="35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⑦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怖惧之情，谨</a:t>
            </a:r>
            <a:r>
              <a:rPr lang="zh-CN" altLang="en-US" sz="35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拜表</a:t>
            </a:r>
            <a:r>
              <a:rPr lang="zh-CN" altLang="en-US" sz="3500" b="1" baseline="300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⑧</a:t>
            </a:r>
            <a:r>
              <a:rPr lang="zh-CN" altLang="en-US" sz="35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以闻。</a:t>
            </a:r>
            <a:endParaRPr lang="zh-CN" altLang="en-US" sz="3500" b="1" kern="0" dirty="0">
              <a:latin typeface="黑体" panose="02010609060101010101" charset="-122"/>
              <a:ea typeface="黑体" panose="02010609060101010101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313348" name="Text Box 4"/>
          <p:cNvSpPr txBox="1"/>
          <p:nvPr>
            <p:custDataLst>
              <p:tags r:id="rId2"/>
            </p:custDataLst>
          </p:nvPr>
        </p:nvSpPr>
        <p:spPr>
          <a:xfrm>
            <a:off x="239349" y="4053881"/>
            <a:ext cx="11521280" cy="265938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121917" tIns="60958" rIns="121917" bIns="60958" anchor="t">
            <a:spAutoFit/>
          </a:bodyPr>
          <a:lstStyle/>
          <a:p>
            <a:pPr>
              <a:spcAft>
                <a:spcPts val="1335"/>
              </a:spcAft>
            </a:pP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希望陛下能怜悯我愚昧诚心，允许臣（实现）卑微的心愿，希望祖母刘氏能够幸运地（蒙您恩典），（得以）终其余年。我活着应当献身，死了也要结草衔环来报答陛下的恩情。臣怀着犬马（对主人一样）不胜恐惧的心情，恭谨地呈上此表来使陛下知道这件事。</a:t>
            </a:r>
            <a:endParaRPr lang="zh-CN" altLang="en-US" sz="3300" b="1" dirty="0">
              <a:latin typeface="黑体" panose="02010609060101010101" charset="-122"/>
              <a:ea typeface="黑体" panose="02010609060101010101" charset="-122"/>
              <a:cs typeface="魏碑-简" panose="03000800000000000000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7414" y="45086"/>
            <a:ext cx="12020973" cy="669671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7"/>
          <p:cNvSpPr/>
          <p:nvPr>
            <p:custDataLst>
              <p:tags r:id="rId4"/>
            </p:custDataLst>
          </p:nvPr>
        </p:nvSpPr>
        <p:spPr>
          <a:xfrm>
            <a:off x="5883728" y="117476"/>
            <a:ext cx="5798741" cy="4060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anchor="t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①怜恤 </a:t>
            </a:r>
            <a:endParaRPr lang="en-US" altLang="zh-CN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形容词作名词，诚意、衷情</a:t>
            </a:r>
            <a:endParaRPr lang="zh-CN" altLang="en-US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③任从，这里指应许、成全 </a:t>
            </a:r>
            <a:endParaRPr lang="en-US" altLang="zh-CN" sz="32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希望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⑤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动词使动，使</a:t>
            </a:r>
            <a:r>
              <a:rPr lang="en-US" altLang="zh-CN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终了</a:t>
            </a:r>
            <a:endParaRPr lang="en-US" altLang="zh-CN" sz="32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⑥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指报恩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⑦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名词作状语，像犬马一样</a:t>
            </a:r>
            <a:endParaRPr lang="zh-CN" altLang="en-US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⑧上表奏报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cxnSp>
        <p:nvCxnSpPr>
          <p:cNvPr id="23557" name="Line 6"/>
          <p:cNvCxnSpPr/>
          <p:nvPr>
            <p:custDataLst>
              <p:tags r:id="rId5"/>
            </p:custDataLst>
          </p:nvPr>
        </p:nvCxnSpPr>
        <p:spPr>
          <a:xfrm>
            <a:off x="5615947" y="309779"/>
            <a:ext cx="28787" cy="31705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8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Text 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6210" y="4395624"/>
            <a:ext cx="6323330" cy="5219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fontAlgn="base">
              <a:spcBef>
                <a:spcPct val="50000"/>
              </a:spcBef>
              <a:buClrTx/>
              <a:buSzTx/>
              <a:buFontTx/>
            </a:pPr>
            <a:r>
              <a:rPr lang="zh-CN" alt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生当陨首，死当结草，不胜犬马怖惧。</a:t>
            </a:r>
            <a:endParaRPr lang="zh-CN" alt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6065" y="2024380"/>
            <a:ext cx="7263765" cy="9531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臣密今年四十有四，祖母刘今年九十有六，是臣尽节于陛下之日长，报养刘之日短也。</a:t>
            </a:r>
            <a:endParaRPr lang="zh-CN" alt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62738" y="3399623"/>
            <a:ext cx="6323330" cy="5219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fontAlgn="base"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愿乞、愿、矜愍愚诚、听臣微志。</a:t>
            </a:r>
            <a:endParaRPr lang="zh-CN" altLang="en-US" sz="2800" b="1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8350692" y="2259185"/>
            <a:ext cx="1483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>
                <a:solidFill>
                  <a:srgbClr val="C00000"/>
                </a:solidFill>
              </a:rPr>
              <a:t>事之实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8350692" y="3228506"/>
            <a:ext cx="1330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>
                <a:solidFill>
                  <a:srgbClr val="C00000"/>
                </a:solidFill>
              </a:rPr>
              <a:t>言之切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8350692" y="4309919"/>
            <a:ext cx="1483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</a:rPr>
              <a:t>心之诚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2786" y="242799"/>
            <a:ext cx="11597149" cy="156966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    臣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密今年四十有四，祖母刘今年九十有六，是臣尽节于陛下之日长，报养刘之日短也。乌鸟私情，愿乞终养。臣之辛苦，非独蜀之人士及二州牧伯所见明知，皇天后土，实所共鉴。愿陛下矜悯愚诚，听臣微志，庶刘侥幸，保卒余年。臣生当陨首，死当结草。臣不胜犬马怖惧之情，谨拜表以闻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Text Box 15"/>
          <p:cNvSpPr/>
          <p:nvPr>
            <p:custDataLst>
              <p:tags r:id="rId7"/>
            </p:custDataLst>
          </p:nvPr>
        </p:nvSpPr>
        <p:spPr>
          <a:xfrm>
            <a:off x="3052445" y="5560060"/>
            <a:ext cx="4977130" cy="7600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121917" tIns="60958" rIns="121917" bIns="60958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给方案：先尽孝，后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尽忠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 bldLvl="0" animBg="1"/>
      <p:bldP spid="30729" grpId="0" bldLvl="0" animBg="1"/>
      <p:bldP spid="30730" grpId="0" bldLvl="0" animBg="1"/>
      <p:bldP spid="3" grpId="0"/>
      <p:bldP spid="12" grpId="0"/>
      <p:bldP spid="13" grpId="0"/>
      <p:bldP spid="14" grpId="0" bldLvl="5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6350" y="-63500"/>
            <a:ext cx="12198350" cy="69215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36684" y="1275531"/>
            <a:ext cx="100704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   </a:t>
            </a:r>
            <a:r>
              <a:rPr lang="en-US" altLang="zh-CN" sz="3600" b="1" dirty="0" smtClean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 </a:t>
            </a:r>
            <a:r>
              <a:rPr sz="3600" b="1" dirty="0" err="1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武帝览之，曰</a:t>
            </a:r>
            <a:r>
              <a:rPr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：“</a:t>
            </a:r>
            <a:r>
              <a:rPr lang="zh-CN"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密</a:t>
            </a:r>
            <a:r>
              <a:rPr sz="3600" b="1" dirty="0" err="1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不空有名也</a:t>
            </a:r>
            <a:r>
              <a:rPr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！”</a:t>
            </a:r>
            <a:r>
              <a:rPr sz="3600" b="1" dirty="0" err="1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嘉其</a:t>
            </a:r>
            <a:r>
              <a:rPr sz="3600" b="1" u="sng" dirty="0" err="1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诚款</a:t>
            </a:r>
            <a:r>
              <a:rPr lang="zh-CN" sz="3600" b="1" u="sng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（忠诚、真诚）</a:t>
            </a:r>
            <a:r>
              <a:rPr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，</a:t>
            </a:r>
            <a:r>
              <a:rPr sz="3600" b="1" dirty="0" err="1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赐奴婢二人。下郡县供其祖母奉膳</a:t>
            </a:r>
            <a:r>
              <a:rPr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。</a:t>
            </a:r>
            <a:endParaRPr sz="3600" b="1" dirty="0"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</a:endParaRPr>
          </a:p>
          <a:p>
            <a:pPr fontAlgn="auto">
              <a:lnSpc>
                <a:spcPct val="200000"/>
              </a:lnSpc>
            </a:pPr>
            <a:r>
              <a:rPr lang="en-US" altLang="zh-CN" sz="3600" b="1" dirty="0" smtClean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                    </a:t>
            </a:r>
            <a:r>
              <a:rPr lang="zh-CN" sz="3600" b="1" dirty="0" smtClean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（</a:t>
            </a:r>
            <a:r>
              <a:rPr lang="zh-CN"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《华阳国志</a:t>
            </a: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.</a:t>
            </a: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后贤传》）</a:t>
            </a:r>
            <a:endParaRPr lang="zh-CN" altLang="en-US" sz="3600" b="1" dirty="0"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4174817" y="1848340"/>
            <a:ext cx="45199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）谁要“陈情”？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4165292" y="3286370"/>
            <a:ext cx="45199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）“陈”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什么情？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4165292" y="4001784"/>
            <a:ext cx="4560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）如何“陈情”</a:t>
            </a:r>
            <a:r>
              <a:rPr lang="zh-CN" altLang="en-US" sz="3200" b="1" dirty="0" smtClean="0">
                <a:latin typeface="黑体" panose="02010609060101010101" charset="-122"/>
                <a:ea typeface="黑体" panose="02010609060101010101" charset="-122"/>
              </a:rPr>
              <a:t>？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4188152" y="2553190"/>
            <a:ext cx="45199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）向谁“陈情”？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26085" y="535940"/>
            <a:ext cx="3117850" cy="5308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5115" y="1075690"/>
            <a:ext cx="1176083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90">
              <a:lnSpc>
                <a:spcPts val="3600"/>
              </a:lnSpc>
              <a:spcAft>
                <a:spcPts val="240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李密反复强调“孝”，绝不仅仅是为其不奉诏仕晋而故意找借口，他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是真心因终养祖母才难以应诏的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。李密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比较真实地写出了自己的境遇和终养祖母的愿望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。这种在长期艰难生活中培养和发展起来的骨肉之情，是可贵的。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985" y="90170"/>
            <a:ext cx="469201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你如何看待李密的“孝”？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5115" y="3796665"/>
            <a:ext cx="11661140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090">
              <a:lnSpc>
                <a:spcPts val="3600"/>
              </a:lnSpc>
              <a:spcAft>
                <a:spcPts val="120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另一方面，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李密对蜀汉念念于怀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，他曾说刘禅“可次齐桓”，更何况司马氏统治集团内部钩心斗角，矛盾错综复杂，李密作为亡国遗臣，对卷入当时的政治旋涡不免有所顾虑、警戒，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供奉祖母虽是实况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却也是推托借口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。但妙在他能不露痕迹，利用晋武帝“以孝治天下”的旗号，恳诉自己必须尽孝祖母不能应诏之情。</a:t>
            </a:r>
            <a:endParaRPr lang="zh-CN" altLang="en-US" sz="28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87070" y="652780"/>
            <a:ext cx="239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如何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陈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情？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2168996" y="1805622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先陈孝情</a:t>
            </a:r>
            <a:endParaRPr lang="zh-CN" altLang="en-US" sz="3200" b="1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6495452" y="1840289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博得同情</a:t>
            </a:r>
            <a:endParaRPr lang="zh-CN" altLang="en-US" sz="32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2146553" y="2798187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 b="1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复陈苦情</a:t>
            </a:r>
            <a:endParaRPr lang="zh-CN" altLang="en-US" sz="3200" b="1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6471805" y="2765988"/>
            <a:ext cx="182251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真情打动</a:t>
            </a:r>
            <a:endParaRPr lang="zh-CN" altLang="en-US" sz="32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168995" y="3687137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 b="1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再释疑虑</a:t>
            </a:r>
            <a:endParaRPr lang="zh-CN" altLang="en-US" sz="3200" b="1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6512690" y="3633757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消除隔阂</a:t>
            </a:r>
            <a:endParaRPr lang="zh-CN" altLang="en-US" sz="32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8" name="燕尾形箭头 50187"/>
          <p:cNvSpPr/>
          <p:nvPr>
            <p:custDataLst>
              <p:tags r:id="rId10"/>
            </p:custDataLst>
          </p:nvPr>
        </p:nvSpPr>
        <p:spPr>
          <a:xfrm>
            <a:off x="4729073" y="1991549"/>
            <a:ext cx="976312" cy="280987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燕尾形箭头 8"/>
          <p:cNvSpPr/>
          <p:nvPr>
            <p:custDataLst>
              <p:tags r:id="rId11"/>
            </p:custDataLst>
          </p:nvPr>
        </p:nvSpPr>
        <p:spPr>
          <a:xfrm>
            <a:off x="4729073" y="2950080"/>
            <a:ext cx="976312" cy="280987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" name="燕尾形箭头 15"/>
          <p:cNvSpPr/>
          <p:nvPr>
            <p:custDataLst>
              <p:tags r:id="rId12"/>
            </p:custDataLst>
          </p:nvPr>
        </p:nvSpPr>
        <p:spPr>
          <a:xfrm>
            <a:off x="4747520" y="3785652"/>
            <a:ext cx="976312" cy="280987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3"/>
            </p:custDataLst>
          </p:nvPr>
        </p:nvSpPr>
        <p:spPr>
          <a:xfrm>
            <a:off x="2168995" y="4617279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 b="1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后陈忠情</a:t>
            </a:r>
            <a:endParaRPr lang="zh-CN" altLang="en-US" sz="3200" b="1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14"/>
            </p:custDataLst>
          </p:nvPr>
        </p:nvSpPr>
        <p:spPr>
          <a:xfrm>
            <a:off x="6519102" y="4617279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折中示好</a:t>
            </a:r>
            <a:endParaRPr lang="zh-CN" altLang="en-US" sz="32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4" name="燕尾形箭头 15"/>
          <p:cNvSpPr/>
          <p:nvPr>
            <p:custDataLst>
              <p:tags r:id="rId15"/>
            </p:custDataLst>
          </p:nvPr>
        </p:nvSpPr>
        <p:spPr>
          <a:xfrm>
            <a:off x="4747520" y="4769172"/>
            <a:ext cx="976312" cy="280987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16"/>
            </p:custDataLst>
          </p:nvPr>
        </p:nvSpPr>
        <p:spPr>
          <a:xfrm>
            <a:off x="9199245" y="1834515"/>
            <a:ext cx="1856740" cy="5892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动之以情</a:t>
            </a:r>
            <a:endParaRPr lang="zh-CN" altLang="en-US" sz="2800" b="1"/>
          </a:p>
        </p:txBody>
      </p:sp>
      <p:sp>
        <p:nvSpPr>
          <p:cNvPr id="5" name="矩形 4"/>
          <p:cNvSpPr/>
          <p:nvPr>
            <p:custDataLst>
              <p:tags r:id="rId17"/>
            </p:custDataLst>
          </p:nvPr>
        </p:nvSpPr>
        <p:spPr>
          <a:xfrm>
            <a:off x="9199245" y="3166110"/>
            <a:ext cx="1856740" cy="5892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晓之以理</a:t>
            </a:r>
            <a:endParaRPr lang="zh-CN" altLang="en-US" sz="2800" b="1"/>
          </a:p>
        </p:txBody>
      </p:sp>
      <p:sp>
        <p:nvSpPr>
          <p:cNvPr id="6" name="矩形 5"/>
          <p:cNvSpPr/>
          <p:nvPr>
            <p:custDataLst>
              <p:tags r:id="rId18"/>
            </p:custDataLst>
          </p:nvPr>
        </p:nvSpPr>
        <p:spPr>
          <a:xfrm>
            <a:off x="9199245" y="4611370"/>
            <a:ext cx="1856740" cy="5892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示之以忠</a:t>
            </a:r>
            <a:endParaRPr lang="zh-CN" altLang="en-US" sz="28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5" grpId="0"/>
      <p:bldP spid="31" grpId="0"/>
      <p:bldP spid="32" grpId="0"/>
      <p:bldP spid="3" grpId="0" animBg="1"/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045" y="0"/>
            <a:ext cx="300355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170">
              <a:lnSpc>
                <a:spcPts val="3600"/>
              </a:lnSpc>
            </a:pPr>
            <a:r>
              <a:rPr lang="zh-CN" altLang="en-US" sz="28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李密的说理</a:t>
            </a:r>
            <a:r>
              <a:rPr lang="zh-CN" altLang="en-US" sz="28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华文楷体" panose="02010600040101010101" pitchFamily="2" charset="-122"/>
              </a:rPr>
              <a:t>艺术。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045" y="796925"/>
            <a:ext cx="11911330" cy="58267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514350" indent="-514350" fontAlgn="auto">
              <a:lnSpc>
                <a:spcPct val="100000"/>
              </a:lnSpc>
              <a:spcAft>
                <a:spcPts val="2400"/>
              </a:spcAft>
              <a:buClr>
                <a:schemeClr val="tx1"/>
              </a:buClr>
              <a:buFont typeface="+mj-ea"/>
              <a:buAutoNum type="circleNumDbPlain"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以凄恻之情动君主之心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陈情表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中将祖孙相依为命的感情写得凄楚哀婉，恻然动人。开头陈述自己的不幸家世，以苦情动人。</a:t>
            </a:r>
            <a:endParaRPr lang="en-US" altLang="zh-CN" sz="2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14350" indent="-514350" fontAlgn="auto">
              <a:lnSpc>
                <a:spcPct val="100000"/>
              </a:lnSpc>
              <a:spcAft>
                <a:spcPts val="2400"/>
              </a:spcAft>
              <a:buClr>
                <a:schemeClr val="tx1"/>
              </a:buClr>
              <a:buFont typeface="+mj-ea"/>
              <a:buAutoNum type="circleNumDbPlain"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以委婉之理封君主之口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晋武帝以孝治天下，李密以“孝”为突破口，使自己的行为符合晋武帝的统治理念。李密用“特为尤甚”表示自己的境遇非同一般，更应得到君主的怜悯。在歌颂圣朝后，以“是臣尽节于陛下之日长，报养刘之日短也”表明忠心，言辞委婉，理由充分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14350" indent="-514350" fontAlgn="auto">
              <a:lnSpc>
                <a:spcPct val="100000"/>
              </a:lnSpc>
              <a:spcAft>
                <a:spcPts val="2400"/>
              </a:spcAft>
              <a:buClr>
                <a:schemeClr val="tx1"/>
              </a:buClr>
              <a:buFont typeface="+mj-ea"/>
              <a:buAutoNum type="circleNumDbPlain"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以谦卑之态释君主之疑。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李密是蜀汉旧臣，故贬低自己的名节，说在蜀为官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本图宦达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，并且当自己一再被拔擢为东宫洗马时用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非臣陨首所能上报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描述自己感激的心境，说当自己接到诏书时，竟欲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奉诏奔驰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。如此则摆正了自己亡国贱俘的位置，做出诚惶诚恐的姿态，这种谦卑的态度自然容易取得君主的同情和谅解。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14350" indent="-514350" fontAlgn="auto">
              <a:lnSpc>
                <a:spcPct val="100000"/>
              </a:lnSpc>
              <a:spcAft>
                <a:spcPts val="2400"/>
              </a:spcAft>
              <a:buClr>
                <a:schemeClr val="tx1"/>
              </a:buClr>
              <a:buFont typeface="+mj-ea"/>
              <a:buAutoNum type="circleNumDbPlain"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以诚款之词消君主之念。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李密进行了忠诚表白，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生当陨首，死当结草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为笼络天下士人，晋武帝不仅一时打消了征召之念，而且做出了对李密的孝心予以嘉奖的决断。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14350" indent="-514350">
              <a:lnSpc>
                <a:spcPts val="3600"/>
              </a:lnSpc>
              <a:spcAft>
                <a:spcPts val="2400"/>
              </a:spcAft>
              <a:buClr>
                <a:schemeClr val="tx1"/>
              </a:buClr>
              <a:buFont typeface="+mj-ea"/>
              <a:buAutoNum type="circleNumDbPlain"/>
            </a:pPr>
            <a:endParaRPr lang="zh-CN" altLang="en-US" sz="2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/>
          <p:nvPr>
            <p:custDataLst>
              <p:tags r:id="rId1"/>
            </p:custDataLst>
          </p:nvPr>
        </p:nvSpPr>
        <p:spPr>
          <a:xfrm>
            <a:off x="372970" y="277205"/>
            <a:ext cx="11447862" cy="2012859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>
                <a:ea typeface="楷体_GB2312" pitchFamily="49" charset="-122"/>
              </a:rPr>
              <a:t>         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读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出师表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不堕泪者，其人必</a:t>
            </a:r>
            <a:r>
              <a:rPr lang="zh-CN" altLang="en-US" sz="3200" b="1" dirty="0">
                <a:gradFill>
                  <a:gsLst>
                    <a:gs pos="0">
                      <a:srgbClr val="D6613F"/>
                    </a:gs>
                    <a:gs pos="100000">
                      <a:srgbClr val="8E3A1D"/>
                    </a:gs>
                  </a:gsLst>
                  <a:lin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不忠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；读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陈情表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不堕泪者，其人必</a:t>
            </a:r>
            <a:r>
              <a:rPr lang="zh-CN" altLang="en-US" sz="3200" b="1" dirty="0">
                <a:gradFill>
                  <a:gsLst>
                    <a:gs pos="0">
                      <a:srgbClr val="D6613F"/>
                    </a:gs>
                    <a:gs pos="100000">
                      <a:srgbClr val="8E3A1D"/>
                    </a:gs>
                  </a:gsLst>
                  <a:lin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不孝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；读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祭十二郎文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不堕泪者，其人必</a:t>
            </a:r>
            <a:r>
              <a:rPr lang="zh-CN" altLang="en-US" sz="3200" b="1" dirty="0">
                <a:gradFill>
                  <a:gsLst>
                    <a:gs pos="0">
                      <a:srgbClr val="D6613F"/>
                    </a:gs>
                    <a:gs pos="100000">
                      <a:srgbClr val="8E3A1D"/>
                    </a:gs>
                  </a:gsLst>
                  <a:lin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不友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   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——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南宋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赵与时《宾退录》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 Box 3"/>
          <p:cNvSpPr/>
          <p:nvPr>
            <p:custDataLst>
              <p:tags r:id="rId2"/>
            </p:custDataLst>
          </p:nvPr>
        </p:nvSpPr>
        <p:spPr>
          <a:xfrm>
            <a:off x="372970" y="3157654"/>
            <a:ext cx="11447862" cy="1372683"/>
          </a:xfrm>
          <a:prstGeom prst="rect">
            <a:avLst/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>
                <a:ea typeface="楷体_GB2312" pitchFamily="49" charset="-122"/>
              </a:rPr>
              <a:t> </a:t>
            </a:r>
            <a:r>
              <a:rPr lang="en-US" altLang="zh-CN" sz="3200" b="1" dirty="0" smtClean="0">
                <a:ea typeface="楷体_GB2312" pitchFamily="49" charset="-122"/>
              </a:rPr>
              <a:t>       </a:t>
            </a:r>
            <a:r>
              <a:rPr lang="zh-CN" altLang="en-US" sz="3200" b="1" dirty="0" smtClean="0">
                <a:ea typeface="楷体_GB2312" pitchFamily="49" charset="-122"/>
              </a:rPr>
              <a:t>当代网友评论：上学时看</a:t>
            </a:r>
            <a:r>
              <a:rPr lang="en-US" altLang="zh-CN" sz="3200" b="1" dirty="0" smtClean="0">
                <a:ea typeface="楷体_GB2312" pitchFamily="49" charset="-122"/>
              </a:rPr>
              <a:t>《</a:t>
            </a:r>
            <a:r>
              <a:rPr lang="zh-CN" altLang="en-US" sz="3200" b="1" dirty="0">
                <a:ea typeface="楷体_GB2312" pitchFamily="49" charset="-122"/>
              </a:rPr>
              <a:t>陈情表</a:t>
            </a:r>
            <a:r>
              <a:rPr lang="en-US" altLang="zh-CN" sz="3200" b="1" dirty="0" smtClean="0">
                <a:ea typeface="楷体_GB2312" pitchFamily="49" charset="-122"/>
              </a:rPr>
              <a:t>》</a:t>
            </a:r>
            <a:r>
              <a:rPr lang="zh-CN" altLang="en-US" sz="3200" b="1" dirty="0" smtClean="0">
                <a:ea typeface="楷体_GB2312" pitchFamily="49" charset="-122"/>
              </a:rPr>
              <a:t>：</a:t>
            </a:r>
            <a:r>
              <a:rPr lang="en-US" altLang="zh-CN" sz="3200" b="1" dirty="0" smtClean="0">
                <a:ea typeface="楷体_GB2312" pitchFamily="49" charset="-122"/>
              </a:rPr>
              <a:t>《</a:t>
            </a:r>
            <a:r>
              <a:rPr lang="zh-CN" altLang="en-US" sz="3200" b="1" dirty="0" smtClean="0">
                <a:ea typeface="楷体_GB2312" pitchFamily="49" charset="-122"/>
              </a:rPr>
              <a:t>感天动地祖孙情</a:t>
            </a:r>
            <a:r>
              <a:rPr lang="en-US" altLang="zh-CN" sz="3200" b="1" dirty="0" smtClean="0">
                <a:ea typeface="楷体_GB2312" pitchFamily="49" charset="-122"/>
              </a:rPr>
              <a:t>》</a:t>
            </a:r>
            <a:r>
              <a:rPr lang="zh-CN" altLang="en-US" sz="3200" b="1" dirty="0" smtClean="0">
                <a:ea typeface="楷体_GB2312" pitchFamily="49" charset="-122"/>
              </a:rPr>
              <a:t>；工作后看</a:t>
            </a:r>
            <a:r>
              <a:rPr lang="en-US" altLang="zh-CN" sz="3200" b="1" dirty="0" smtClean="0">
                <a:ea typeface="楷体_GB2312" pitchFamily="49" charset="-122"/>
              </a:rPr>
              <a:t>《</a:t>
            </a:r>
            <a:r>
              <a:rPr lang="zh-CN" altLang="en-US" sz="3200" b="1" dirty="0" smtClean="0">
                <a:ea typeface="楷体_GB2312" pitchFamily="49" charset="-122"/>
              </a:rPr>
              <a:t>陈情表</a:t>
            </a:r>
            <a:r>
              <a:rPr lang="en-US" altLang="zh-CN" sz="3200" b="1" dirty="0" smtClean="0">
                <a:ea typeface="楷体_GB2312" pitchFamily="49" charset="-122"/>
              </a:rPr>
              <a:t>》</a:t>
            </a:r>
            <a:r>
              <a:rPr lang="zh-CN" altLang="en-US" sz="3200" b="1" dirty="0" smtClean="0">
                <a:ea typeface="楷体_GB2312" pitchFamily="49" charset="-122"/>
              </a:rPr>
              <a:t>：</a:t>
            </a:r>
            <a:r>
              <a:rPr lang="en-US" altLang="zh-CN" sz="3200" b="1" dirty="0" smtClean="0">
                <a:ea typeface="楷体_GB2312" pitchFamily="49" charset="-122"/>
              </a:rPr>
              <a:t>《</a:t>
            </a:r>
            <a:r>
              <a:rPr lang="zh-CN" altLang="en-US" sz="3200" b="1" dirty="0" smtClean="0">
                <a:ea typeface="楷体_GB2312" pitchFamily="49" charset="-122"/>
              </a:rPr>
              <a:t>职场婉拒老板话术大全</a:t>
            </a:r>
            <a:r>
              <a:rPr lang="en-US" altLang="zh-CN" sz="3200" b="1" dirty="0" smtClean="0">
                <a:ea typeface="楷体_GB2312" pitchFamily="49" charset="-122"/>
              </a:rPr>
              <a:t>》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2525" y="5235695"/>
            <a:ext cx="11728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charset="-122"/>
                <a:ea typeface="黑体" panose="02010609060101010101" charset="-122"/>
              </a:rPr>
              <a:t>    被孝情感动之余，还应听到李密在“委婉言辞”中多处言不由衷，口是心非的真实声音，洞悉至情至性之外的“别有用心”。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373505"/>
            <a:ext cx="950595" cy="94869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rcRect l="11771"/>
          <a:stretch>
            <a:fillRect/>
          </a:stretch>
        </p:blipFill>
        <p:spPr>
          <a:xfrm>
            <a:off x="29845" y="105410"/>
            <a:ext cx="1213231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591435" y="2390775"/>
            <a:ext cx="6889750" cy="20764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1097915" y="231775"/>
            <a:ext cx="989266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711200">
              <a:lnSpc>
                <a:spcPct val="120000"/>
              </a:lnSpc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《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古文观止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》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评论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《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陈情表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》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的语言：“至性之言，悲恻动人。”试分析其语言特色。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Title 6"/>
          <p:cNvSpPr txBox="1"/>
          <p:nvPr>
            <p:custDataLst>
              <p:tags r:id="rId4"/>
            </p:custDataLst>
          </p:nvPr>
        </p:nvSpPr>
        <p:spPr>
          <a:xfrm>
            <a:off x="970280" y="1579698"/>
            <a:ext cx="10257790" cy="416242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1" indent="-30480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SzTx/>
              <a:buFont typeface="+mj-lt"/>
              <a:buNone/>
            </a:pPr>
            <a:r>
              <a:rPr lang="en-US" altLang="zh-CN" sz="2600" b="1" spc="100" dirty="0">
                <a:ln w="3175">
                  <a:noFill/>
                  <a:prstDash val="dash"/>
                </a:ln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骈散结合，言辞恳切</a:t>
            </a:r>
            <a:r>
              <a:rPr lang="en-US" altLang="zh-CN" sz="2600" b="1" spc="100" dirty="0">
                <a:ln w="3175">
                  <a:noFill/>
                  <a:prstDash val="dash"/>
                </a:ln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br>
              <a:rPr lang="en-US" altLang="zh-CN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“生孩六月，慈父见背，行年四岁，舅夺母志。祖母刘闵臣孤弱，躬亲抚养。臣少多疾病，九岁不行，零丁孤苦，至于成立……”</a:t>
            </a:r>
            <a:endParaRPr lang="zh-CN" altLang="en-US" sz="2600" b="1" spc="1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152400" lvl="1" indent="-45720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Ø"/>
            </a:pP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四字骈句，</a:t>
            </a:r>
            <a:r>
              <a:rPr lang="en-US" altLang="zh-CN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四字密而不促</a:t>
            </a:r>
            <a:r>
              <a:rPr lang="en-US" altLang="zh-CN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，整齐、紧凑而不紧迫的节奏，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读来典雅有气势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，强化了文章的表达效果。</a:t>
            </a:r>
            <a:endParaRPr lang="zh-CN" altLang="en-US" sz="2600" b="1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0" lvl="1" indent="-45720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Ø"/>
            </a:pP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四字可以在骈散切换，让文章在整齐节奏中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具备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流转自如的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美感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600" b="1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0" lvl="1" indent="-45720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Ø"/>
            </a:pP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表达灵活，</a:t>
            </a: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具有较强的概括性</a:t>
            </a:r>
            <a:endParaRPr lang="zh-CN" altLang="en-US" sz="2600" b="1" spc="100" dirty="0">
              <a:ln w="3175">
                <a:noFill/>
                <a:prstDash val="dash"/>
              </a:ln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20090" y="340360"/>
            <a:ext cx="3087370" cy="93027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167505" y="438150"/>
            <a:ext cx="9835515" cy="73406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lv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</a:pPr>
            <a:r>
              <a:rPr lang="en-US" altLang="zh-CN" sz="2800" b="1" spc="100">
                <a:ln w="3175">
                  <a:noFill/>
                  <a:prstDash val="dash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2.对仗工整，简洁凝练。</a:t>
            </a:r>
            <a:endParaRPr lang="en-US" altLang="zh-CN" sz="2800" b="1" spc="100">
              <a:ln w="3175">
                <a:noFill/>
                <a:prstDash val="dash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94385" y="1421131"/>
            <a:ext cx="10603865" cy="4587784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Autofit/>
          </a:bodyPr>
          <a:lstStyle/>
          <a:p>
            <a:pPr marL="304800" lvl="0" indent="-304800" algn="l" fontAlgn="ctr">
              <a:lnSpc>
                <a:spcPct val="114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“外无期功强近之亲，内无应门五尺之僮，”</a:t>
            </a:r>
            <a:endParaRPr lang="zh-CN" altLang="en-US" sz="2600" b="1" spc="1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 indent="0" algn="l" fontAlgn="ctr">
              <a:lnSpc>
                <a:spcPct val="114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2600" b="1" spc="1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600" b="1" spc="1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6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内外对举，都强调一个“无”字，把自己举目无亲，后代尚小，无人终养祖母的困苦境地形象生动表现出来了，让人觉得急切而无可置疑。 </a:t>
            </a:r>
            <a:endParaRPr lang="zh-CN" altLang="en-US" sz="2600" b="1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04800" lvl="0" indent="-304800" algn="l" fontAlgn="ctr">
              <a:lnSpc>
                <a:spcPct val="114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“前太守臣逵察臣孝廉；后刺史臣荣举臣秀才” </a:t>
            </a:r>
            <a:br>
              <a:rPr lang="zh-CN" altLang="en-US" sz="26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en-US" altLang="zh-CN" sz="26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6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前后对举，恰当地表达了自己深受圣朝恩宠的感激。    </a:t>
            </a:r>
            <a:endParaRPr lang="zh-CN" altLang="en-US" sz="2600" b="1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04800" lvl="0" indent="-304800" algn="l" fontAlgn="ctr">
              <a:lnSpc>
                <a:spcPct val="114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“臣无祖母，无以至今日，祖母无臣，无以终余年。”</a:t>
            </a:r>
            <a:br>
              <a:rPr lang="zh-CN" altLang="en-US" sz="26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</a:br>
            <a:r>
              <a:rPr lang="zh-CN" altLang="en-US" sz="26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“臣”与“祖母”对举，突出一个“无”字，强调自己与祖母相依为命的现实</a:t>
            </a:r>
            <a:r>
              <a:rPr lang="zh-CN" altLang="en-US" sz="2600" b="1" spc="18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600" b="1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8350" cy="6921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09930" y="339725"/>
            <a:ext cx="3087370" cy="93027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167506" y="340176"/>
            <a:ext cx="6467838" cy="73406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lv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</a:pPr>
            <a:r>
              <a:rPr lang="en-US" altLang="zh-CN" sz="2800" b="1" spc="100">
                <a:ln w="3175">
                  <a:noFill/>
                  <a:prstDash val="dash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3.比喻形象，恭敬得体，富有感染力 </a:t>
            </a:r>
            <a:endParaRPr lang="en-US" altLang="zh-CN" sz="2800" b="1" spc="100">
              <a:ln w="3175">
                <a:noFill/>
                <a:prstDash val="dash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6"/>
            </p:custDataLst>
          </p:nvPr>
        </p:nvSpPr>
        <p:spPr>
          <a:xfrm>
            <a:off x="709930" y="1312000"/>
            <a:ext cx="10469699" cy="5121456"/>
          </a:xfrm>
          <a:prstGeom prst="rect">
            <a:avLst/>
          </a:prstGeom>
          <a:solidFill>
            <a:srgbClr val="FBF4C9"/>
          </a:solidFill>
          <a:ln w="3175">
            <a:solidFill>
              <a:schemeClr val="tx1"/>
            </a:solidFill>
            <a:prstDash val="dash"/>
          </a:ln>
        </p:spPr>
        <p:txBody>
          <a:bodyPr wrap="square" lIns="63500" tIns="25400" rIns="63500" bIns="25400" anchor="t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None/>
            </a:pPr>
            <a:r>
              <a:rPr altLang="zh-CN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“刘日薄西山，气息奄奄，人命危浅，朝不虑夕。”</a:t>
            </a:r>
            <a:r>
              <a:rPr lang="zh-CN" altLang="en-US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 b="1" spc="100" dirty="0">
              <a:ln w="3175">
                <a:noFill/>
                <a:prstDash val="dash"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5000" lvl="1" indent="-3048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落日喻人命，贴切地刻画了祖母苍老多病的形象，融入浓烈的抒情色彩，能极大地引发读者的同情；“朝不虑夕”虽是夸张却给人无可置疑的真实；再加上四字骈句，有诗一般的韵律，如泣如诉，读之无不令人动容泣下。 </a:t>
            </a:r>
            <a:endParaRPr lang="zh-CN" altLang="en-US" sz="2400" b="1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5000" lvl="1" indent="-3048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“乌鸟私情，愿乞终养。”</a:t>
            </a:r>
            <a:r>
              <a:rPr lang="zh-CN" altLang="en-US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 b="1" spc="100" dirty="0">
              <a:ln w="3175">
                <a:noFill/>
                <a:prstDash val="dash"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5000" lvl="1" indent="-3048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以鸟喻人，回溯至动物的本性，鸟亦如此，人何以堪？其诚挚恳切之情溢于言表，岂能不打动人？  </a:t>
            </a:r>
            <a:endParaRPr lang="zh-CN" altLang="en-US" sz="2400" b="1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14400" lvl="2" indent="-2794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●"/>
            </a:pPr>
            <a:r>
              <a:rPr lang="zh-CN" altLang="en-US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臣不胜犬马怖惧之情，谨拜表以闻。</a:t>
            </a:r>
            <a:r>
              <a:rPr lang="zh-CN" altLang="en-US" sz="2400" b="1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zh-CN" altLang="en-US" sz="24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635000" lvl="1" indent="-3048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似犬似马，忠恳之情，怖惧之态溢于言表。 </a:t>
            </a:r>
            <a:endParaRPr lang="zh-CN" altLang="en-US" sz="2400" b="1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14400" lvl="2" indent="-2794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●"/>
            </a:pPr>
            <a:r>
              <a:rPr lang="zh-CN" altLang="en-US" sz="2400" b="1" spc="10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州司临门，急于星火。 </a:t>
            </a:r>
            <a:endParaRPr lang="zh-CN" altLang="en-US" sz="2400" b="1" spc="1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635000" lvl="1" indent="-304800" algn="l" font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“急于星火”用比喻形容情势紧迫，形象</a:t>
            </a:r>
            <a:r>
              <a:rPr lang="zh-CN" altLang="en-US" sz="2400" b="1" spc="18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生动。</a:t>
            </a:r>
            <a:endParaRPr lang="zh-CN" altLang="en-US" sz="2400" spc="18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245764" name="矩形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94300" y="590687"/>
            <a:ext cx="6772275" cy="547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</a:pPr>
            <a:r>
              <a:rPr lang="en-US" altLang="zh-CN" sz="33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1 </a:t>
            </a:r>
            <a:r>
              <a:rPr lang="zh-CN" altLang="en-US" sz="33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、谁要</a:t>
            </a:r>
            <a:r>
              <a:rPr lang="zh-CN" altLang="en-US" sz="33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陈情</a:t>
            </a:r>
            <a:endParaRPr lang="en-US" sz="33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 Box 4"/>
          <p:cNvSpPr txBox="1"/>
          <p:nvPr>
            <p:custDataLst>
              <p:tags r:id="rId6"/>
            </p:custDataLst>
          </p:nvPr>
        </p:nvSpPr>
        <p:spPr>
          <a:xfrm>
            <a:off x="2659740" y="1381214"/>
            <a:ext cx="8524875" cy="45885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李密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224—287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），一名虔，字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令伯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，武阳（今四川省彭山县东）人。父早亡，母改嫁，由祖母刘氏亲自抚养。为人正直，颇有才干。</a:t>
            </a:r>
            <a:r>
              <a:rPr lang="zh-CN" altLang="en-US" sz="2800" b="1" u="sng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曾仕蜀汉为郎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altLang="en-US" sz="2800" b="1" u="sng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蜀亡以后，晋武帝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司马炎为了巩固新政权，笼络蜀汉旧臣人心，</a:t>
            </a:r>
            <a:r>
              <a:rPr lang="zh-CN" altLang="en-US" sz="2800" b="1" u="sng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征召李密为太子洗马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。他上表陈情，以祖母年老无人供养，辞不从命。祖母死后，出任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太子洗马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，官至汉中太守。后被谗免官，死于家中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著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述理论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十篇，不传。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华阳国志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晋书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均有李密传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21615" y="785495"/>
            <a:ext cx="2711450" cy="5486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7711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245764" name="矩形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03551" y="611029"/>
            <a:ext cx="6772275" cy="547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</a:pPr>
            <a:r>
              <a:rPr lang="en-US" altLang="zh-CN" sz="33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2 </a:t>
            </a:r>
            <a:r>
              <a:rPr lang="zh-CN" altLang="en-US" sz="33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、向谁</a:t>
            </a:r>
            <a:r>
              <a:rPr lang="zh-CN" altLang="en-US" sz="33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陈情</a:t>
            </a:r>
            <a:endParaRPr lang="en-US" sz="33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7395" name="文本框 18739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81825" y="1402669"/>
            <a:ext cx="8969216" cy="4453890"/>
          </a:xfrm>
          <a:prstGeom prst="rect">
            <a:avLst/>
          </a:prstGeom>
          <a:noFill/>
          <a:ln w="76200" cmpd="tri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buClr>
                <a:srgbClr val="000000"/>
              </a:buClr>
            </a:pPr>
            <a:r>
              <a:rPr lang="en-US" altLang="zh-CN" sz="27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魏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国后期，魏的实权落在司马氏手里，魏元帝曹奂咸熙二年（公元</a:t>
            </a:r>
            <a:r>
              <a:rPr lang="en-US" altLang="zh-CN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265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），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司马炎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逼迫曹奂将帝位禅让给自己，代魏即帝位，改国号为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晋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，史称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晋武帝</a:t>
            </a:r>
            <a:r>
              <a:rPr lang="zh-CN" altLang="en-US" sz="27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700" b="1" dirty="0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latinLnBrk="0" hangingPunct="1">
              <a:lnSpc>
                <a:spcPct val="150000"/>
              </a:lnSpc>
              <a:buClr>
                <a:srgbClr val="000000"/>
              </a:buClr>
            </a:pPr>
            <a:r>
              <a:rPr lang="en-US" altLang="zh-CN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7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7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他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阴险狡诈、生性多疑、野蛮残暴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。在此之前两年，蜀汉已经灭亡，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东吴尚踞江左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晋武帝为了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安抚蜀汉旧臣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，同时也为使东吴士臣倾心相就，以减少灭吴的阻力，对蜀汉旧臣采取了</a:t>
            </a:r>
            <a:r>
              <a:rPr lang="zh-CN" altLang="en-US" sz="27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怀柔</a:t>
            </a:r>
            <a:r>
              <a:rPr lang="zh-CN" altLang="en-US" sz="27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政策，</a:t>
            </a:r>
            <a:r>
              <a:rPr lang="zh-CN" altLang="en-US" sz="27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授予</a:t>
            </a:r>
            <a:r>
              <a:rPr lang="zh-CN" altLang="en-US" sz="27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官职，以示恩宠。</a:t>
            </a:r>
            <a:endParaRPr lang="zh-CN" altLang="en-US" sz="27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31775" y="408305"/>
            <a:ext cx="2273300" cy="5822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5273675" y="1372870"/>
            <a:ext cx="950595" cy="9486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116455" y="4037965"/>
            <a:ext cx="9104630" cy="1917065"/>
          </a:xfrm>
          <a:prstGeom prst="rect">
            <a:avLst/>
          </a:prstGeom>
          <a:noFill/>
          <a:ln w="69850">
            <a:noFill/>
            <a:bevel/>
          </a:ln>
        </p:spPr>
        <p:txBody>
          <a:bodyPr wrap="square" rtlCol="0">
            <a:spAutoFit/>
          </a:bodyPr>
          <a:lstStyle/>
          <a:p>
            <a:pPr algn="l" eaLnBrk="1" latinLnBrk="0" hangingPunct="1">
              <a:lnSpc>
                <a:spcPct val="110000"/>
              </a:lnSpc>
            </a:pPr>
            <a:r>
              <a:rPr lang="en-US" altLang="zh-CN" sz="27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27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李密是亡国之臣，若不应诏，会被认为怀念蜀汉，对晋不满，招来杀身之祸；若应诏，又不明白晋武帝的真实意图，加之有</a:t>
            </a:r>
            <a:r>
              <a:rPr lang="en-US" altLang="zh-CN" sz="27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96</a:t>
            </a:r>
            <a:r>
              <a:rPr lang="zh-CN" altLang="en-US" sz="27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岁高龄的祖母卧病在床，无人照料，处于两难境地。于是李密写了此表，陈述这种实情。</a:t>
            </a:r>
            <a:endParaRPr lang="zh-CN" altLang="en-US" sz="27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561340" y="0"/>
            <a:ext cx="1778000" cy="6546850"/>
          </a:xfrm>
          <a:prstGeom prst="rect">
            <a:avLst/>
          </a:prstGeom>
        </p:spPr>
      </p:pic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3101963" y="1637665"/>
            <a:ext cx="1938655" cy="2273300"/>
            <a:chOff x="2762950" y="2000240"/>
            <a:chExt cx="2584450" cy="3030694"/>
          </a:xfrm>
        </p:grpSpPr>
        <p:sp>
          <p:nvSpPr>
            <p:cNvPr id="20" name="下箭头 19"/>
            <p:cNvSpPr/>
            <p:nvPr>
              <p:custDataLst>
                <p:tags r:id="rId9"/>
              </p:custDataLst>
            </p:nvPr>
          </p:nvSpPr>
          <p:spPr>
            <a:xfrm>
              <a:off x="3744256" y="2836535"/>
              <a:ext cx="485775" cy="145669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300" b="1" noProof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10"/>
              </p:custDataLst>
            </p:nvPr>
          </p:nvSpPr>
          <p:spPr>
            <a:xfrm>
              <a:off x="3238481" y="2000240"/>
              <a:ext cx="1543333" cy="8001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3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李密 </a:t>
              </a:r>
              <a:endParaRPr lang="zh-CN" altLang="en-US" sz="33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1"/>
              </p:custDataLst>
            </p:nvPr>
          </p:nvSpPr>
          <p:spPr>
            <a:xfrm>
              <a:off x="2762950" y="4232598"/>
              <a:ext cx="2584450" cy="7983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3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蜀汉旧臣 </a:t>
              </a:r>
              <a:endParaRPr lang="zh-CN" altLang="en-US" sz="33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2"/>
            </p:custDataLst>
          </p:nvPr>
        </p:nvGrpSpPr>
        <p:grpSpPr>
          <a:xfrm>
            <a:off x="7129501" y="1646735"/>
            <a:ext cx="2004075" cy="2328572"/>
            <a:chOff x="7963122" y="1908165"/>
            <a:chExt cx="2672458" cy="3104181"/>
          </a:xfrm>
        </p:grpSpPr>
        <p:sp>
          <p:nvSpPr>
            <p:cNvPr id="26" name="下箭头 25"/>
            <p:cNvSpPr/>
            <p:nvPr>
              <p:custDataLst>
                <p:tags r:id="rId13"/>
              </p:custDataLst>
            </p:nvPr>
          </p:nvSpPr>
          <p:spPr>
            <a:xfrm>
              <a:off x="9030985" y="2772400"/>
              <a:ext cx="485775" cy="144018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300" b="1" noProof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4"/>
              </p:custDataLst>
            </p:nvPr>
          </p:nvSpPr>
          <p:spPr>
            <a:xfrm>
              <a:off x="8382969" y="1908165"/>
              <a:ext cx="1921344" cy="7983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57175" indent="-256540">
                <a:spcBef>
                  <a:spcPct val="20000"/>
                </a:spcBef>
                <a:buClr>
                  <a:srgbClr val="DC5900"/>
                </a:buClr>
                <a:buSzPct val="75000"/>
              </a:pPr>
              <a:r>
                <a:rPr lang="zh-CN" altLang="en-US" sz="3300" b="1" dirty="0">
                  <a:latin typeface="微软雅黑" panose="020B0503020204020204" charset="-122"/>
                  <a:ea typeface="微软雅黑" panose="020B0503020204020204" charset="-122"/>
                </a:rPr>
                <a:t>晋武帝</a:t>
              </a:r>
              <a:endParaRPr lang="zh-CN" altLang="en-US" sz="33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15"/>
              </p:custDataLst>
            </p:nvPr>
          </p:nvSpPr>
          <p:spPr>
            <a:xfrm>
              <a:off x="7963122" y="4212277"/>
              <a:ext cx="2672458" cy="8000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3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新晋皇帝 </a:t>
              </a:r>
              <a:endParaRPr lang="zh-CN" altLang="en-US" sz="33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2" name="矩形 3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003800" y="610870"/>
            <a:ext cx="3070225" cy="547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</a:pPr>
            <a:r>
              <a:rPr lang="en-US" altLang="zh-CN" sz="33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33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r>
              <a:rPr lang="zh-CN" altLang="en-US" sz="33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、陈什么情</a:t>
            </a:r>
            <a:endParaRPr lang="en-US" sz="33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4174817" y="1848340"/>
            <a:ext cx="45199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）谁要“陈情”？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4165292" y="3286370"/>
            <a:ext cx="45199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3200" b="1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）“陈”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什么情？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4165292" y="4001784"/>
            <a:ext cx="55354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40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40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40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）如何“陈情”</a:t>
            </a:r>
            <a:r>
              <a:rPr lang="zh-CN" altLang="en-US" sz="40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？</a:t>
            </a:r>
            <a:endParaRPr lang="zh-CN" altLang="en-US" sz="40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4188152" y="2553190"/>
            <a:ext cx="45199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）向谁“陈情”？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26085" y="535940"/>
            <a:ext cx="3117850" cy="5308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3175" y="-63500"/>
            <a:ext cx="12198350" cy="6921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902200" y="1446530"/>
            <a:ext cx="950595" cy="94869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rcRect l="11771"/>
          <a:stretch>
            <a:fillRect/>
          </a:stretch>
        </p:blipFill>
        <p:spPr>
          <a:xfrm>
            <a:off x="140335" y="-31750"/>
            <a:ext cx="12132310" cy="685800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4294967295"/>
            <p:custDataLst>
              <p:tags r:id="rId7"/>
            </p:custDataLst>
          </p:nvPr>
        </p:nvSpPr>
        <p:spPr>
          <a:xfrm>
            <a:off x="1925007" y="2554095"/>
            <a:ext cx="7855575" cy="1342991"/>
          </a:xfrm>
          <a:prstGeom prst="rect">
            <a:avLst/>
          </a:prstGeom>
        </p:spPr>
        <p:txBody>
          <a:bodyPr lIns="121917" tIns="60958" rIns="121917" bIns="60958">
            <a:noAutofit/>
          </a:bodyPr>
          <a:lstStyle/>
          <a:p>
            <a:pPr algn="ctr"/>
            <a:r>
              <a:rPr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梳</a:t>
            </a:r>
            <a:r>
              <a:rPr lang="en-US"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 </a:t>
            </a:r>
            <a:r>
              <a:rPr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理</a:t>
            </a:r>
            <a:r>
              <a:rPr lang="en-US"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 </a:t>
            </a:r>
            <a:r>
              <a:rPr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文</a:t>
            </a:r>
            <a:r>
              <a:rPr lang="en-US"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 </a:t>
            </a:r>
            <a:r>
              <a:rPr sz="66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意</a:t>
            </a:r>
            <a:endParaRPr sz="6600" dirty="0">
              <a:solidFill>
                <a:schemeClr val="dk1">
                  <a:lumMod val="85000"/>
                  <a:lumOff val="15000"/>
                </a:schemeClr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2825"/>
</p:tagLst>
</file>

<file path=ppt/tags/tag10.xml><?xml version="1.0" encoding="utf-8"?>
<p:tagLst xmlns:p="http://schemas.openxmlformats.org/presentationml/2006/main">
  <p:tag name="AS_UNIQUEID" val="2835"/>
</p:tagLst>
</file>

<file path=ppt/tags/tag100.xml><?xml version="1.0" encoding="utf-8"?>
<p:tagLst xmlns:p="http://schemas.openxmlformats.org/presentationml/2006/main">
  <p:tag name="AS_UNIQUEID" val="2944"/>
</p:tagLst>
</file>

<file path=ppt/tags/tag101.xml><?xml version="1.0" encoding="utf-8"?>
<p:tagLst xmlns:p="http://schemas.openxmlformats.org/presentationml/2006/main">
  <p:tag name="AS_UNIQUEID" val="2946"/>
</p:tagLst>
</file>

<file path=ppt/tags/tag102.xml><?xml version="1.0" encoding="utf-8"?>
<p:tagLst xmlns:p="http://schemas.openxmlformats.org/presentationml/2006/main">
  <p:tag name="AS_UNIQUEID" val="2947"/>
  <p:tag name="KSO_WM_UNIT_PLACING_PICTURE_USER_VIEWPORT" val="{&quot;height&quot;:4440,&quot;width&quot;:4450}"/>
</p:tagLst>
</file>

<file path=ppt/tags/tag103.xml><?xml version="1.0" encoding="utf-8"?>
<p:tagLst xmlns:p="http://schemas.openxmlformats.org/presentationml/2006/main">
  <p:tag name="AS_UNIQUEID" val="513"/>
</p:tagLst>
</file>

<file path=ppt/tags/tag104.xml><?xml version="1.0" encoding="utf-8"?>
<p:tagLst xmlns:p="http://schemas.openxmlformats.org/presentationml/2006/main">
  <p:tag name="AS_UNIQUEID" val="516"/>
</p:tagLst>
</file>

<file path=ppt/tags/tag105.xml><?xml version="1.0" encoding="utf-8"?>
<p:tagLst xmlns:p="http://schemas.openxmlformats.org/presentationml/2006/main">
  <p:tag name="AS_UNIQUEID" val="2949"/>
</p:tagLst>
</file>

<file path=ppt/tags/tag106.xml><?xml version="1.0" encoding="utf-8"?>
<p:tagLst xmlns:p="http://schemas.openxmlformats.org/presentationml/2006/main">
  <p:tag name="AS_UNIQUEID" val="2951"/>
</p:tagLst>
</file>

<file path=ppt/tags/tag107.xml><?xml version="1.0" encoding="utf-8"?>
<p:tagLst xmlns:p="http://schemas.openxmlformats.org/presentationml/2006/main">
  <p:tag name="AS_UNIQUEID" val="2952"/>
  <p:tag name="KSO_WM_UNIT_PLACING_PICTURE_USER_VIEWPORT" val="{&quot;height&quot;:4440,&quot;width&quot;:4450}"/>
</p:tagLst>
</file>

<file path=ppt/tags/tag108.xml><?xml version="1.0" encoding="utf-8"?>
<p:tagLst xmlns:p="http://schemas.openxmlformats.org/presentationml/2006/main">
  <p:tag name="AS_UNIQUEID" val="533"/>
</p:tagLst>
</file>

<file path=ppt/tags/tag109.xml><?xml version="1.0" encoding="utf-8"?>
<p:tagLst xmlns:p="http://schemas.openxmlformats.org/presentationml/2006/main">
  <p:tag name="AS_UNIQUEID" val="2954"/>
</p:tagLst>
</file>

<file path=ppt/tags/tag11.xml><?xml version="1.0" encoding="utf-8"?>
<p:tagLst xmlns:p="http://schemas.openxmlformats.org/presentationml/2006/main">
  <p:tag name="AS_UNIQUEID" val="2837"/>
</p:tagLst>
</file>

<file path=ppt/tags/tag110.xml><?xml version="1.0" encoding="utf-8"?>
<p:tagLst xmlns:p="http://schemas.openxmlformats.org/presentationml/2006/main">
  <p:tag name="AS_UNIQUEID" val="2664"/>
</p:tagLst>
</file>

<file path=ppt/tags/tag111.xml><?xml version="1.0" encoding="utf-8"?>
<p:tagLst xmlns:p="http://schemas.openxmlformats.org/presentationml/2006/main">
  <p:tag name="AS_UNIQUEID" val="2666"/>
</p:tagLst>
</file>

<file path=ppt/tags/tag112.xml><?xml version="1.0" encoding="utf-8"?>
<p:tagLst xmlns:p="http://schemas.openxmlformats.org/presentationml/2006/main">
  <p:tag name="AS_UNIQUEID" val="2667"/>
</p:tagLst>
</file>

<file path=ppt/tags/tag113.xml><?xml version="1.0" encoding="utf-8"?>
<p:tagLst xmlns:p="http://schemas.openxmlformats.org/presentationml/2006/main">
  <p:tag name="AS_UNIQUEID" val="2668"/>
</p:tagLst>
</file>

<file path=ppt/tags/tag114.xml><?xml version="1.0" encoding="utf-8"?>
<p:tagLst xmlns:p="http://schemas.openxmlformats.org/presentationml/2006/main">
  <p:tag name="AS_UNIQUEID" val="2669"/>
</p:tagLst>
</file>

<file path=ppt/tags/tag115.xml><?xml version="1.0" encoding="utf-8"?>
<p:tagLst xmlns:p="http://schemas.openxmlformats.org/presentationml/2006/main">
  <p:tag name="AS_UNIQUEID" val="2670"/>
</p:tagLst>
</file>

<file path=ppt/tags/tag116.xml><?xml version="1.0" encoding="utf-8"?>
<p:tagLst xmlns:p="http://schemas.openxmlformats.org/presentationml/2006/main">
  <p:tag name="AS_UNIQUEID" val="2671"/>
</p:tagLst>
</file>

<file path=ppt/tags/tag117.xml><?xml version="1.0" encoding="utf-8"?>
<p:tagLst xmlns:p="http://schemas.openxmlformats.org/presentationml/2006/main">
  <p:tag name="AS_UNIQUEID" val="2672"/>
</p:tagLst>
</file>

<file path=ppt/tags/tag118.xml><?xml version="1.0" encoding="utf-8"?>
<p:tagLst xmlns:p="http://schemas.openxmlformats.org/presentationml/2006/main">
  <p:tag name="AS_UNIQUEID" val="513"/>
</p:tagLst>
</file>

<file path=ppt/tags/tag119.xml><?xml version="1.0" encoding="utf-8"?>
<p:tagLst xmlns:p="http://schemas.openxmlformats.org/presentationml/2006/main">
  <p:tag name="AS_UNIQUEID" val="2935"/>
</p:tagLst>
</file>

<file path=ppt/tags/tag12.xml><?xml version="1.0" encoding="utf-8"?>
<p:tagLst xmlns:p="http://schemas.openxmlformats.org/presentationml/2006/main">
  <p:tag name="AS_UNIQUEID" val="2838"/>
</p:tagLst>
</file>

<file path=ppt/tags/tag120.xml><?xml version="1.0" encoding="utf-8"?>
<p:tagLst xmlns:p="http://schemas.openxmlformats.org/presentationml/2006/main">
  <p:tag name="AS_UNIQUEID" val="2936"/>
  <p:tag name="KSO_WM_UNIT_PLACING_PICTURE_USER_VIEWPORT" val="{&quot;height&quot;:4440,&quot;width&quot;:4450}"/>
</p:tagLst>
</file>

<file path=ppt/tags/tag121.xml><?xml version="1.0" encoding="utf-8"?>
<p:tagLst xmlns:p="http://schemas.openxmlformats.org/presentationml/2006/main">
  <p:tag name="AS_UNIQUEID" val="2223"/>
</p:tagLst>
</file>

<file path=ppt/tags/tag122.xml><?xml version="1.0" encoding="utf-8"?>
<p:tagLst xmlns:p="http://schemas.openxmlformats.org/presentationml/2006/main">
  <p:tag name="AS_UNIQUEID" val="2224"/>
</p:tagLst>
</file>

<file path=ppt/tags/tag123.xml><?xml version="1.0" encoding="utf-8"?>
<p:tagLst xmlns:p="http://schemas.openxmlformats.org/presentationml/2006/main">
  <p:tag name="AS_UNIQUEID" val="2226"/>
</p:tagLst>
</file>

<file path=ppt/tags/tag124.xml><?xml version="1.0" encoding="utf-8"?>
<p:tagLst xmlns:p="http://schemas.openxmlformats.org/presentationml/2006/main">
  <p:tag name="AS_UNIQUEID" val="2223"/>
</p:tagLst>
</file>

<file path=ppt/tags/tag125.xml><?xml version="1.0" encoding="utf-8"?>
<p:tagLst xmlns:p="http://schemas.openxmlformats.org/presentationml/2006/main">
  <p:tag name="AS_UNIQUEID" val="2938"/>
</p:tagLst>
</file>

<file path=ppt/tags/tag126.xml><?xml version="1.0" encoding="utf-8"?>
<p:tagLst xmlns:p="http://schemas.openxmlformats.org/presentationml/2006/main">
  <p:tag name="AS_UNIQUEID" val="2959"/>
</p:tagLst>
</file>

<file path=ppt/tags/tag127.xml><?xml version="1.0" encoding="utf-8"?>
<p:tagLst xmlns:p="http://schemas.openxmlformats.org/presentationml/2006/main">
  <p:tag name="AS_UNIQUEID" val="2960"/>
  <p:tag name="KSO_WM_UNIT_PLACING_PICTURE_USER_VIEWPORT" val="{&quot;height&quot;:4440,&quot;width&quot;:4450}"/>
</p:tagLst>
</file>

<file path=ppt/tags/tag128.xml><?xml version="1.0" encoding="utf-8"?>
<p:tagLst xmlns:p="http://schemas.openxmlformats.org/presentationml/2006/main">
  <p:tag name="AS_UNIQUEID" val="2963"/>
</p:tagLst>
</file>

<file path=ppt/tags/tag129.xml><?xml version="1.0" encoding="utf-8"?>
<p:tagLst xmlns:p="http://schemas.openxmlformats.org/presentationml/2006/main">
  <p:tag name="AS_UNIQUEID" val="2595"/>
  <p:tag name="KSO_WM_ASSEMBLE_CHIP_INDEX" val="240be9c0b2aa4199a8fb93a8eefef368"/>
  <p:tag name="KSO_WM_BEAUTIFY_FLAG" val="#wm#"/>
  <p:tag name="KSO_WM_CHIP_FILLAREA_FILL_RULE" val="{&quot;fill_align&quot;:&quot;cm&quot;,&quot;fill_mode&quot;:&quot;adaptive&quot;,&quot;sacle_strategy&quot;:&quot;smart&quot;}"/>
  <p:tag name="KSO_WM_CHIP_GROUPID" val="5f2a28776a8109a98fd91e06"/>
  <p:tag name="KSO_WM_CHIP_XID" val="5f2a28776a8109a98fd91e07"/>
  <p:tag name="KSO_WM_TAG_VERSION" val="1.0"/>
  <p:tag name="KSO_WM_TEMPLATE_CATEGORY" val="custom"/>
  <p:tag name="KSO_WM_TEMPLATE_INDEX" val="20204121"/>
  <p:tag name="KSO_WM_UNIT_BLOCK" val="0"/>
  <p:tag name="KSO_WM_UNIT_COMPATIBLE" val="0"/>
  <p:tag name="KSO_WM_UNIT_DEC_AREA_ID" val="9648d3c14ae7447bb7f041d61e54e150"/>
  <p:tag name="KSO_WM_UNIT_DEFAULT_FONT" val="24;58;4"/>
  <p:tag name="KSO_WM_UNIT_DIAGRAM_ISNUMVISUAL" val="0"/>
  <p:tag name="KSO_WM_UNIT_DIAGRAM_ISREFERUNIT" val="0"/>
  <p:tag name="KSO_WM_UNIT_HIGHLIGHT" val="0"/>
  <p:tag name="KSO_WM_UNIT_ID" val="custom20204121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编辑章节内容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12"/>
</p:tagLst>
</file>

<file path=ppt/tags/tag13.xml><?xml version="1.0" encoding="utf-8"?>
<p:tagLst xmlns:p="http://schemas.openxmlformats.org/presentationml/2006/main">
  <p:tag name="AS_UNIQUEID" val="2839"/>
</p:tagLst>
</file>

<file path=ppt/tags/tag130.xml><?xml version="1.0" encoding="utf-8"?>
<p:tagLst xmlns:p="http://schemas.openxmlformats.org/presentationml/2006/main">
  <p:tag name="AS_UNIQUEID" val="2956"/>
</p:tagLst>
</file>

<file path=ppt/tags/tag131.xml><?xml version="1.0" encoding="utf-8"?>
<p:tagLst xmlns:p="http://schemas.openxmlformats.org/presentationml/2006/main">
  <p:tag name="AS_UNIQUEID" val="490"/>
</p:tagLst>
</file>

<file path=ppt/tags/tag132.xml><?xml version="1.0" encoding="utf-8"?>
<p:tagLst xmlns:p="http://schemas.openxmlformats.org/presentationml/2006/main">
  <p:tag name="AS_UNIQUEID" val="491"/>
</p:tagLst>
</file>

<file path=ppt/tags/tag133.xml><?xml version="1.0" encoding="utf-8"?>
<p:tagLst xmlns:p="http://schemas.openxmlformats.org/presentationml/2006/main">
  <p:tag name="AS_UNIQUEID" val="2959"/>
</p:tagLst>
</file>

<file path=ppt/tags/tag134.xml><?xml version="1.0" encoding="utf-8"?>
<p:tagLst xmlns:p="http://schemas.openxmlformats.org/presentationml/2006/main">
  <p:tag name="AS_UNIQUEID" val="2960"/>
  <p:tag name="KSO_WM_UNIT_PLACING_PICTURE_USER_VIEWPORT" val="{&quot;height&quot;:4440,&quot;width&quot;:4450}"/>
</p:tagLst>
</file>

<file path=ppt/tags/tag135.xml><?xml version="1.0" encoding="utf-8"?>
<p:tagLst xmlns:p="http://schemas.openxmlformats.org/presentationml/2006/main">
  <p:tag name="AS_UNIQUEID" val="2963"/>
</p:tagLst>
</file>

<file path=ppt/tags/tag136.xml><?xml version="1.0" encoding="utf-8"?>
<p:tagLst xmlns:p="http://schemas.openxmlformats.org/presentationml/2006/main">
  <p:tag name="AS_UNIQUEID" val="2961"/>
</p:tagLst>
</file>

<file path=ppt/tags/tag137.xml><?xml version="1.0" encoding="utf-8"?>
<p:tagLst xmlns:p="http://schemas.openxmlformats.org/presentationml/2006/main">
  <p:tag name="AS_UNIQUEID" val="3"/>
</p:tagLst>
</file>

<file path=ppt/tags/tag138.xml><?xml version="1.0" encoding="utf-8"?>
<p:tagLst xmlns:p="http://schemas.openxmlformats.org/presentationml/2006/main">
  <p:tag name="AS_UNIQUEID" val="5"/>
</p:tagLst>
</file>

<file path=ppt/tags/tag139.xml><?xml version="1.0" encoding="utf-8"?>
<p:tagLst xmlns:p="http://schemas.openxmlformats.org/presentationml/2006/main">
  <p:tag name="AS_UNIQUEID" val="2608"/>
</p:tagLst>
</file>

<file path=ppt/tags/tag14.xml><?xml version="1.0" encoding="utf-8"?>
<p:tagLst xmlns:p="http://schemas.openxmlformats.org/presentationml/2006/main">
  <p:tag name="AS_UNIQUEID" val="2840"/>
</p:tagLst>
</file>

<file path=ppt/tags/tag140.xml><?xml version="1.0" encoding="utf-8"?>
<p:tagLst xmlns:p="http://schemas.openxmlformats.org/presentationml/2006/main">
  <p:tag name="AS_UNIQUEID" val="4"/>
</p:tagLst>
</file>

<file path=ppt/tags/tag141.xml><?xml version="1.0" encoding="utf-8"?>
<p:tagLst xmlns:p="http://schemas.openxmlformats.org/presentationml/2006/main">
  <p:tag name="AS_UNIQUEID" val="2404"/>
</p:tagLst>
</file>

<file path=ppt/tags/tag142.xml><?xml version="1.0" encoding="utf-8"?>
<p:tagLst xmlns:p="http://schemas.openxmlformats.org/presentationml/2006/main">
  <p:tag name="AS_UNIQUEID" val="2965"/>
</p:tagLst>
</file>

<file path=ppt/tags/tag143.xml><?xml version="1.0" encoding="utf-8"?>
<p:tagLst xmlns:p="http://schemas.openxmlformats.org/presentationml/2006/main">
  <p:tag name="AS_UNIQUEID" val="2966"/>
  <p:tag name="KSO_WM_UNIT_PLACING_PICTURE_USER_VIEWPORT" val="{&quot;height&quot;:4440,&quot;width&quot;:4450}"/>
</p:tagLst>
</file>

<file path=ppt/tags/tag144.xml><?xml version="1.0" encoding="utf-8"?>
<p:tagLst xmlns:p="http://schemas.openxmlformats.org/presentationml/2006/main">
  <p:tag name="AS_UNIQUEID" val="2263"/>
</p:tagLst>
</file>

<file path=ppt/tags/tag145.xml><?xml version="1.0" encoding="utf-8"?>
<p:tagLst xmlns:p="http://schemas.openxmlformats.org/presentationml/2006/main">
  <p:tag name="AS_UNIQUEID" val="2968"/>
</p:tagLst>
</file>

<file path=ppt/tags/tag146.xml><?xml version="1.0" encoding="utf-8"?>
<p:tagLst xmlns:p="http://schemas.openxmlformats.org/presentationml/2006/main">
  <p:tag name="AS_UNIQUEID" val="2969"/>
</p:tagLst>
</file>

<file path=ppt/tags/tag147.xml><?xml version="1.0" encoding="utf-8"?>
<p:tagLst xmlns:p="http://schemas.openxmlformats.org/presentationml/2006/main">
  <p:tag name="AS_UNIQUEID" val="2608"/>
</p:tagLst>
</file>

<file path=ppt/tags/tag148.xml><?xml version="1.0" encoding="utf-8"?>
<p:tagLst xmlns:p="http://schemas.openxmlformats.org/presentationml/2006/main">
  <p:tag name="AS_UNIQUEID" val="2404"/>
</p:tagLst>
</file>

<file path=ppt/tags/tag149.xml><?xml version="1.0" encoding="utf-8"?>
<p:tagLst xmlns:p="http://schemas.openxmlformats.org/presentationml/2006/main">
  <p:tag name="AS_UNIQUEID" val="4"/>
</p:tagLst>
</file>

<file path=ppt/tags/tag15.xml><?xml version="1.0" encoding="utf-8"?>
<p:tagLst xmlns:p="http://schemas.openxmlformats.org/presentationml/2006/main">
  <p:tag name="AS_UNIQUEID" val="2841"/>
</p:tagLst>
</file>

<file path=ppt/tags/tag150.xml><?xml version="1.0" encoding="utf-8"?>
<p:tagLst xmlns:p="http://schemas.openxmlformats.org/presentationml/2006/main">
  <p:tag name="AS_UNIQUEID" val="2608"/>
</p:tagLst>
</file>

<file path=ppt/tags/tag151.xml><?xml version="1.0" encoding="utf-8"?>
<p:tagLst xmlns:p="http://schemas.openxmlformats.org/presentationml/2006/main">
  <p:tag name="AS_UNIQUEID" val="2404"/>
</p:tagLst>
</file>

<file path=ppt/tags/tag152.xml><?xml version="1.0" encoding="utf-8"?>
<p:tagLst xmlns:p="http://schemas.openxmlformats.org/presentationml/2006/main">
  <p:tag name="AS_UNIQUEID" val="4"/>
</p:tagLst>
</file>

<file path=ppt/tags/tag153.xml><?xml version="1.0" encoding="utf-8"?>
<p:tagLst xmlns:p="http://schemas.openxmlformats.org/presentationml/2006/main">
  <p:tag name="AS_UNIQUEID" val="3"/>
</p:tagLst>
</file>

<file path=ppt/tags/tag154.xml><?xml version="1.0" encoding="utf-8"?>
<p:tagLst xmlns:p="http://schemas.openxmlformats.org/presentationml/2006/main">
  <p:tag name="AS_UNIQUEID" val="5"/>
</p:tagLst>
</file>

<file path=ppt/tags/tag155.xml><?xml version="1.0" encoding="utf-8"?>
<p:tagLst xmlns:p="http://schemas.openxmlformats.org/presentationml/2006/main">
  <p:tag name="AS_UNIQUEID" val="2614"/>
</p:tagLst>
</file>

<file path=ppt/tags/tag156.xml><?xml version="1.0" encoding="utf-8"?>
<p:tagLst xmlns:p="http://schemas.openxmlformats.org/presentationml/2006/main">
  <p:tag name="AS_UNIQUEID" val="4"/>
</p:tagLst>
</file>

<file path=ppt/tags/tag157.xml><?xml version="1.0" encoding="utf-8"?>
<p:tagLst xmlns:p="http://schemas.openxmlformats.org/presentationml/2006/main">
  <p:tag name="AS_UNIQUEID" val="2404"/>
</p:tagLst>
</file>

<file path=ppt/tags/tag158.xml><?xml version="1.0" encoding="utf-8"?>
<p:tagLst xmlns:p="http://schemas.openxmlformats.org/presentationml/2006/main">
  <p:tag name="AS_UNIQUEID" val="13952"/>
</p:tagLst>
</file>

<file path=ppt/tags/tag159.xml><?xml version="1.0" encoding="utf-8"?>
<p:tagLst xmlns:p="http://schemas.openxmlformats.org/presentationml/2006/main">
  <p:tag name="AS_UNIQUEID" val="13953"/>
</p:tagLst>
</file>

<file path=ppt/tags/tag16.xml><?xml version="1.0" encoding="utf-8"?>
<p:tagLst xmlns:p="http://schemas.openxmlformats.org/presentationml/2006/main">
  <p:tag name="AS_UNIQUEID" val="2843"/>
</p:tagLst>
</file>

<file path=ppt/tags/tag160.xml><?xml version="1.0" encoding="utf-8"?>
<p:tagLst xmlns:p="http://schemas.openxmlformats.org/presentationml/2006/main">
  <p:tag name="AS_UNIQUEID" val="13954"/>
</p:tagLst>
</file>

<file path=ppt/tags/tag161.xml><?xml version="1.0" encoding="utf-8"?>
<p:tagLst xmlns:p="http://schemas.openxmlformats.org/presentationml/2006/main">
  <p:tag name="AS_UNIQUEID" val="13955"/>
</p:tagLst>
</file>

<file path=ppt/tags/tag162.xml><?xml version="1.0" encoding="utf-8"?>
<p:tagLst xmlns:p="http://schemas.openxmlformats.org/presentationml/2006/main">
  <p:tag name="AS_UNIQUEID" val="13957"/>
</p:tagLst>
</file>

<file path=ppt/tags/tag163.xml><?xml version="1.0" encoding="utf-8"?>
<p:tagLst xmlns:p="http://schemas.openxmlformats.org/presentationml/2006/main">
  <p:tag name="AS_UNIQUEID" val="13958"/>
</p:tagLst>
</file>

<file path=ppt/tags/tag164.xml><?xml version="1.0" encoding="utf-8"?>
<p:tagLst xmlns:p="http://schemas.openxmlformats.org/presentationml/2006/main">
  <p:tag name="AS_UNIQUEID" val="13959"/>
</p:tagLst>
</file>

<file path=ppt/tags/tag165.xml><?xml version="1.0" encoding="utf-8"?>
<p:tagLst xmlns:p="http://schemas.openxmlformats.org/presentationml/2006/main">
  <p:tag name="AS_UNIQUEID" val="13960"/>
</p:tagLst>
</file>

<file path=ppt/tags/tag166.xml><?xml version="1.0" encoding="utf-8"?>
<p:tagLst xmlns:p="http://schemas.openxmlformats.org/presentationml/2006/main">
  <p:tag name="AS_UNIQUEID" val="13809"/>
</p:tagLst>
</file>

<file path=ppt/tags/tag167.xml><?xml version="1.0" encoding="utf-8"?>
<p:tagLst xmlns:p="http://schemas.openxmlformats.org/presentationml/2006/main">
  <p:tag name="AS_UNIQUEID" val="13810"/>
</p:tagLst>
</file>

<file path=ppt/tags/tag168.xml><?xml version="1.0" encoding="utf-8"?>
<p:tagLst xmlns:p="http://schemas.openxmlformats.org/presentationml/2006/main">
  <p:tag name="AS_UNIQUEID" val="13811"/>
</p:tagLst>
</file>

<file path=ppt/tags/tag169.xml><?xml version="1.0" encoding="utf-8"?>
<p:tagLst xmlns:p="http://schemas.openxmlformats.org/presentationml/2006/main">
  <p:tag name="AS_UNIQUEID" val="13813"/>
</p:tagLst>
</file>

<file path=ppt/tags/tag17.xml><?xml version="1.0" encoding="utf-8"?>
<p:tagLst xmlns:p="http://schemas.openxmlformats.org/presentationml/2006/main">
  <p:tag name="AS_UNIQUEID" val="2844"/>
</p:tagLst>
</file>

<file path=ppt/tags/tag170.xml><?xml version="1.0" encoding="utf-8"?>
<p:tagLst xmlns:p="http://schemas.openxmlformats.org/presentationml/2006/main">
  <p:tag name="AS_UNIQUEID" val="13814"/>
</p:tagLst>
</file>

<file path=ppt/tags/tag171.xml><?xml version="1.0" encoding="utf-8"?>
<p:tagLst xmlns:p="http://schemas.openxmlformats.org/presentationml/2006/main">
  <p:tag name="AS_UNIQUEID" val="13816"/>
</p:tagLst>
</file>

<file path=ppt/tags/tag172.xml><?xml version="1.0" encoding="utf-8"?>
<p:tagLst xmlns:p="http://schemas.openxmlformats.org/presentationml/2006/main">
  <p:tag name="AS_UNIQUEID" val="13968"/>
  <p:tag name="KSO_WM_DIAGRAM_VIRTUALLY_FRAME" val="{&quot;height&quot;:144.31196850393704,&quot;left&quot;:44.03944881889764,&quot;top&quot;:186.64251968503936,&quot;width&quot;:838.9333858267717}"/>
</p:tagLst>
</file>

<file path=ppt/tags/tag173.xml><?xml version="1.0" encoding="utf-8"?>
<p:tagLst xmlns:p="http://schemas.openxmlformats.org/presentationml/2006/main">
  <p:tag name="AS_UNIQUEID" val="13969"/>
  <p:tag name="KSO_WM_DIAGRAM_VIRTUALLY_FRAME" val="{&quot;height&quot;:144.31196850393704,&quot;left&quot;:44.03944881889764,&quot;top&quot;:186.64251968503936,&quot;width&quot;:838.9333858267717}"/>
</p:tagLst>
</file>

<file path=ppt/tags/tag174.xml><?xml version="1.0" encoding="utf-8"?>
<p:tagLst xmlns:p="http://schemas.openxmlformats.org/presentationml/2006/main">
  <p:tag name="AS_UNIQUEID" val="794"/>
  <p:tag name="KSO_WM_DIAGRAM_VIRTUALLY_FRAME" val="{&quot;height&quot;:144.31196850393704,&quot;left&quot;:44.03944881889764,&quot;top&quot;:186.64251968503936,&quot;width&quot;:838.9333858267717}"/>
</p:tagLst>
</file>

<file path=ppt/tags/tag175.xml><?xml version="1.0" encoding="utf-8"?>
<p:tagLst xmlns:p="http://schemas.openxmlformats.org/presentationml/2006/main">
  <p:tag name="AS_UNIQUEID" val="13970"/>
</p:tagLst>
</file>

<file path=ppt/tags/tag176.xml><?xml version="1.0" encoding="utf-8"?>
<p:tagLst xmlns:p="http://schemas.openxmlformats.org/presentationml/2006/main">
  <p:tag name="AS_UNIQUEID" val="13971"/>
  <p:tag name="KSO_WM_DIAGRAM_VIRTUALLY_FRAME" val="{&quot;height&quot;:144.31196850393704,&quot;left&quot;:44.03944881889764,&quot;top&quot;:186.64251968503936,&quot;width&quot;:838.9333858267717}"/>
</p:tagLst>
</file>

<file path=ppt/tags/tag177.xml><?xml version="1.0" encoding="utf-8"?>
<p:tagLst xmlns:p="http://schemas.openxmlformats.org/presentationml/2006/main">
  <p:tag name="AS_UNIQUEID" val="13972"/>
  <p:tag name="KSO_WM_DIAGRAM_VIRTUALLY_FRAME" val="{&quot;height&quot;:144.31196850393704,&quot;left&quot;:44.03944881889764,&quot;top&quot;:186.64251968503936,&quot;width&quot;:838.9333858267717}"/>
</p:tagLst>
</file>

<file path=ppt/tags/tag178.xml><?xml version="1.0" encoding="utf-8"?>
<p:tagLst xmlns:p="http://schemas.openxmlformats.org/presentationml/2006/main">
  <p:tag name="AS_UNIQUEID" val="13973"/>
  <p:tag name="KSO_WM_DIAGRAM_VIRTUALLY_FRAME" val="{&quot;height&quot;:144.31196850393704,&quot;left&quot;:44.03944881889764,&quot;top&quot;:186.64251968503936,&quot;width&quot;:838.9333858267717}"/>
</p:tagLst>
</file>

<file path=ppt/tags/tag179.xml><?xml version="1.0" encoding="utf-8"?>
<p:tagLst xmlns:p="http://schemas.openxmlformats.org/presentationml/2006/main">
  <p:tag name="AS_UNIQUEID" val="13974"/>
  <p:tag name="KSO_WM_BEAUTIFY_FLAG" val=""/>
  <p:tag name="KSO_WM_DIAGRAM_VIRTUALLY_FRAME" val="{&quot;height&quot;:144.31196850393704,&quot;left&quot;:44.03944881889764,&quot;top&quot;:186.64251968503936,&quot;width&quot;:838.9333858267717}"/>
</p:tagLst>
</file>

<file path=ppt/tags/tag18.xml><?xml version="1.0" encoding="utf-8"?>
<p:tagLst xmlns:p="http://schemas.openxmlformats.org/presentationml/2006/main">
  <p:tag name="AS_UNIQUEID" val="2845"/>
</p:tagLst>
</file>

<file path=ppt/tags/tag180.xml><?xml version="1.0" encoding="utf-8"?>
<p:tagLst xmlns:p="http://schemas.openxmlformats.org/presentationml/2006/main">
  <p:tag name="AS_UNIQUEID" val="13975"/>
</p:tagLst>
</file>

<file path=ppt/tags/tag181.xml><?xml version="1.0" encoding="utf-8"?>
<p:tagLst xmlns:p="http://schemas.openxmlformats.org/presentationml/2006/main">
  <p:tag name="AS_UNIQUEID" val="13976"/>
  <p:tag name="KSO_WM_BEAUTIFY_FLAG" val=""/>
  <p:tag name="KSO_WM_DIAGRAM_VIRTUALLY_FRAME" val="{&quot;height&quot;:144.31196850393704,&quot;left&quot;:44.03944881889764,&quot;top&quot;:186.64251968503936,&quot;width&quot;:838.9333858267717}"/>
</p:tagLst>
</file>

<file path=ppt/tags/tag182.xml><?xml version="1.0" encoding="utf-8"?>
<p:tagLst xmlns:p="http://schemas.openxmlformats.org/presentationml/2006/main">
  <p:tag name="AS_UNIQUEID" val="13977"/>
  <p:tag name="KSO_WM_BEAUTIFY_FLAG" val=""/>
  <p:tag name="KSO_WM_DIAGRAM_VIRTUALLY_FRAME" val="{&quot;height&quot;:144.31196850393704,&quot;left&quot;:44.03944881889764,&quot;top&quot;:186.64251968503936,&quot;width&quot;:838.9333858267717}"/>
</p:tagLst>
</file>

<file path=ppt/tags/tag183.xml><?xml version="1.0" encoding="utf-8"?>
<p:tagLst xmlns:p="http://schemas.openxmlformats.org/presentationml/2006/main">
  <p:tag name="AS_UNIQUEID" val="794"/>
  <p:tag name="KSO_WM_BEAUTIFY_FLAG" val=""/>
  <p:tag name="KSO_WM_DIAGRAM_VIRTUALLY_FRAME" val="{&quot;height&quot;:144.31196850393704,&quot;left&quot;:44.03944881889764,&quot;top&quot;:186.64251968503936,&quot;width&quot;:838.9333858267717}"/>
</p:tagLst>
</file>

<file path=ppt/tags/tag184.xml><?xml version="1.0" encoding="utf-8"?>
<p:tagLst xmlns:p="http://schemas.openxmlformats.org/presentationml/2006/main">
  <p:tag name="AS_UNIQUEID" val="13982"/>
</p:tagLst>
</file>

<file path=ppt/tags/tag185.xml><?xml version="1.0" encoding="utf-8"?>
<p:tagLst xmlns:p="http://schemas.openxmlformats.org/presentationml/2006/main">
  <p:tag name="AS_UNIQUEID" val="13983"/>
  <p:tag name="KSO_WM_BEAUTIFY_FLAG" val=""/>
</p:tagLst>
</file>

<file path=ppt/tags/tag186.xml><?xml version="1.0" encoding="utf-8"?>
<p:tagLst xmlns:p="http://schemas.openxmlformats.org/presentationml/2006/main">
  <p:tag name="AS_UNIQUEID" val="812"/>
  <p:tag name="KSO_WM_BEAUTIFY_FLAG" val=""/>
</p:tagLst>
</file>

<file path=ppt/tags/tag187.xml><?xml version="1.0" encoding="utf-8"?>
<p:tagLst xmlns:p="http://schemas.openxmlformats.org/presentationml/2006/main">
  <p:tag name="AS_UNIQUEID" val="2994"/>
</p:tagLst>
</file>

<file path=ppt/tags/tag188.xml><?xml version="1.0" encoding="utf-8"?>
<p:tagLst xmlns:p="http://schemas.openxmlformats.org/presentationml/2006/main">
  <p:tag name="AS_UNIQUEID" val="2995"/>
</p:tagLst>
</file>

<file path=ppt/tags/tag189.xml><?xml version="1.0" encoding="utf-8"?>
<p:tagLst xmlns:p="http://schemas.openxmlformats.org/presentationml/2006/main">
  <p:tag name="AS_UNIQUEID" val="2996"/>
  <p:tag name="KSO_WM_UNIT_PLACING_PICTURE_USER_VIEWPORT" val="{&quot;height&quot;:4440,&quot;width&quot;:4450}"/>
</p:tagLst>
</file>

<file path=ppt/tags/tag19.xml><?xml version="1.0" encoding="utf-8"?>
<p:tagLst xmlns:p="http://schemas.openxmlformats.org/presentationml/2006/main">
  <p:tag name="AS_UNIQUEID" val="2846"/>
</p:tagLst>
</file>

<file path=ppt/tags/tag190.xml><?xml version="1.0" encoding="utf-8"?>
<p:tagLst xmlns:p="http://schemas.openxmlformats.org/presentationml/2006/main">
  <p:tag name="AS_UNIQUEID" val="2997"/>
</p:tagLst>
</file>

<file path=ppt/tags/tag191.xml><?xml version="1.0" encoding="utf-8"?>
<p:tagLst xmlns:p="http://schemas.openxmlformats.org/presentationml/2006/main">
  <p:tag name="AS_UNIQUEID" val="2998"/>
</p:tagLst>
</file>

<file path=ppt/tags/tag192.xml><?xml version="1.0" encoding="utf-8"?>
<p:tagLst xmlns:p="http://schemas.openxmlformats.org/presentationml/2006/main">
  <p:tag name="AS_UNIQUEID" val="2999"/>
</p:tagLst>
</file>

<file path=ppt/tags/tag193.xml><?xml version="1.0" encoding="utf-8"?>
<p:tagLst xmlns:p="http://schemas.openxmlformats.org/presentationml/2006/main">
  <p:tag name="AS_UNIQUEID" val="3"/>
</p:tagLst>
</file>

<file path=ppt/tags/tag194.xml><?xml version="1.0" encoding="utf-8"?>
<p:tagLst xmlns:p="http://schemas.openxmlformats.org/presentationml/2006/main">
  <p:tag name="AS_UNIQUEID" val="5"/>
</p:tagLst>
</file>

<file path=ppt/tags/tag195.xml><?xml version="1.0" encoding="utf-8"?>
<p:tagLst xmlns:p="http://schemas.openxmlformats.org/presentationml/2006/main">
  <p:tag name="AS_UNIQUEID" val="2623"/>
</p:tagLst>
</file>

<file path=ppt/tags/tag196.xml><?xml version="1.0" encoding="utf-8"?>
<p:tagLst xmlns:p="http://schemas.openxmlformats.org/presentationml/2006/main">
  <p:tag name="AS_UNIQUEID" val="4"/>
</p:tagLst>
</file>

<file path=ppt/tags/tag197.xml><?xml version="1.0" encoding="utf-8"?>
<p:tagLst xmlns:p="http://schemas.openxmlformats.org/presentationml/2006/main">
  <p:tag name="AS_UNIQUEID" val="2404"/>
</p:tagLst>
</file>

<file path=ppt/tags/tag198.xml><?xml version="1.0" encoding="utf-8"?>
<p:tagLst xmlns:p="http://schemas.openxmlformats.org/presentationml/2006/main">
  <p:tag name="AS_UNIQUEID" val="3002"/>
</p:tagLst>
</file>

<file path=ppt/tags/tag199.xml><?xml version="1.0" encoding="utf-8"?>
<p:tagLst xmlns:p="http://schemas.openxmlformats.org/presentationml/2006/main">
  <p:tag name="AS_UNIQUEID" val="2334"/>
</p:tagLst>
</file>

<file path=ppt/tags/tag2.xml><?xml version="1.0" encoding="utf-8"?>
<p:tagLst xmlns:p="http://schemas.openxmlformats.org/presentationml/2006/main">
  <p:tag name="AS_UNIQUEID" val="2826"/>
</p:tagLst>
</file>

<file path=ppt/tags/tag20.xml><?xml version="1.0" encoding="utf-8"?>
<p:tagLst xmlns:p="http://schemas.openxmlformats.org/presentationml/2006/main">
  <p:tag name="AS_UNIQUEID" val="2847"/>
</p:tagLst>
</file>

<file path=ppt/tags/tag200.xml><?xml version="1.0" encoding="utf-8"?>
<p:tagLst xmlns:p="http://schemas.openxmlformats.org/presentationml/2006/main">
  <p:tag name="AS_UNIQUEID" val="2335"/>
</p:tagLst>
</file>

<file path=ppt/tags/tag201.xml><?xml version="1.0" encoding="utf-8"?>
<p:tagLst xmlns:p="http://schemas.openxmlformats.org/presentationml/2006/main">
  <p:tag name="AS_UNIQUEID" val="3"/>
</p:tagLst>
</file>

<file path=ppt/tags/tag202.xml><?xml version="1.0" encoding="utf-8"?>
<p:tagLst xmlns:p="http://schemas.openxmlformats.org/presentationml/2006/main">
  <p:tag name="AS_UNIQUEID" val="5"/>
</p:tagLst>
</file>

<file path=ppt/tags/tag203.xml><?xml version="1.0" encoding="utf-8"?>
<p:tagLst xmlns:p="http://schemas.openxmlformats.org/presentationml/2006/main">
  <p:tag name="AS_UNIQUEID" val="2625"/>
</p:tagLst>
</file>

<file path=ppt/tags/tag204.xml><?xml version="1.0" encoding="utf-8"?>
<p:tagLst xmlns:p="http://schemas.openxmlformats.org/presentationml/2006/main">
  <p:tag name="AS_UNIQUEID" val="4"/>
</p:tagLst>
</file>

<file path=ppt/tags/tag205.xml><?xml version="1.0" encoding="utf-8"?>
<p:tagLst xmlns:p="http://schemas.openxmlformats.org/presentationml/2006/main">
  <p:tag name="AS_UNIQUEID" val="2404"/>
</p:tagLst>
</file>

<file path=ppt/tags/tag206.xml><?xml version="1.0" encoding="utf-8"?>
<p:tagLst xmlns:p="http://schemas.openxmlformats.org/presentationml/2006/main">
  <p:tag name="AS_UNIQUEID" val="3011"/>
</p:tagLst>
</file>

<file path=ppt/tags/tag207.xml><?xml version="1.0" encoding="utf-8"?>
<p:tagLst xmlns:p="http://schemas.openxmlformats.org/presentationml/2006/main">
  <p:tag name="AS_UNIQUEID" val="2739"/>
</p:tagLst>
</file>

<file path=ppt/tags/tag208.xml><?xml version="1.0" encoding="utf-8"?>
<p:tagLst xmlns:p="http://schemas.openxmlformats.org/presentationml/2006/main">
  <p:tag name="AS_UNIQUEID" val="3013"/>
</p:tagLst>
</file>

<file path=ppt/tags/tag209.xml><?xml version="1.0" encoding="utf-8"?>
<p:tagLst xmlns:p="http://schemas.openxmlformats.org/presentationml/2006/main">
  <p:tag name="AS_UNIQUEID" val="684"/>
</p:tagLst>
</file>

<file path=ppt/tags/tag21.xml><?xml version="1.0" encoding="utf-8"?>
<p:tagLst xmlns:p="http://schemas.openxmlformats.org/presentationml/2006/main">
  <p:tag name="AS_UNIQUEID" val="2848"/>
</p:tagLst>
</file>

<file path=ppt/tags/tag210.xml><?xml version="1.0" encoding="utf-8"?>
<p:tagLst xmlns:p="http://schemas.openxmlformats.org/presentationml/2006/main">
  <p:tag name="AS_UNIQUEID" val="3079"/>
</p:tagLst>
</file>

<file path=ppt/tags/tag211.xml><?xml version="1.0" encoding="utf-8"?>
<p:tagLst xmlns:p="http://schemas.openxmlformats.org/presentationml/2006/main">
  <p:tag name="AS_UNIQUEID" val="3080"/>
</p:tagLst>
</file>

<file path=ppt/tags/tag212.xml><?xml version="1.0" encoding="utf-8"?>
<p:tagLst xmlns:p="http://schemas.openxmlformats.org/presentationml/2006/main">
  <p:tag name="AS_UNIQUEID" val="3020"/>
</p:tagLst>
</file>

<file path=ppt/tags/tag213.xml><?xml version="1.0" encoding="utf-8"?>
<p:tagLst xmlns:p="http://schemas.openxmlformats.org/presentationml/2006/main">
  <p:tag name="AS_UNIQUEID" val="3021"/>
</p:tagLst>
</file>

<file path=ppt/tags/tag214.xml><?xml version="1.0" encoding="utf-8"?>
<p:tagLst xmlns:p="http://schemas.openxmlformats.org/presentationml/2006/main">
  <p:tag name="AS_UNIQUEID" val="3022"/>
  <p:tag name="KSO_WM_UNIT_PLACING_PICTURE_USER_VIEWPORT" val="{&quot;height&quot;:4440,&quot;width&quot;:4450}"/>
</p:tagLst>
</file>

<file path=ppt/tags/tag215.xml><?xml version="1.0" encoding="utf-8"?>
<p:tagLst xmlns:p="http://schemas.openxmlformats.org/presentationml/2006/main">
  <p:tag name="AS_UNIQUEID" val="3023"/>
</p:tagLst>
</file>

<file path=ppt/tags/tag216.xml><?xml version="1.0" encoding="utf-8"?>
<p:tagLst xmlns:p="http://schemas.openxmlformats.org/presentationml/2006/main">
  <p:tag name="AS_UNIQUEID" val="3024"/>
</p:tagLst>
</file>

<file path=ppt/tags/tag217.xml><?xml version="1.0" encoding="utf-8"?>
<p:tagLst xmlns:p="http://schemas.openxmlformats.org/presentationml/2006/main">
  <p:tag name="AS_UNIQUEID" val="3026"/>
</p:tagLst>
</file>

<file path=ppt/tags/tag218.xml><?xml version="1.0" encoding="utf-8"?>
<p:tagLst xmlns:p="http://schemas.openxmlformats.org/presentationml/2006/main">
  <p:tag name="AS_UNIQUEID" val="3"/>
</p:tagLst>
</file>

<file path=ppt/tags/tag219.xml><?xml version="1.0" encoding="utf-8"?>
<p:tagLst xmlns:p="http://schemas.openxmlformats.org/presentationml/2006/main">
  <p:tag name="AS_UNIQUEID" val="5"/>
</p:tagLst>
</file>

<file path=ppt/tags/tag22.xml><?xml version="1.0" encoding="utf-8"?>
<p:tagLst xmlns:p="http://schemas.openxmlformats.org/presentationml/2006/main">
  <p:tag name="AS_UNIQUEID" val="2850"/>
</p:tagLst>
</file>

<file path=ppt/tags/tag220.xml><?xml version="1.0" encoding="utf-8"?>
<p:tagLst xmlns:p="http://schemas.openxmlformats.org/presentationml/2006/main">
  <p:tag name="AS_UNIQUEID" val="2633"/>
</p:tagLst>
</file>

<file path=ppt/tags/tag221.xml><?xml version="1.0" encoding="utf-8"?>
<p:tagLst xmlns:p="http://schemas.openxmlformats.org/presentationml/2006/main">
  <p:tag name="AS_UNIQUEID" val="4"/>
</p:tagLst>
</file>

<file path=ppt/tags/tag222.xml><?xml version="1.0" encoding="utf-8"?>
<p:tagLst xmlns:p="http://schemas.openxmlformats.org/presentationml/2006/main">
  <p:tag name="AS_UNIQUEID" val="2404"/>
</p:tagLst>
</file>

<file path=ppt/tags/tag223.xml><?xml version="1.0" encoding="utf-8"?>
<p:tagLst xmlns:p="http://schemas.openxmlformats.org/presentationml/2006/main">
  <p:tag name="AS_UNIQUEID" val="3"/>
</p:tagLst>
</file>

<file path=ppt/tags/tag224.xml><?xml version="1.0" encoding="utf-8"?>
<p:tagLst xmlns:p="http://schemas.openxmlformats.org/presentationml/2006/main">
  <p:tag name="AS_UNIQUEID" val="5"/>
</p:tagLst>
</file>

<file path=ppt/tags/tag225.xml><?xml version="1.0" encoding="utf-8"?>
<p:tagLst xmlns:p="http://schemas.openxmlformats.org/presentationml/2006/main">
  <p:tag name="AS_UNIQUEID" val="2635"/>
</p:tagLst>
</file>

<file path=ppt/tags/tag226.xml><?xml version="1.0" encoding="utf-8"?>
<p:tagLst xmlns:p="http://schemas.openxmlformats.org/presentationml/2006/main">
  <p:tag name="AS_UNIQUEID" val="4"/>
</p:tagLst>
</file>

<file path=ppt/tags/tag227.xml><?xml version="1.0" encoding="utf-8"?>
<p:tagLst xmlns:p="http://schemas.openxmlformats.org/presentationml/2006/main">
  <p:tag name="AS_UNIQUEID" val="2404"/>
</p:tagLst>
</file>

<file path=ppt/tags/tag228.xml><?xml version="1.0" encoding="utf-8"?>
<p:tagLst xmlns:p="http://schemas.openxmlformats.org/presentationml/2006/main">
  <p:tag name="AS_UNIQUEID" val="3028"/>
</p:tagLst>
</file>

<file path=ppt/tags/tag229.xml><?xml version="1.0" encoding="utf-8"?>
<p:tagLst xmlns:p="http://schemas.openxmlformats.org/presentationml/2006/main">
  <p:tag name="AS_UNIQUEID" val="3033"/>
</p:tagLst>
</file>

<file path=ppt/tags/tag23.xml><?xml version="1.0" encoding="utf-8"?>
<p:tagLst xmlns:p="http://schemas.openxmlformats.org/presentationml/2006/main">
  <p:tag name="AS_UNIQUEID" val="2851"/>
</p:tagLst>
</file>

<file path=ppt/tags/tag230.xml><?xml version="1.0" encoding="utf-8"?>
<p:tagLst xmlns:p="http://schemas.openxmlformats.org/presentationml/2006/main">
  <p:tag name="AS_UNIQUEID" val="3034"/>
</p:tagLst>
</file>

<file path=ppt/tags/tag231.xml><?xml version="1.0" encoding="utf-8"?>
<p:tagLst xmlns:p="http://schemas.openxmlformats.org/presentationml/2006/main">
  <p:tag name="AS_UNIQUEID" val="3035"/>
  <p:tag name="KSO_WM_UNIT_PLACING_PICTURE_USER_VIEWPORT" val="{&quot;height&quot;:4440,&quot;width&quot;:4450}"/>
</p:tagLst>
</file>

<file path=ppt/tags/tag232.xml><?xml version="1.0" encoding="utf-8"?>
<p:tagLst xmlns:p="http://schemas.openxmlformats.org/presentationml/2006/main">
  <p:tag name="AS_UNIQUEID" val="3036"/>
</p:tagLst>
</file>

<file path=ppt/tags/tag233.xml><?xml version="1.0" encoding="utf-8"?>
<p:tagLst xmlns:p="http://schemas.openxmlformats.org/presentationml/2006/main">
  <p:tag name="AS_UNIQUEID" val="3037"/>
</p:tagLst>
</file>

<file path=ppt/tags/tag234.xml><?xml version="1.0" encoding="utf-8"?>
<p:tagLst xmlns:p="http://schemas.openxmlformats.org/presentationml/2006/main">
  <p:tag name="AS_UNIQUEID" val="3039"/>
</p:tagLst>
</file>

<file path=ppt/tags/tag235.xml><?xml version="1.0" encoding="utf-8"?>
<p:tagLst xmlns:p="http://schemas.openxmlformats.org/presentationml/2006/main">
  <p:tag name="AS_UNIQUEID" val="3"/>
</p:tagLst>
</file>

<file path=ppt/tags/tag236.xml><?xml version="1.0" encoding="utf-8"?>
<p:tagLst xmlns:p="http://schemas.openxmlformats.org/presentationml/2006/main">
  <p:tag name="AS_UNIQUEID" val="5"/>
</p:tagLst>
</file>

<file path=ppt/tags/tag237.xml><?xml version="1.0" encoding="utf-8"?>
<p:tagLst xmlns:p="http://schemas.openxmlformats.org/presentationml/2006/main">
  <p:tag name="AS_UNIQUEID" val="2641"/>
</p:tagLst>
</file>

<file path=ppt/tags/tag238.xml><?xml version="1.0" encoding="utf-8"?>
<p:tagLst xmlns:p="http://schemas.openxmlformats.org/presentationml/2006/main">
  <p:tag name="AS_UNIQUEID" val="4"/>
</p:tagLst>
</file>

<file path=ppt/tags/tag239.xml><?xml version="1.0" encoding="utf-8"?>
<p:tagLst xmlns:p="http://schemas.openxmlformats.org/presentationml/2006/main">
  <p:tag name="AS_UNIQUEID" val="2404"/>
</p:tagLst>
</file>

<file path=ppt/tags/tag24.xml><?xml version="1.0" encoding="utf-8"?>
<p:tagLst xmlns:p="http://schemas.openxmlformats.org/presentationml/2006/main">
  <p:tag name="AS_UNIQUEID" val="2852"/>
</p:tagLst>
</file>

<file path=ppt/tags/tag240.xml><?xml version="1.0" encoding="utf-8"?>
<p:tagLst xmlns:p="http://schemas.openxmlformats.org/presentationml/2006/main">
  <p:tag name="AS_UNIQUEID" val="3"/>
</p:tagLst>
</file>

<file path=ppt/tags/tag241.xml><?xml version="1.0" encoding="utf-8"?>
<p:tagLst xmlns:p="http://schemas.openxmlformats.org/presentationml/2006/main">
  <p:tag name="AS_UNIQUEID" val="5"/>
</p:tagLst>
</file>

<file path=ppt/tags/tag242.xml><?xml version="1.0" encoding="utf-8"?>
<p:tagLst xmlns:p="http://schemas.openxmlformats.org/presentationml/2006/main">
  <p:tag name="AS_UNIQUEID" val="2643"/>
</p:tagLst>
</file>

<file path=ppt/tags/tag243.xml><?xml version="1.0" encoding="utf-8"?>
<p:tagLst xmlns:p="http://schemas.openxmlformats.org/presentationml/2006/main">
  <p:tag name="AS_UNIQUEID" val="4"/>
</p:tagLst>
</file>

<file path=ppt/tags/tag244.xml><?xml version="1.0" encoding="utf-8"?>
<p:tagLst xmlns:p="http://schemas.openxmlformats.org/presentationml/2006/main">
  <p:tag name="AS_UNIQUEID" val="2404"/>
</p:tagLst>
</file>

<file path=ppt/tags/tag245.xml><?xml version="1.0" encoding="utf-8"?>
<p:tagLst xmlns:p="http://schemas.openxmlformats.org/presentationml/2006/main">
  <p:tag name="AS_UNIQUEID" val="3047"/>
  <p:tag name="KSO_WM_DIAGRAM_VIRTUALLY_FRAME" val="{&quot;height&quot;:266.09826771653553,&quot;left&quot;:20.95,&quot;top&quot;:158.18858267716533,&quot;width&quot;:759.3848031496061}"/>
</p:tagLst>
</file>

<file path=ppt/tags/tag246.xml><?xml version="1.0" encoding="utf-8"?>
<p:tagLst xmlns:p="http://schemas.openxmlformats.org/presentationml/2006/main">
  <p:tag name="AS_UNIQUEID" val="3048"/>
  <p:tag name="KSO_WM_DIAGRAM_VIRTUALLY_FRAME" val="{&quot;height&quot;:266.09826771653553,&quot;left&quot;:20.95,&quot;top&quot;:158.18858267716533,&quot;width&quot;:759.3848031496061}"/>
</p:tagLst>
</file>

<file path=ppt/tags/tag247.xml><?xml version="1.0" encoding="utf-8"?>
<p:tagLst xmlns:p="http://schemas.openxmlformats.org/presentationml/2006/main">
  <p:tag name="AS_UNIQUEID" val="3049"/>
  <p:tag name="KSO_WM_DIAGRAM_VIRTUALLY_FRAME" val="{&quot;height&quot;:266.09826771653553,&quot;left&quot;:20.95,&quot;top&quot;:158.18858267716533,&quot;width&quot;:759.3848031496061}"/>
</p:tagLst>
</file>

<file path=ppt/tags/tag248.xml><?xml version="1.0" encoding="utf-8"?>
<p:tagLst xmlns:p="http://schemas.openxmlformats.org/presentationml/2006/main">
  <p:tag name="AS_UNIQUEID" val="3050"/>
  <p:tag name="KSO_WM_DIAGRAM_VIRTUALLY_FRAME" val="{&quot;height&quot;:266.09826771653553,&quot;left&quot;:20.95,&quot;top&quot;:158.18858267716533,&quot;width&quot;:759.3848031496061}"/>
</p:tagLst>
</file>

<file path=ppt/tags/tag249.xml><?xml version="1.0" encoding="utf-8"?>
<p:tagLst xmlns:p="http://schemas.openxmlformats.org/presentationml/2006/main">
  <p:tag name="AS_UNIQUEID" val="3051"/>
  <p:tag name="KSO_WM_DIAGRAM_VIRTUALLY_FRAME" val="{&quot;height&quot;:266.09826771653553,&quot;left&quot;:20.95,&quot;top&quot;:158.18858267716533,&quot;width&quot;:759.3848031496061}"/>
</p:tagLst>
</file>

<file path=ppt/tags/tag25.xml><?xml version="1.0" encoding="utf-8"?>
<p:tagLst xmlns:p="http://schemas.openxmlformats.org/presentationml/2006/main">
  <p:tag name="AS_UNIQUEID" val="2853"/>
</p:tagLst>
</file>

<file path=ppt/tags/tag250.xml><?xml version="1.0" encoding="utf-8"?>
<p:tagLst xmlns:p="http://schemas.openxmlformats.org/presentationml/2006/main">
  <p:tag name="AS_UNIQUEID" val="3052"/>
  <p:tag name="KSO_WM_DIAGRAM_VIRTUALLY_FRAME" val="{&quot;height&quot;:266.09826771653553,&quot;left&quot;:20.95,&quot;top&quot;:158.18858267716533,&quot;width&quot;:759.3848031496061}"/>
</p:tagLst>
</file>

<file path=ppt/tags/tag251.xml><?xml version="1.0" encoding="utf-8"?>
<p:tagLst xmlns:p="http://schemas.openxmlformats.org/presentationml/2006/main">
  <p:tag name="AS_UNIQUEID" val="744"/>
</p:tagLst>
</file>

<file path=ppt/tags/tag252.xml><?xml version="1.0" encoding="utf-8"?>
<p:tagLst xmlns:p="http://schemas.openxmlformats.org/presentationml/2006/main">
  <p:tag name="AS_UNIQUEID" val="3085"/>
</p:tagLst>
</file>

<file path=ppt/tags/tag253.xml><?xml version="1.0" encoding="utf-8"?>
<p:tagLst xmlns:p="http://schemas.openxmlformats.org/presentationml/2006/main">
  <p:tag name="AS_UNIQUEID" val="3086"/>
</p:tagLst>
</file>

<file path=ppt/tags/tag254.xml><?xml version="1.0" encoding="utf-8"?>
<p:tagLst xmlns:p="http://schemas.openxmlformats.org/presentationml/2006/main">
  <p:tag name="AS_UNIQUEID" val="3088"/>
</p:tagLst>
</file>

<file path=ppt/tags/tag255.xml><?xml version="1.0" encoding="utf-8"?>
<p:tagLst xmlns:p="http://schemas.openxmlformats.org/presentationml/2006/main">
  <p:tag name="AS_UNIQUEID" val="3089"/>
</p:tagLst>
</file>

<file path=ppt/tags/tag256.xml><?xml version="1.0" encoding="utf-8"?>
<p:tagLst xmlns:p="http://schemas.openxmlformats.org/presentationml/2006/main">
  <p:tag name="AS_UNIQUEID" val="2790"/>
</p:tagLst>
</file>

<file path=ppt/tags/tag257.xml><?xml version="1.0" encoding="utf-8"?>
<p:tagLst xmlns:p="http://schemas.openxmlformats.org/presentationml/2006/main">
  <p:tag name="AS_UNIQUEID" val="2791"/>
</p:tagLst>
</file>

<file path=ppt/tags/tag258.xml><?xml version="1.0" encoding="utf-8"?>
<p:tagLst xmlns:p="http://schemas.openxmlformats.org/presentationml/2006/main">
  <p:tag name="AS_UNIQUEID" val="2792"/>
</p:tagLst>
</file>

<file path=ppt/tags/tag259.xml><?xml version="1.0" encoding="utf-8"?>
<p:tagLst xmlns:p="http://schemas.openxmlformats.org/presentationml/2006/main">
  <p:tag name="AS_UNIQUEID" val="2793"/>
</p:tagLst>
</file>

<file path=ppt/tags/tag26.xml><?xml version="1.0" encoding="utf-8"?>
<p:tagLst xmlns:p="http://schemas.openxmlformats.org/presentationml/2006/main">
  <p:tag name="AS_UNIQUEID" val="2854"/>
</p:tagLst>
</file>

<file path=ppt/tags/tag260.xml><?xml version="1.0" encoding="utf-8"?>
<p:tagLst xmlns:p="http://schemas.openxmlformats.org/presentationml/2006/main">
  <p:tag name="AS_UNIQUEID" val="2794"/>
</p:tagLst>
</file>

<file path=ppt/tags/tag261.xml><?xml version="1.0" encoding="utf-8"?>
<p:tagLst xmlns:p="http://schemas.openxmlformats.org/presentationml/2006/main">
  <p:tag name="AS_UNIQUEID" val="2795"/>
</p:tagLst>
</file>

<file path=ppt/tags/tag262.xml><?xml version="1.0" encoding="utf-8"?>
<p:tagLst xmlns:p="http://schemas.openxmlformats.org/presentationml/2006/main">
  <p:tag name="AS_UNIQUEID" val="2796"/>
</p:tagLst>
</file>

<file path=ppt/tags/tag263.xml><?xml version="1.0" encoding="utf-8"?>
<p:tagLst xmlns:p="http://schemas.openxmlformats.org/presentationml/2006/main">
  <p:tag name="AS_UNIQUEID" val="2797"/>
</p:tagLst>
</file>

<file path=ppt/tags/tag264.xml><?xml version="1.0" encoding="utf-8"?>
<p:tagLst xmlns:p="http://schemas.openxmlformats.org/presentationml/2006/main">
  <p:tag name="AS_UNIQUEID" val="2798"/>
</p:tagLst>
</file>

<file path=ppt/tags/tag265.xml><?xml version="1.0" encoding="utf-8"?>
<p:tagLst xmlns:p="http://schemas.openxmlformats.org/presentationml/2006/main">
  <p:tag name="AS_UNIQUEID" val="2799"/>
</p:tagLst>
</file>

<file path=ppt/tags/tag266.xml><?xml version="1.0" encoding="utf-8"?>
<p:tagLst xmlns:p="http://schemas.openxmlformats.org/presentationml/2006/main">
  <p:tag name="AS_UNIQUEID" val="2800"/>
</p:tagLst>
</file>

<file path=ppt/tags/tag267.xml><?xml version="1.0" encoding="utf-8"?>
<p:tagLst xmlns:p="http://schemas.openxmlformats.org/presentationml/2006/main">
  <p:tag name="AS_UNIQUEID" val="2801"/>
</p:tagLst>
</file>

<file path=ppt/tags/tag268.xml><?xml version="1.0" encoding="utf-8"?>
<p:tagLst xmlns:p="http://schemas.openxmlformats.org/presentationml/2006/main">
  <p:tag name="AS_UNIQUEID" val="3090"/>
</p:tagLst>
</file>

<file path=ppt/tags/tag269.xml><?xml version="1.0" encoding="utf-8"?>
<p:tagLst xmlns:p="http://schemas.openxmlformats.org/presentationml/2006/main">
  <p:tag name="AS_UNIQUEID" val="3091"/>
</p:tagLst>
</file>

<file path=ppt/tags/tag27.xml><?xml version="1.0" encoding="utf-8"?>
<p:tagLst xmlns:p="http://schemas.openxmlformats.org/presentationml/2006/main">
  <p:tag name="AS_UNIQUEID" val="2855"/>
</p:tagLst>
</file>

<file path=ppt/tags/tag270.xml><?xml version="1.0" encoding="utf-8"?>
<p:tagLst xmlns:p="http://schemas.openxmlformats.org/presentationml/2006/main">
  <p:tag name="AS_UNIQUEID" val="3092"/>
</p:tagLst>
</file>

<file path=ppt/tags/tag271.xml><?xml version="1.0" encoding="utf-8"?>
<p:tagLst xmlns:p="http://schemas.openxmlformats.org/presentationml/2006/main">
  <p:tag name="AS_UNIQUEID" val="488"/>
</p:tagLst>
</file>

<file path=ppt/tags/tag272.xml><?xml version="1.0" encoding="utf-8"?>
<p:tagLst xmlns:p="http://schemas.openxmlformats.org/presentationml/2006/main">
  <p:tag name="AS_UNIQUEID" val="488"/>
</p:tagLst>
</file>

<file path=ppt/tags/tag273.xml><?xml version="1.0" encoding="utf-8"?>
<p:tagLst xmlns:p="http://schemas.openxmlformats.org/presentationml/2006/main">
  <p:tag name="AS_UNIQUEID" val="3094"/>
</p:tagLst>
</file>

<file path=ppt/tags/tag274.xml><?xml version="1.0" encoding="utf-8"?>
<p:tagLst xmlns:p="http://schemas.openxmlformats.org/presentationml/2006/main">
  <p:tag name="AS_UNIQUEID" val="3095"/>
  <p:tag name="KSO_WM_UNIT_PLACING_PICTURE_USER_VIEWPORT" val="{&quot;height&quot;:4440,&quot;width&quot;:4450}"/>
</p:tagLst>
</file>

<file path=ppt/tags/tag275.xml><?xml version="1.0" encoding="utf-8"?>
<p:tagLst xmlns:p="http://schemas.openxmlformats.org/presentationml/2006/main">
  <p:tag name="AS_UNIQUEID" val="3096"/>
</p:tagLst>
</file>

<file path=ppt/tags/tag276.xml><?xml version="1.0" encoding="utf-8"?>
<p:tagLst xmlns:p="http://schemas.openxmlformats.org/presentationml/2006/main">
  <p:tag name="AS_UNIQUEID" val="3097"/>
</p:tagLst>
</file>

<file path=ppt/tags/tag277.xml><?xml version="1.0" encoding="utf-8"?>
<p:tagLst xmlns:p="http://schemas.openxmlformats.org/presentationml/2006/main">
  <p:tag name="AS_UNIQUEID" val="3099"/>
</p:tagLst>
</file>

<file path=ppt/tags/tag278.xml><?xml version="1.0" encoding="utf-8"?>
<p:tagLst xmlns:p="http://schemas.openxmlformats.org/presentationml/2006/main">
  <p:tag name="AS_UNIQUEID" val="2808"/>
</p:tagLst>
</file>

<file path=ppt/tags/tag279.xml><?xml version="1.0" encoding="utf-8"?>
<p:tagLst xmlns:p="http://schemas.openxmlformats.org/presentationml/2006/main">
  <p:tag name="AS_UNIQUEID" val="2809"/>
  <p:tag name="KSO_WM_ASSEMBLE_CHIP_INDEX" val="298850999c734b6babb04e0b0c7c43d3"/>
  <p:tag name="KSO_WM_CHIP_FILLAREA_FILL_RULE" val="{&quot;fill_align&quot;:&quot;lt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707c4054ed1e2fb81630"/>
  <p:tag name="KSO_WM_TEMPLATE_ASSEMBLE_XID" val="6065707c4054ed1e2fb81630"/>
  <p:tag name="KSO_WM_TEMPLATE_CATEGORY" val="diagram"/>
  <p:tag name="KSO_WM_TEMPLATE_INDEX" val="20217324"/>
  <p:tag name="KSO_WM_UNIT_BLOCK" val="0"/>
  <p:tag name="KSO_WM_UNIT_COMPATIBLE" val="0"/>
  <p:tag name="KSO_WM_UNIT_DEC_AREA_ID" val="10b91c26f4d64338a042d7e51884d37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7324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SHOW_EDIT_AREA_INDICATION" val="1"/>
  <p:tag name="KSO_WM_UNIT_SM_LIMIT_TYPE" val="2"/>
  <p:tag name="KSO_WM_UNIT_SUBTYPE" val="a"/>
  <p:tag name="KSO_WM_UNIT_SUPPORT_BIG_FONT" val="1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156"/>
</p:tagLst>
</file>

<file path=ppt/tags/tag28.xml><?xml version="1.0" encoding="utf-8"?>
<p:tagLst xmlns:p="http://schemas.openxmlformats.org/presentationml/2006/main">
  <p:tag name="AS_UNIQUEID" val="2856"/>
</p:tagLst>
</file>

<file path=ppt/tags/tag280.xml><?xml version="1.0" encoding="utf-8"?>
<p:tagLst xmlns:p="http://schemas.openxmlformats.org/presentationml/2006/main">
  <p:tag name="AS_UNIQUEID" val="3101"/>
</p:tagLst>
</file>

<file path=ppt/tags/tag281.xml><?xml version="1.0" encoding="utf-8"?>
<p:tagLst xmlns:p="http://schemas.openxmlformats.org/presentationml/2006/main">
  <p:tag name="AS_UNIQUEID" val="3102"/>
</p:tagLst>
</file>

<file path=ppt/tags/tag282.xml><?xml version="1.0" encoding="utf-8"?>
<p:tagLst xmlns:p="http://schemas.openxmlformats.org/presentationml/2006/main">
  <p:tag name="AS_UNIQUEID" val="2811"/>
  <p:tag name="KSO_WM_ASSEMBLE_CHIP_INDEX" val="e3caba90e12c4ce1af149f8127d665e4"/>
  <p:tag name="KSO_WM_CHIP_FILLAREA_FILL_RULE" val="{&quot;fill_align&quot;:&quot;lb&quot;,&quot;fill_mode&quot;:&quot;full&quot;,&quot;sacle_strategy&quot;:&quot;smart&quot;}"/>
  <p:tag name="KSO_WM_CHIP_GROUPID" val="5f461bcef3f92eac738049c8"/>
  <p:tag name="KSO_WM_CHIP_XID" val="5f461bcef3f92eac738049c9"/>
  <p:tag name="KSO_WM_TAG_VERSION" val="1.0"/>
  <p:tag name="KSO_WM_TEMPLATE_ASSEMBLE_GROUPID" val="606570494054ed1e2fb814b8"/>
  <p:tag name="KSO_WM_TEMPLATE_ASSEMBLE_XID" val="606570494054ed1e2fb814b8"/>
  <p:tag name="KSO_WM_TEMPLATE_CATEGORY" val="diagram"/>
  <p:tag name="KSO_WM_TEMPLATE_INDEX" val="20217059"/>
  <p:tag name="KSO_WM_UNIT_COMPATIBLE" val="0"/>
  <p:tag name="KSO_WM_UNIT_DEC_AREA_ID" val="5392f521ce1644b28bacf81475ee4b0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7059_1*a*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VALUE" val="22"/>
</p:tagLst>
</file>

<file path=ppt/tags/tag283.xml><?xml version="1.0" encoding="utf-8"?>
<p:tagLst xmlns:p="http://schemas.openxmlformats.org/presentationml/2006/main">
  <p:tag name="AS_UNIQUEID" val="2812"/>
  <p:tag name="KSO_WM_ASSEMBLE_CHIP_INDEX" val="e3caba90e12c4ce1af149f8127d665e4"/>
  <p:tag name="KSO_WM_CHIP_FILLAREA_FILL_RULE" val="{&quot;fill_align&quot;:&quot;lb&quot;,&quot;fill_mode&quot;:&quot;full&quot;,&quot;sacle_strategy&quot;:&quot;smart&quot;}"/>
  <p:tag name="KSO_WM_CHIP_GROUPID" val="5f461bcef3f92eac738049c8"/>
  <p:tag name="KSO_WM_CHIP_XID" val="5f461bcef3f92eac738049c9"/>
  <p:tag name="KSO_WM_TAG_VERSION" val="1.0"/>
  <p:tag name="KSO_WM_TEMPLATE_ASSEMBLE_GROUPID" val="606570494054ed1e2fb814b8"/>
  <p:tag name="KSO_WM_TEMPLATE_ASSEMBLE_XID" val="606570494054ed1e2fb814b8"/>
  <p:tag name="KSO_WM_TEMPLATE_CATEGORY" val="diagram"/>
  <p:tag name="KSO_WM_TEMPLATE_INDEX" val="20217059"/>
  <p:tag name="KSO_WM_UNIT_COMPATIBLE" val="0"/>
  <p:tag name="KSO_WM_UNIT_DEC_AREA_ID" val="7e4bf1ef071248b98486ca2a37073cd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7059_1*b*1"/>
  <p:tag name="KSO_WM_UNIT_ISCONTENTSTITLE" val="0"/>
  <p:tag name="KSO_WM_UNIT_ISNUMDGMTITLE" val="0"/>
  <p:tag name="KSO_WM_UNIT_LAYERLEVEL" val="1"/>
  <p:tag name="KSO_WM_UNIT_NOCLEAR" val="0"/>
  <p:tag name="KSO_WM_UNIT_PRESET_TEXT" val="单击此处可添加副标题"/>
  <p:tag name="KSO_WM_UNIT_SHOW_EDIT_AREA_INDICATION" val="1"/>
  <p:tag name="KSO_WM_UNIT_SM_LIMIT_TYPE" val="2"/>
  <p:tag name="KSO_WM_UNIT_TEXT_FILL_FORE_SCHEMECOLOR_INDEX" val="14"/>
  <p:tag name="KSO_WM_UNIT_TEXT_FILL_FORE_SCHEMECOLOR_INDEX_BRIGHTNESS" val="-0.5"/>
  <p:tag name="KSO_WM_UNIT_TEXT_FILL_TYPE" val="1"/>
  <p:tag name="KSO_WM_UNIT_VALUE" val="22"/>
</p:tagLst>
</file>

<file path=ppt/tags/tag284.xml><?xml version="1.0" encoding="utf-8"?>
<p:tagLst xmlns:p="http://schemas.openxmlformats.org/presentationml/2006/main">
  <p:tag name="AS_UNIQUEID" val="3104"/>
</p:tagLst>
</file>

<file path=ppt/tags/tag285.xml><?xml version="1.0" encoding="utf-8"?>
<p:tagLst xmlns:p="http://schemas.openxmlformats.org/presentationml/2006/main">
  <p:tag name="AS_UNIQUEID" val="3105"/>
</p:tagLst>
</file>

<file path=ppt/tags/tag286.xml><?xml version="1.0" encoding="utf-8"?>
<p:tagLst xmlns:p="http://schemas.openxmlformats.org/presentationml/2006/main">
  <p:tag name="AS_UNIQUEID" val="2811"/>
  <p:tag name="KSO_WM_ASSEMBLE_CHIP_INDEX" val="e3caba90e12c4ce1af149f8127d665e4"/>
  <p:tag name="KSO_WM_CHIP_FILLAREA_FILL_RULE" val="{&quot;fill_align&quot;:&quot;lb&quot;,&quot;fill_mode&quot;:&quot;full&quot;,&quot;sacle_strategy&quot;:&quot;smart&quot;}"/>
  <p:tag name="KSO_WM_CHIP_GROUPID" val="5f461bcef3f92eac738049c8"/>
  <p:tag name="KSO_WM_CHIP_XID" val="5f461bcef3f92eac738049c9"/>
  <p:tag name="KSO_WM_TAG_VERSION" val="1.0"/>
  <p:tag name="KSO_WM_TEMPLATE_ASSEMBLE_GROUPID" val="606570494054ed1e2fb814b8"/>
  <p:tag name="KSO_WM_TEMPLATE_ASSEMBLE_XID" val="606570494054ed1e2fb814b8"/>
  <p:tag name="KSO_WM_TEMPLATE_CATEGORY" val="diagram"/>
  <p:tag name="KSO_WM_TEMPLATE_INDEX" val="20217059"/>
  <p:tag name="KSO_WM_UNIT_COMPATIBLE" val="0"/>
  <p:tag name="KSO_WM_UNIT_DEC_AREA_ID" val="5392f521ce1644b28bacf81475ee4b0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7059_1*a*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VALUE" val="22"/>
</p:tagLst>
</file>

<file path=ppt/tags/tag287.xml><?xml version="1.0" encoding="utf-8"?>
<p:tagLst xmlns:p="http://schemas.openxmlformats.org/presentationml/2006/main">
  <p:tag name="AS_UNIQUEID" val="2815"/>
  <p:tag name="KSO_WM_ASSEMBLE_CHIP_INDEX" val="50c38841a8764a9fabe798fe9094fc44"/>
  <p:tag name="KSO_WM_CHIP_FILLAREA_FILL_RULE" val="{&quot;fill_align&quot;:&quot;lt&quot;,&quot;fill_mode&quot;:&quot;full&quot;,&quot;sacle_strategy&quot;:&quot;smart&quot;}"/>
  <p:tag name="KSO_WM_CHIP_GROUPID" val="5e6b05b36848fb12bee65ad8"/>
  <p:tag name="KSO_WM_CHIP_XID" val="5e6b05b36848fb12bee65ada"/>
  <p:tag name="KSO_WM_TAG_VERSION" val="1.0"/>
  <p:tag name="KSO_WM_TEMPLATE_ASSEMBLE_GROUPID" val="60656eb44054ed1e2fb7fe8a"/>
  <p:tag name="KSO_WM_TEMPLATE_ASSEMBLE_XID" val="60656eb44054ed1e2fb7fe8a"/>
  <p:tag name="KSO_WM_TEMPLATE_CATEGORY" val="diagram"/>
  <p:tag name="KSO_WM_TEMPLATE_INDEX" val="20213355"/>
  <p:tag name="KSO_WM_UNIT_BLOCK" val="0"/>
  <p:tag name="KSO_WM_UNIT_COMPATIBLE" val="0"/>
  <p:tag name="KSO_WM_UNIT_DEC_AREA_ID" val="78360686b35648d2adfd02a25d990f5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3355_1*h_f*1_1"/>
  <p:tag name="KSO_WM_UNIT_LAYERLEVEL" val="1_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387"/>
</p:tagLst>
</file>

<file path=ppt/tags/tag288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YzIxZTk5OGI4YmYxYjYwZjRlZGRlNDg2MzNlMmI2YWEifQ=="/>
</p:tagLst>
</file>

<file path=ppt/tags/tag29.xml><?xml version="1.0" encoding="utf-8"?>
<p:tagLst xmlns:p="http://schemas.openxmlformats.org/presentationml/2006/main">
  <p:tag name="AS_UNIQUEID" val="2857"/>
</p:tagLst>
</file>

<file path=ppt/tags/tag3.xml><?xml version="1.0" encoding="utf-8"?>
<p:tagLst xmlns:p="http://schemas.openxmlformats.org/presentationml/2006/main">
  <p:tag name="AS_UNIQUEID" val="2827"/>
</p:tagLst>
</file>

<file path=ppt/tags/tag30.xml><?xml version="1.0" encoding="utf-8"?>
<p:tagLst xmlns:p="http://schemas.openxmlformats.org/presentationml/2006/main">
  <p:tag name="AS_UNIQUEID" val="2859"/>
</p:tagLst>
</file>

<file path=ppt/tags/tag31.xml><?xml version="1.0" encoding="utf-8"?>
<p:tagLst xmlns:p="http://schemas.openxmlformats.org/presentationml/2006/main">
  <p:tag name="AS_UNIQUEID" val="2860"/>
</p:tagLst>
</file>

<file path=ppt/tags/tag32.xml><?xml version="1.0" encoding="utf-8"?>
<p:tagLst xmlns:p="http://schemas.openxmlformats.org/presentationml/2006/main">
  <p:tag name="AS_UNIQUEID" val="2861"/>
</p:tagLst>
</file>

<file path=ppt/tags/tag33.xml><?xml version="1.0" encoding="utf-8"?>
<p:tagLst xmlns:p="http://schemas.openxmlformats.org/presentationml/2006/main">
  <p:tag name="AS_UNIQUEID" val="2862"/>
</p:tagLst>
</file>

<file path=ppt/tags/tag34.xml><?xml version="1.0" encoding="utf-8"?>
<p:tagLst xmlns:p="http://schemas.openxmlformats.org/presentationml/2006/main">
  <p:tag name="AS_UNIQUEID" val="2864"/>
</p:tagLst>
</file>

<file path=ppt/tags/tag35.xml><?xml version="1.0" encoding="utf-8"?>
<p:tagLst xmlns:p="http://schemas.openxmlformats.org/presentationml/2006/main">
  <p:tag name="AS_UNIQUEID" val="2865"/>
</p:tagLst>
</file>

<file path=ppt/tags/tag36.xml><?xml version="1.0" encoding="utf-8"?>
<p:tagLst xmlns:p="http://schemas.openxmlformats.org/presentationml/2006/main">
  <p:tag name="AS_UNIQUEID" val="2866"/>
</p:tagLst>
</file>

<file path=ppt/tags/tag37.xml><?xml version="1.0" encoding="utf-8"?>
<p:tagLst xmlns:p="http://schemas.openxmlformats.org/presentationml/2006/main">
  <p:tag name="AS_UNIQUEID" val="2868"/>
</p:tagLst>
</file>

<file path=ppt/tags/tag38.xml><?xml version="1.0" encoding="utf-8"?>
<p:tagLst xmlns:p="http://schemas.openxmlformats.org/presentationml/2006/main">
  <p:tag name="AS_UNIQUEID" val="2869"/>
</p:tagLst>
</file>

<file path=ppt/tags/tag39.xml><?xml version="1.0" encoding="utf-8"?>
<p:tagLst xmlns:p="http://schemas.openxmlformats.org/presentationml/2006/main">
  <p:tag name="AS_UNIQUEID" val="2870"/>
</p:tagLst>
</file>

<file path=ppt/tags/tag4.xml><?xml version="1.0" encoding="utf-8"?>
<p:tagLst xmlns:p="http://schemas.openxmlformats.org/presentationml/2006/main">
  <p:tag name="AS_UNIQUEID" val="2828"/>
</p:tagLst>
</file>

<file path=ppt/tags/tag40.xml><?xml version="1.0" encoding="utf-8"?>
<p:tagLst xmlns:p="http://schemas.openxmlformats.org/presentationml/2006/main">
  <p:tag name="AS_UNIQUEID" val="2871"/>
</p:tagLst>
</file>

<file path=ppt/tags/tag41.xml><?xml version="1.0" encoding="utf-8"?>
<p:tagLst xmlns:p="http://schemas.openxmlformats.org/presentationml/2006/main">
  <p:tag name="AS_UNIQUEID" val="2872"/>
</p:tagLst>
</file>

<file path=ppt/tags/tag42.xml><?xml version="1.0" encoding="utf-8"?>
<p:tagLst xmlns:p="http://schemas.openxmlformats.org/presentationml/2006/main">
  <p:tag name="AS_UNIQUEID" val="2873"/>
</p:tagLst>
</file>

<file path=ppt/tags/tag43.xml><?xml version="1.0" encoding="utf-8"?>
<p:tagLst xmlns:p="http://schemas.openxmlformats.org/presentationml/2006/main">
  <p:tag name="AS_UNIQUEID" val="2875"/>
</p:tagLst>
</file>

<file path=ppt/tags/tag44.xml><?xml version="1.0" encoding="utf-8"?>
<p:tagLst xmlns:p="http://schemas.openxmlformats.org/presentationml/2006/main">
  <p:tag name="AS_UNIQUEID" val="2876"/>
</p:tagLst>
</file>

<file path=ppt/tags/tag45.xml><?xml version="1.0" encoding="utf-8"?>
<p:tagLst xmlns:p="http://schemas.openxmlformats.org/presentationml/2006/main">
  <p:tag name="AS_UNIQUEID" val="2877"/>
</p:tagLst>
</file>

<file path=ppt/tags/tag46.xml><?xml version="1.0" encoding="utf-8"?>
<p:tagLst xmlns:p="http://schemas.openxmlformats.org/presentationml/2006/main">
  <p:tag name="AS_UNIQUEID" val="2878"/>
</p:tagLst>
</file>

<file path=ppt/tags/tag47.xml><?xml version="1.0" encoding="utf-8"?>
<p:tagLst xmlns:p="http://schemas.openxmlformats.org/presentationml/2006/main">
  <p:tag name="AS_UNIQUEID" val="2879"/>
</p:tagLst>
</file>

<file path=ppt/tags/tag48.xml><?xml version="1.0" encoding="utf-8"?>
<p:tagLst xmlns:p="http://schemas.openxmlformats.org/presentationml/2006/main">
  <p:tag name="AS_UNIQUEID" val="2880"/>
</p:tagLst>
</file>

<file path=ppt/tags/tag49.xml><?xml version="1.0" encoding="utf-8"?>
<p:tagLst xmlns:p="http://schemas.openxmlformats.org/presentationml/2006/main">
  <p:tag name="AS_UNIQUEID" val="2882"/>
</p:tagLst>
</file>

<file path=ppt/tags/tag5.xml><?xml version="1.0" encoding="utf-8"?>
<p:tagLst xmlns:p="http://schemas.openxmlformats.org/presentationml/2006/main">
  <p:tag name="AS_UNIQUEID" val="2829"/>
</p:tagLst>
</file>

<file path=ppt/tags/tag50.xml><?xml version="1.0" encoding="utf-8"?>
<p:tagLst xmlns:p="http://schemas.openxmlformats.org/presentationml/2006/main">
  <p:tag name="AS_UNIQUEID" val="2883"/>
</p:tagLst>
</file>

<file path=ppt/tags/tag51.xml><?xml version="1.0" encoding="utf-8"?>
<p:tagLst xmlns:p="http://schemas.openxmlformats.org/presentationml/2006/main">
  <p:tag name="AS_UNIQUEID" val="2884"/>
</p:tagLst>
</file>

<file path=ppt/tags/tag52.xml><?xml version="1.0" encoding="utf-8"?>
<p:tagLst xmlns:p="http://schemas.openxmlformats.org/presentationml/2006/main">
  <p:tag name="AS_UNIQUEID" val="2885"/>
</p:tagLst>
</file>

<file path=ppt/tags/tag53.xml><?xml version="1.0" encoding="utf-8"?>
<p:tagLst xmlns:p="http://schemas.openxmlformats.org/presentationml/2006/main">
  <p:tag name="AS_UNIQUEID" val="2886"/>
</p:tagLst>
</file>

<file path=ppt/tags/tag54.xml><?xml version="1.0" encoding="utf-8"?>
<p:tagLst xmlns:p="http://schemas.openxmlformats.org/presentationml/2006/main">
  <p:tag name="AS_UNIQUEID" val="2888"/>
</p:tagLst>
</file>

<file path=ppt/tags/tag55.xml><?xml version="1.0" encoding="utf-8"?>
<p:tagLst xmlns:p="http://schemas.openxmlformats.org/presentationml/2006/main">
  <p:tag name="AS_UNIQUEID" val="2889"/>
</p:tagLst>
</file>

<file path=ppt/tags/tag56.xml><?xml version="1.0" encoding="utf-8"?>
<p:tagLst xmlns:p="http://schemas.openxmlformats.org/presentationml/2006/main">
  <p:tag name="AS_UNIQUEID" val="2890"/>
</p:tagLst>
</file>

<file path=ppt/tags/tag57.xml><?xml version="1.0" encoding="utf-8"?>
<p:tagLst xmlns:p="http://schemas.openxmlformats.org/presentationml/2006/main">
  <p:tag name="AS_UNIQUEID" val="2891"/>
</p:tagLst>
</file>

<file path=ppt/tags/tag58.xml><?xml version="1.0" encoding="utf-8"?>
<p:tagLst xmlns:p="http://schemas.openxmlformats.org/presentationml/2006/main">
  <p:tag name="AS_UNIQUEID" val="2892"/>
</p:tagLst>
</file>

<file path=ppt/tags/tag59.xml><?xml version="1.0" encoding="utf-8"?>
<p:tagLst xmlns:p="http://schemas.openxmlformats.org/presentationml/2006/main">
  <p:tag name="AS_UNIQUEID" val="2894"/>
</p:tagLst>
</file>

<file path=ppt/tags/tag6.xml><?xml version="1.0" encoding="utf-8"?>
<p:tagLst xmlns:p="http://schemas.openxmlformats.org/presentationml/2006/main">
  <p:tag name="AS_UNIQUEID" val="2831"/>
</p:tagLst>
</file>

<file path=ppt/tags/tag60.xml><?xml version="1.0" encoding="utf-8"?>
<p:tagLst xmlns:p="http://schemas.openxmlformats.org/presentationml/2006/main">
  <p:tag name="AS_UNIQUEID" val="2895"/>
</p:tagLst>
</file>

<file path=ppt/tags/tag61.xml><?xml version="1.0" encoding="utf-8"?>
<p:tagLst xmlns:p="http://schemas.openxmlformats.org/presentationml/2006/main">
  <p:tag name="AS_UNIQUEID" val="2896"/>
</p:tagLst>
</file>

<file path=ppt/tags/tag62.xml><?xml version="1.0" encoding="utf-8"?>
<p:tagLst xmlns:p="http://schemas.openxmlformats.org/presentationml/2006/main">
  <p:tag name="AS_UNIQUEID" val="2897"/>
</p:tagLst>
</file>

<file path=ppt/tags/tag63.xml><?xml version="1.0" encoding="utf-8"?>
<p:tagLst xmlns:p="http://schemas.openxmlformats.org/presentationml/2006/main">
  <p:tag name="AS_UNIQUEID" val="2898"/>
</p:tagLst>
</file>

<file path=ppt/tags/tag64.xml><?xml version="1.0" encoding="utf-8"?>
<p:tagLst xmlns:p="http://schemas.openxmlformats.org/presentationml/2006/main">
  <p:tag name="AS_UNIQUEID" val="2899"/>
</p:tagLst>
</file>

<file path=ppt/tags/tag65.xml><?xml version="1.0" encoding="utf-8"?>
<p:tagLst xmlns:p="http://schemas.openxmlformats.org/presentationml/2006/main">
  <p:tag name="AS_UNIQUEID" val="2901"/>
</p:tagLst>
</file>

<file path=ppt/tags/tag66.xml><?xml version="1.0" encoding="utf-8"?>
<p:tagLst xmlns:p="http://schemas.openxmlformats.org/presentationml/2006/main">
  <p:tag name="AS_UNIQUEID" val="2902"/>
  <p:tag name="KSO_WM_UNIT_PLACING_PICTURE_USER_VIEWPORT" val="{&quot;height&quot;:4440,&quot;width&quot;:4450}"/>
</p:tagLst>
</file>

<file path=ppt/tags/tag67.xml><?xml version="1.0" encoding="utf-8"?>
<p:tagLst xmlns:p="http://schemas.openxmlformats.org/presentationml/2006/main">
  <p:tag name="AS_UNIQUEID" val="2903"/>
</p:tagLst>
</file>

<file path=ppt/tags/tag68.xml><?xml version="1.0" encoding="utf-8"?>
<p:tagLst xmlns:p="http://schemas.openxmlformats.org/presentationml/2006/main">
  <p:tag name="AS_UNIQUEID" val="2904"/>
</p:tagLst>
</file>

<file path=ppt/tags/tag69.xml><?xml version="1.0" encoding="utf-8"?>
<p:tagLst xmlns:p="http://schemas.openxmlformats.org/presentationml/2006/main">
  <p:tag name="AS_UNIQUEID" val="2905"/>
</p:tagLst>
</file>

<file path=ppt/tags/tag7.xml><?xml version="1.0" encoding="utf-8"?>
<p:tagLst xmlns:p="http://schemas.openxmlformats.org/presentationml/2006/main">
  <p:tag name="AS_UNIQUEID" val="2832"/>
</p:tagLst>
</file>

<file path=ppt/tags/tag70.xml><?xml version="1.0" encoding="utf-8"?>
<p:tagLst xmlns:p="http://schemas.openxmlformats.org/presentationml/2006/main">
  <p:tag name="AS_UNIQUEID" val="2906"/>
</p:tagLst>
</file>

<file path=ppt/tags/tag71.xml><?xml version="1.0" encoding="utf-8"?>
<p:tagLst xmlns:p="http://schemas.openxmlformats.org/presentationml/2006/main">
  <p:tag name="AS_UNIQUEID" val="2907"/>
</p:tagLst>
</file>

<file path=ppt/tags/tag72.xml><?xml version="1.0" encoding="utf-8"?>
<p:tagLst xmlns:p="http://schemas.openxmlformats.org/presentationml/2006/main">
  <p:tag name="AS_UNIQUEID" val="2908"/>
</p:tagLst>
</file>

<file path=ppt/tags/tag73.xml><?xml version="1.0" encoding="utf-8"?>
<p:tagLst xmlns:p="http://schemas.openxmlformats.org/presentationml/2006/main">
  <p:tag name="AS_UNIQUEID" val="2909"/>
</p:tagLst>
</file>

<file path=ppt/tags/tag74.xml><?xml version="1.0" encoding="utf-8"?>
<p:tagLst xmlns:p="http://schemas.openxmlformats.org/presentationml/2006/main">
  <p:tag name="AS_UNIQUEID" val="2913"/>
</p:tagLst>
</file>

<file path=ppt/tags/tag75.xml><?xml version="1.0" encoding="utf-8"?>
<p:tagLst xmlns:p="http://schemas.openxmlformats.org/presentationml/2006/main">
  <p:tag name="AS_UNIQUEID" val="2914"/>
  <p:tag name="KSO_WM_UNIT_PLACING_PICTURE_USER_VIEWPORT" val="{&quot;height&quot;:4440,&quot;width&quot;:4450}"/>
</p:tagLst>
</file>

<file path=ppt/tags/tag76.xml><?xml version="1.0" encoding="utf-8"?>
<p:tagLst xmlns:p="http://schemas.openxmlformats.org/presentationml/2006/main">
  <p:tag name="AS_UNIQUEID" val="2915"/>
</p:tagLst>
</file>

<file path=ppt/tags/tag77.xml><?xml version="1.0" encoding="utf-8"?>
<p:tagLst xmlns:p="http://schemas.openxmlformats.org/presentationml/2006/main">
  <p:tag name="AS_UNIQUEID" val="2916"/>
</p:tagLst>
</file>

<file path=ppt/tags/tag78.xml><?xml version="1.0" encoding="utf-8"?>
<p:tagLst xmlns:p="http://schemas.openxmlformats.org/presentationml/2006/main">
  <p:tag name="AS_UNIQUEID" val="2917"/>
</p:tagLst>
</file>

<file path=ppt/tags/tag79.xml><?xml version="1.0" encoding="utf-8"?>
<p:tagLst xmlns:p="http://schemas.openxmlformats.org/presentationml/2006/main">
  <p:tag name="AS_UNIQUEID" val="2918"/>
</p:tagLst>
</file>

<file path=ppt/tags/tag8.xml><?xml version="1.0" encoding="utf-8"?>
<p:tagLst xmlns:p="http://schemas.openxmlformats.org/presentationml/2006/main">
  <p:tag name="AS_UNIQUEID" val="2833"/>
</p:tagLst>
</file>

<file path=ppt/tags/tag80.xml><?xml version="1.0" encoding="utf-8"?>
<p:tagLst xmlns:p="http://schemas.openxmlformats.org/presentationml/2006/main">
  <p:tag name="AS_UNIQUEID" val="2919"/>
</p:tagLst>
</file>

<file path=ppt/tags/tag81.xml><?xml version="1.0" encoding="utf-8"?>
<p:tagLst xmlns:p="http://schemas.openxmlformats.org/presentationml/2006/main">
  <p:tag name="AS_UNIQUEID" val="2920"/>
</p:tagLst>
</file>

<file path=ppt/tags/tag82.xml><?xml version="1.0" encoding="utf-8"?>
<p:tagLst xmlns:p="http://schemas.openxmlformats.org/presentationml/2006/main">
  <p:tag name="AS_UNIQUEID" val="2921"/>
</p:tagLst>
</file>

<file path=ppt/tags/tag83.xml><?xml version="1.0" encoding="utf-8"?>
<p:tagLst xmlns:p="http://schemas.openxmlformats.org/presentationml/2006/main">
  <p:tag name="AS_UNIQUEID" val="2922"/>
</p:tagLst>
</file>

<file path=ppt/tags/tag84.xml><?xml version="1.0" encoding="utf-8"?>
<p:tagLst xmlns:p="http://schemas.openxmlformats.org/presentationml/2006/main">
  <p:tag name="AS_UNIQUEID" val="2923"/>
</p:tagLst>
</file>

<file path=ppt/tags/tag85.xml><?xml version="1.0" encoding="utf-8"?>
<p:tagLst xmlns:p="http://schemas.openxmlformats.org/presentationml/2006/main">
  <p:tag name="AS_UNIQUEID" val="2925"/>
</p:tagLst>
</file>

<file path=ppt/tags/tag86.xml><?xml version="1.0" encoding="utf-8"?>
<p:tagLst xmlns:p="http://schemas.openxmlformats.org/presentationml/2006/main">
  <p:tag name="AS_UNIQUEID" val="2926"/>
  <p:tag name="KSO_WM_UNIT_PLACING_PICTURE_USER_VIEWPORT" val="{&quot;height&quot;:4440,&quot;width&quot;:4450}"/>
</p:tagLst>
</file>

<file path=ppt/tags/tag87.xml><?xml version="1.0" encoding="utf-8"?>
<p:tagLst xmlns:p="http://schemas.openxmlformats.org/presentationml/2006/main">
  <p:tag name="AS_UNIQUEID" val="2387"/>
</p:tagLst>
</file>

<file path=ppt/tags/tag88.xml><?xml version="1.0" encoding="utf-8"?>
<p:tagLst xmlns:p="http://schemas.openxmlformats.org/presentationml/2006/main">
  <p:tag name="AS_UNIQUEID" val="2928"/>
</p:tagLst>
</file>

<file path=ppt/tags/tag89.xml><?xml version="1.0" encoding="utf-8"?>
<p:tagLst xmlns:p="http://schemas.openxmlformats.org/presentationml/2006/main">
  <p:tag name="AS_UNIQUEID" val="2935"/>
</p:tagLst>
</file>

<file path=ppt/tags/tag9.xml><?xml version="1.0" encoding="utf-8"?>
<p:tagLst xmlns:p="http://schemas.openxmlformats.org/presentationml/2006/main">
  <p:tag name="AS_UNIQUEID" val="2834"/>
</p:tagLst>
</file>

<file path=ppt/tags/tag90.xml><?xml version="1.0" encoding="utf-8"?>
<p:tagLst xmlns:p="http://schemas.openxmlformats.org/presentationml/2006/main">
  <p:tag name="AS_UNIQUEID" val="2936"/>
  <p:tag name="KSO_WM_UNIT_PLACING_PICTURE_USER_VIEWPORT" val="{&quot;height&quot;:4440,&quot;width&quot;:4450}"/>
</p:tagLst>
</file>

<file path=ppt/tags/tag91.xml><?xml version="1.0" encoding="utf-8"?>
<p:tagLst xmlns:p="http://schemas.openxmlformats.org/presentationml/2006/main">
  <p:tag name="AS_UNIQUEID" val="2223"/>
</p:tagLst>
</file>

<file path=ppt/tags/tag92.xml><?xml version="1.0" encoding="utf-8"?>
<p:tagLst xmlns:p="http://schemas.openxmlformats.org/presentationml/2006/main">
  <p:tag name="AS_UNIQUEID" val="2224"/>
</p:tagLst>
</file>

<file path=ppt/tags/tag93.xml><?xml version="1.0" encoding="utf-8"?>
<p:tagLst xmlns:p="http://schemas.openxmlformats.org/presentationml/2006/main">
  <p:tag name="AS_UNIQUEID" val="2226"/>
</p:tagLst>
</file>

<file path=ppt/tags/tag94.xml><?xml version="1.0" encoding="utf-8"?>
<p:tagLst xmlns:p="http://schemas.openxmlformats.org/presentationml/2006/main">
  <p:tag name="AS_UNIQUEID" val="2223"/>
</p:tagLst>
</file>

<file path=ppt/tags/tag95.xml><?xml version="1.0" encoding="utf-8"?>
<p:tagLst xmlns:p="http://schemas.openxmlformats.org/presentationml/2006/main">
  <p:tag name="AS_UNIQUEID" val="2938"/>
</p:tagLst>
</file>

<file path=ppt/tags/tag96.xml><?xml version="1.0" encoding="utf-8"?>
<p:tagLst xmlns:p="http://schemas.openxmlformats.org/presentationml/2006/main">
  <p:tag name="AS_UNIQUEID" val="2940"/>
</p:tagLst>
</file>

<file path=ppt/tags/tag97.xml><?xml version="1.0" encoding="utf-8"?>
<p:tagLst xmlns:p="http://schemas.openxmlformats.org/presentationml/2006/main">
  <p:tag name="AS_UNIQUEID" val="2941"/>
  <p:tag name="KSO_WM_UNIT_PLACING_PICTURE_USER_VIEWPORT" val="{&quot;height&quot;:4440,&quot;width&quot;:4450}"/>
</p:tagLst>
</file>

<file path=ppt/tags/tag98.xml><?xml version="1.0" encoding="utf-8"?>
<p:tagLst xmlns:p="http://schemas.openxmlformats.org/presentationml/2006/main">
  <p:tag name="AS_UNIQUEID" val="513"/>
</p:tagLst>
</file>

<file path=ppt/tags/tag99.xml><?xml version="1.0" encoding="utf-8"?>
<p:tagLst xmlns:p="http://schemas.openxmlformats.org/presentationml/2006/main">
  <p:tag name="AS_UNIQUEID" val="294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8304</Words>
  <Application>WPS 演示</Application>
  <PresentationFormat>宽屏</PresentationFormat>
  <Paragraphs>516</Paragraphs>
  <Slides>47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31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79" baseType="lpstr">
      <vt:lpstr>Arial</vt:lpstr>
      <vt:lpstr>宋体</vt:lpstr>
      <vt:lpstr>Wingdings</vt:lpstr>
      <vt:lpstr>仿宋</vt:lpstr>
      <vt:lpstr>黑体</vt:lpstr>
      <vt:lpstr>微软雅黑</vt:lpstr>
      <vt:lpstr>华文隶书</vt:lpstr>
      <vt:lpstr>Arial Unicode MS</vt:lpstr>
      <vt:lpstr>Calibri</vt:lpstr>
      <vt:lpstr>华文中宋</vt:lpstr>
      <vt:lpstr>楷体</vt:lpstr>
      <vt:lpstr>新宋体</vt:lpstr>
      <vt:lpstr>-소망L</vt:lpstr>
      <vt:lpstr>Segoe Print</vt:lpstr>
      <vt:lpstr>华文新魏</vt:lpstr>
      <vt:lpstr>华文楷体</vt:lpstr>
      <vt:lpstr>方正粗黑宋简体</vt:lpstr>
      <vt:lpstr>Tahoma</vt:lpstr>
      <vt:lpstr>Aa林老师的字 (非商业使用)</vt:lpstr>
      <vt:lpstr>Times New Roman</vt:lpstr>
      <vt:lpstr>Times New Roman</vt:lpstr>
      <vt:lpstr>Calibri</vt:lpstr>
      <vt:lpstr>等线</vt:lpstr>
      <vt:lpstr>魏碑-简</vt:lpstr>
      <vt:lpstr>楷体_GB2312</vt:lpstr>
      <vt:lpstr>Segoe UI</vt:lpstr>
      <vt:lpstr>Wingdings</vt:lpstr>
      <vt:lpstr>Aa林老师的字 (非商业使用)</vt:lpstr>
      <vt:lpstr>方正粗黑宋简体</vt:lpstr>
      <vt:lpstr>楷体_GB2312</vt:lpstr>
      <vt:lpstr>魏碑-简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梳 理 文 意</vt:lpstr>
      <vt:lpstr>PowerPoint 演示文稿</vt:lpstr>
      <vt:lpstr>PowerPoint 演示文稿</vt:lpstr>
      <vt:lpstr>PowerPoint 演示文稿</vt:lpstr>
      <vt:lpstr>古人讳言“死”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</cp:lastModifiedBy>
  <cp:revision>67</cp:revision>
  <cp:lastPrinted>2022-04-28T08:38:00Z</cp:lastPrinted>
  <dcterms:created xsi:type="dcterms:W3CDTF">2022-04-28T08:38:00Z</dcterms:created>
  <dcterms:modified xsi:type="dcterms:W3CDTF">2026-03-09T02:06:48Z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0E6B4777C0444523AFE3146A9386CA63</vt:lpwstr>
  </property>
  <property fmtid="{D5CDD505-2E9C-101B-9397-08002B2CF9AE}" pid="7" name="KSOProductBuildVer">
    <vt:lpwstr>2052-12.1.0.25225</vt:lpwstr>
  </property>
</Properties>
</file>