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36"/>
  </p:notesMasterIdLst>
  <p:sldIdLst>
    <p:sldId id="258" r:id="rId4"/>
    <p:sldId id="835" r:id="rId5"/>
    <p:sldId id="847" r:id="rId6"/>
    <p:sldId id="848" r:id="rId7"/>
    <p:sldId id="846" r:id="rId8"/>
    <p:sldId id="845" r:id="rId9"/>
    <p:sldId id="843" r:id="rId10"/>
    <p:sldId id="841" r:id="rId11"/>
    <p:sldId id="844" r:id="rId12"/>
    <p:sldId id="842" r:id="rId13"/>
    <p:sldId id="840" r:id="rId14"/>
    <p:sldId id="838" r:id="rId15"/>
    <p:sldId id="839" r:id="rId16"/>
    <p:sldId id="837" r:id="rId17"/>
    <p:sldId id="836" r:id="rId18"/>
    <p:sldId id="572" r:id="rId19"/>
    <p:sldId id="833" r:id="rId20"/>
    <p:sldId id="834" r:id="rId21"/>
    <p:sldId id="831" r:id="rId22"/>
    <p:sldId id="832" r:id="rId23"/>
    <p:sldId id="829" r:id="rId24"/>
    <p:sldId id="830" r:id="rId25"/>
    <p:sldId id="813" r:id="rId26"/>
    <p:sldId id="821" r:id="rId27"/>
    <p:sldId id="822" r:id="rId28"/>
    <p:sldId id="823" r:id="rId29"/>
    <p:sldId id="824" r:id="rId30"/>
    <p:sldId id="812" r:id="rId31"/>
    <p:sldId id="825" r:id="rId32"/>
    <p:sldId id="826" r:id="rId33"/>
    <p:sldId id="827" r:id="rId34"/>
    <p:sldId id="828" r:id="rId35"/>
  </p:sldIdLst>
  <p:sldSz cx="12192000" cy="6858000"/>
  <p:notesSz cx="6858000" cy="9144000"/>
  <p:embeddedFontLst>
    <p:embeddedFont>
      <p:font typeface="微软雅黑" panose="020B0503020204020204" charset="-122"/>
      <p:regular r:id="rId41"/>
    </p:embeddedFont>
    <p:embeddedFont>
      <p:font typeface="楷体" panose="02010609060101010101" pitchFamily="49" charset="-122"/>
      <p:regular r:id="rId42"/>
    </p:embeddedFont>
    <p:embeddedFont>
      <p:font typeface="等线" panose="02010600030101010101" charset="-122"/>
      <p:regular r:id="rId43"/>
    </p:embeddedFont>
    <p:embeddedFont>
      <p:font typeface="黑体" panose="02010609060101010101" charset="-122"/>
      <p:regular r:id="rId44"/>
    </p:embeddedFont>
    <p:embeddedFont>
      <p:font typeface="MiSans Bold" panose="00000800000000000000" charset="-122"/>
      <p:bold r:id="rId45"/>
    </p:embeddedFont>
    <p:embeddedFont>
      <p:font typeface="Calibri" panose="020F0502020204030204" charset="0"/>
      <p:regular r:id="rId46"/>
      <p:bold r:id="rId47"/>
      <p:italic r:id="rId48"/>
      <p:boldItalic r:id="rId49"/>
    </p:embeddedFont>
    <p:embeddedFont>
      <p:font typeface="Rockwell" panose="02060603020205020403" charset="0"/>
      <p:regular r:id="rId50"/>
      <p:bold r:id="rId51"/>
      <p:italic r:id="rId52"/>
      <p:boldItalic r:id="rId53"/>
    </p:embeddedFont>
    <p:embeddedFont>
      <p:font typeface="Rockwell Condensed" panose="02060603050405020104" charset="0"/>
      <p:regular r:id="rId54"/>
      <p:bold r:id="rId55"/>
    </p:embeddedFont>
    <p:embeddedFont>
      <p:font typeface="方正姚体" panose="02010601030101010101" charset="-122"/>
      <p:regular r:id="rId56"/>
    </p:embeddedFont>
  </p:embeddedFontLst>
  <p:custDataLst>
    <p:tags r:id="rId5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7" Type="http://schemas.openxmlformats.org/officeDocument/2006/relationships/tags" Target="tags/tag144.xml"/><Relationship Id="rId56" Type="http://schemas.openxmlformats.org/officeDocument/2006/relationships/font" Target="fonts/font16.fntdata"/><Relationship Id="rId55" Type="http://schemas.openxmlformats.org/officeDocument/2006/relationships/font" Target="fonts/font15.fntdata"/><Relationship Id="rId54" Type="http://schemas.openxmlformats.org/officeDocument/2006/relationships/font" Target="fonts/font14.fntdata"/><Relationship Id="rId53" Type="http://schemas.openxmlformats.org/officeDocument/2006/relationships/font" Target="fonts/font13.fntdata"/><Relationship Id="rId52" Type="http://schemas.openxmlformats.org/officeDocument/2006/relationships/font" Target="fonts/font12.fntdata"/><Relationship Id="rId51" Type="http://schemas.openxmlformats.org/officeDocument/2006/relationships/font" Target="fonts/font11.fntdata"/><Relationship Id="rId50" Type="http://schemas.openxmlformats.org/officeDocument/2006/relationships/font" Target="fonts/font10.fntdata"/><Relationship Id="rId5" Type="http://schemas.openxmlformats.org/officeDocument/2006/relationships/slide" Target="slides/slide2.xml"/><Relationship Id="rId49" Type="http://schemas.openxmlformats.org/officeDocument/2006/relationships/font" Target="fonts/font9.fntdata"/><Relationship Id="rId48" Type="http://schemas.openxmlformats.org/officeDocument/2006/relationships/font" Target="fonts/font8.fntdata"/><Relationship Id="rId47" Type="http://schemas.openxmlformats.org/officeDocument/2006/relationships/font" Target="fonts/font7.fntdata"/><Relationship Id="rId46" Type="http://schemas.openxmlformats.org/officeDocument/2006/relationships/font" Target="fonts/font6.fntdata"/><Relationship Id="rId45" Type="http://schemas.openxmlformats.org/officeDocument/2006/relationships/font" Target="fonts/font5.fntdata"/><Relationship Id="rId44" Type="http://schemas.openxmlformats.org/officeDocument/2006/relationships/font" Target="fonts/font4.fntdata"/><Relationship Id="rId43" Type="http://schemas.openxmlformats.org/officeDocument/2006/relationships/font" Target="fonts/font3.fntdata"/><Relationship Id="rId42" Type="http://schemas.openxmlformats.org/officeDocument/2006/relationships/font" Target="fonts/font2.fntdata"/><Relationship Id="rId41" Type="http://schemas.openxmlformats.org/officeDocument/2006/relationships/font" Target="fonts/font1.fntdata"/><Relationship Id="rId40" Type="http://schemas.openxmlformats.org/officeDocument/2006/relationships/commentAuthors" Target="commentAuthors.xml"/><Relationship Id="rId4" Type="http://schemas.openxmlformats.org/officeDocument/2006/relationships/slide" Target="slides/slide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27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4.xml><?xml version="1.0" encoding="utf-8"?>
<p:tagLst xmlns:p="http://schemas.openxmlformats.org/presentationml/2006/main">
  <p:tag name="COMMONDATA" val="eyJoZGlkIjoiZTA4NzIyN2MxYTlmMzQ1NGE2MjU5NWRkMjhlOGMxYTAifQ==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5254</Words>
  <Application>WPS 演示</Application>
  <PresentationFormat>宽屏</PresentationFormat>
  <Paragraphs>291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50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MiSans Bold</vt:lpstr>
      <vt:lpstr>Arial Unicode MS</vt:lpstr>
      <vt:lpstr>Calibri</vt:lpstr>
      <vt:lpstr>Times New Roman</vt:lpstr>
      <vt:lpstr>Rockwell</vt:lpstr>
      <vt:lpstr>Rockwell Condensed</vt:lpstr>
      <vt:lpstr>方正姚体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299</cp:revision>
  <dcterms:created xsi:type="dcterms:W3CDTF">2025-12-29T15:10:00Z</dcterms:created>
  <dcterms:modified xsi:type="dcterms:W3CDTF">2026-04-15T08:06:03Z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FFD07621A3B44F868600C1CBB2DE8636_11</vt:lpwstr>
  </property>
</Properties>
</file>