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42"/>
  </p:notesMasterIdLst>
  <p:sldIdLst>
    <p:sldId id="258" r:id="rId4"/>
    <p:sldId id="835" r:id="rId5"/>
    <p:sldId id="853" r:id="rId6"/>
    <p:sldId id="854" r:id="rId7"/>
    <p:sldId id="852" r:id="rId8"/>
    <p:sldId id="851" r:id="rId9"/>
    <p:sldId id="850" r:id="rId10"/>
    <p:sldId id="849" r:id="rId11"/>
    <p:sldId id="847" r:id="rId12"/>
    <p:sldId id="848" r:id="rId13"/>
    <p:sldId id="846" r:id="rId14"/>
    <p:sldId id="845" r:id="rId15"/>
    <p:sldId id="843" r:id="rId16"/>
    <p:sldId id="841" r:id="rId17"/>
    <p:sldId id="844" r:id="rId18"/>
    <p:sldId id="842" r:id="rId19"/>
    <p:sldId id="840" r:id="rId20"/>
    <p:sldId id="838" r:id="rId21"/>
    <p:sldId id="839" r:id="rId22"/>
    <p:sldId id="837" r:id="rId23"/>
    <p:sldId id="836" r:id="rId24"/>
    <p:sldId id="572" r:id="rId25"/>
    <p:sldId id="833" r:id="rId26"/>
    <p:sldId id="834" r:id="rId27"/>
    <p:sldId id="831" r:id="rId28"/>
    <p:sldId id="832" r:id="rId29"/>
    <p:sldId id="829" r:id="rId30"/>
    <p:sldId id="830" r:id="rId31"/>
    <p:sldId id="813" r:id="rId32"/>
    <p:sldId id="821" r:id="rId33"/>
    <p:sldId id="822" r:id="rId34"/>
    <p:sldId id="823" r:id="rId35"/>
    <p:sldId id="824" r:id="rId36"/>
    <p:sldId id="812" r:id="rId37"/>
    <p:sldId id="825" r:id="rId38"/>
    <p:sldId id="826" r:id="rId39"/>
    <p:sldId id="827" r:id="rId40"/>
    <p:sldId id="828" r:id="rId41"/>
  </p:sldIdLst>
  <p:sldSz cx="12192000" cy="6858000"/>
  <p:notesSz cx="6858000" cy="9144000"/>
  <p:embeddedFontLst>
    <p:embeddedFont>
      <p:font typeface="MiSans Bold" panose="00000800000000000000" charset="-122"/>
      <p:regular r:id="rId47"/>
    </p:embeddedFont>
    <p:embeddedFont>
      <p:font typeface="Calibri" panose="020F0502020204030204" charset="0"/>
      <p:regular r:id="rId48"/>
    </p:embeddedFont>
    <p:embeddedFont>
      <p:font typeface="Rockwell" panose="02060503020205020403" charset="0"/>
      <p:regular r:id="rId49"/>
    </p:embeddedFont>
    <p:embeddedFont>
      <p:font typeface="Rockwell Condensed" panose="02060603050405020104" charset="0"/>
      <p:regular r:id="rId50"/>
    </p:embeddedFont>
    <p:embeddedFont>
      <p:font typeface="方正姚体" panose="02010601030101010101" charset="-122"/>
      <p:regular r:id="rId51"/>
    </p:embeddedFont>
  </p:embeddedFontLst>
  <p:custDataLst>
    <p:tags r:id="rId5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2" Type="http://schemas.openxmlformats.org/officeDocument/2006/relationships/tags" Target="tags/tag156.xml"/><Relationship Id="rId51" Type="http://schemas.openxmlformats.org/officeDocument/2006/relationships/font" Target="fonts/font5.fntdata"/><Relationship Id="rId50" Type="http://schemas.openxmlformats.org/officeDocument/2006/relationships/font" Target="fonts/font4.fntdata"/><Relationship Id="rId5" Type="http://schemas.openxmlformats.org/officeDocument/2006/relationships/slide" Target="slides/slide2.xml"/><Relationship Id="rId49" Type="http://schemas.openxmlformats.org/officeDocument/2006/relationships/font" Target="fonts/font3.fntdata"/><Relationship Id="rId48" Type="http://schemas.openxmlformats.org/officeDocument/2006/relationships/font" Target="fonts/font2.fntdata"/><Relationship Id="rId47" Type="http://schemas.openxmlformats.org/officeDocument/2006/relationships/font" Target="fonts/font1.fntdata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notesMaster" Target="notesMasters/notes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7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7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读、背《种树郭橐驼传》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：温习“作文常用观念”。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（上学期复印资料，接着上周读的内容读）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itchFamily="2" charset="-122"/>
                          <a:ea typeface="宋体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》</a:t>
                      </a:r>
                      <a:endParaRPr lang="en-US" alt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选必中第3单元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选必中读本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读《离骚》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蜀道难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神州二十一进驻天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宫素材。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读《蜀道难》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     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2026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年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4-5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月热点人物素材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读《孔雀东南飞》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：“万字阅读”10 四月热点素材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读《氓》《离骚》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说明：背《离骚》第一、二段。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者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读、背《石钟山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则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：明早有默写小测，篇目是《归去来兮辞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并序》。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温习“作文常用观念”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（接着上次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的读）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：温习背诵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39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5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6.xml><?xml version="1.0" encoding="utf-8"?>
<p:tagLst xmlns:p="http://schemas.openxmlformats.org/presentationml/2006/main">
  <p:tag name="COMMONDATA" val="eyJoZGlkIjoiZTA4NzIyN2MxYTlmMzQ1NGE2MjU5NWRkMjhlOGMxYTAifQ==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5771</Words>
  <Application>WPS 演示</Application>
  <PresentationFormat>宽屏</PresentationFormat>
  <Paragraphs>332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69" baseType="lpstr">
      <vt:lpstr>Arial</vt:lpstr>
      <vt:lpstr>宋体</vt:lpstr>
      <vt:lpstr>Wingdings</vt:lpstr>
      <vt:lpstr>MiSans</vt:lpstr>
      <vt:lpstr>宋体-简</vt:lpstr>
      <vt:lpstr>微软雅黑</vt:lpstr>
      <vt:lpstr>汉仪旗黑</vt:lpstr>
      <vt:lpstr>Wingdings</vt:lpstr>
      <vt:lpstr>楷体</vt:lpstr>
      <vt:lpstr>汉仪楷体KW</vt:lpstr>
      <vt:lpstr>等线</vt:lpstr>
      <vt:lpstr>黑体</vt:lpstr>
      <vt:lpstr>汉仪中黑KW</vt:lpstr>
      <vt:lpstr>MiSans Bold</vt:lpstr>
      <vt:lpstr>宋体</vt:lpstr>
      <vt:lpstr>Arial Unicode MS</vt:lpstr>
      <vt:lpstr>Calibri</vt:lpstr>
      <vt:lpstr>汉仪书宋二KW</vt:lpstr>
      <vt:lpstr>Times New Roman</vt:lpstr>
      <vt:lpstr>Rockwell</vt:lpstr>
      <vt:lpstr>汉仪中等线KW</vt:lpstr>
      <vt:lpstr>Rockwell Condensed</vt:lpstr>
      <vt:lpstr>方正姚体</vt:lpstr>
      <vt:lpstr>MiSans</vt:lpstr>
      <vt:lpstr>Times New Roman</vt:lpstr>
      <vt:lpstr>楷体</vt:lpstr>
      <vt:lpstr>等线</vt:lpstr>
      <vt:lpstr>黑体</vt:lpstr>
      <vt:lpstr>苹方-简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307</cp:revision>
  <dcterms:created xsi:type="dcterms:W3CDTF">2026-05-20T13:28:04Z</dcterms:created>
  <dcterms:modified xsi:type="dcterms:W3CDTF">2026-05-20T13:28:04Z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2052-12.1.22218.22218</vt:lpwstr>
  </property>
  <property fmtid="{D5CDD505-2E9C-101B-9397-08002B2CF9AE}" pid="3" name="ICV">
    <vt:lpwstr>FFD07621A3B44F868600C1CBB2DE8636_11</vt:lpwstr>
  </property>
</Properties>
</file>