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49"/>
  </p:notesMasterIdLst>
  <p:sldIdLst>
    <p:sldId id="258" r:id="rId4"/>
    <p:sldId id="835" r:id="rId5"/>
    <p:sldId id="861" r:id="rId6"/>
    <p:sldId id="860" r:id="rId7"/>
    <p:sldId id="859" r:id="rId8"/>
    <p:sldId id="858" r:id="rId9"/>
    <p:sldId id="857" r:id="rId10"/>
    <p:sldId id="855" r:id="rId11"/>
    <p:sldId id="856" r:id="rId12"/>
    <p:sldId id="853" r:id="rId13"/>
    <p:sldId id="854" r:id="rId14"/>
    <p:sldId id="852" r:id="rId15"/>
    <p:sldId id="851" r:id="rId16"/>
    <p:sldId id="850" r:id="rId17"/>
    <p:sldId id="849" r:id="rId18"/>
    <p:sldId id="847" r:id="rId19"/>
    <p:sldId id="848" r:id="rId20"/>
    <p:sldId id="846" r:id="rId21"/>
    <p:sldId id="845" r:id="rId22"/>
    <p:sldId id="843" r:id="rId23"/>
    <p:sldId id="841" r:id="rId24"/>
    <p:sldId id="844" r:id="rId25"/>
    <p:sldId id="842" r:id="rId26"/>
    <p:sldId id="840" r:id="rId27"/>
    <p:sldId id="838" r:id="rId28"/>
    <p:sldId id="839" r:id="rId29"/>
    <p:sldId id="837" r:id="rId30"/>
    <p:sldId id="836" r:id="rId31"/>
    <p:sldId id="572" r:id="rId32"/>
    <p:sldId id="833" r:id="rId33"/>
    <p:sldId id="834" r:id="rId34"/>
    <p:sldId id="831" r:id="rId35"/>
    <p:sldId id="832" r:id="rId36"/>
    <p:sldId id="829" r:id="rId37"/>
    <p:sldId id="830" r:id="rId38"/>
    <p:sldId id="813" r:id="rId39"/>
    <p:sldId id="821" r:id="rId40"/>
    <p:sldId id="822" r:id="rId41"/>
    <p:sldId id="823" r:id="rId42"/>
    <p:sldId id="824" r:id="rId43"/>
    <p:sldId id="812" r:id="rId44"/>
    <p:sldId id="825" r:id="rId45"/>
    <p:sldId id="826" r:id="rId46"/>
    <p:sldId id="827" r:id="rId47"/>
    <p:sldId id="828" r:id="rId48"/>
  </p:sldIdLst>
  <p:sldSz cx="12192000" cy="6858000"/>
  <p:notesSz cx="6858000" cy="9144000"/>
  <p:embeddedFontLst>
    <p:embeddedFont>
      <p:font typeface="MiSans Bold" panose="00000800000000000000" charset="-122"/>
      <p:regular r:id="rId54"/>
    </p:embeddedFont>
    <p:embeddedFont>
      <p:font typeface="Calibri" panose="020F0502020204030204" charset="0"/>
      <p:regular r:id="rId55"/>
    </p:embeddedFont>
    <p:embeddedFont>
      <p:font typeface="Rockwell Condensed" panose="02060603050405020104" charset="0"/>
      <p:regular r:id="rId56"/>
    </p:embeddedFont>
    <p:embeddedFont>
      <p:font typeface="方正姚体" panose="02010601030101010101" charset="-122"/>
      <p:regular r:id="rId57"/>
    </p:embeddedFont>
    <p:embeddedFont>
      <p:font typeface="Rockwell" panose="02060503020205020403" charset="0"/>
      <p:regular r:id="rId58"/>
    </p:embeddedFont>
  </p:embeddedFontLst>
  <p:custDataLst>
    <p:tags r:id="rId5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9" Type="http://schemas.openxmlformats.org/officeDocument/2006/relationships/tags" Target="tags/tag170.xml"/><Relationship Id="rId58" Type="http://schemas.openxmlformats.org/officeDocument/2006/relationships/font" Target="fonts/font5.fntdata"/><Relationship Id="rId57" Type="http://schemas.openxmlformats.org/officeDocument/2006/relationships/font" Target="fonts/font4.fntdata"/><Relationship Id="rId56" Type="http://schemas.openxmlformats.org/officeDocument/2006/relationships/font" Target="fonts/font3.fntdata"/><Relationship Id="rId55" Type="http://schemas.openxmlformats.org/officeDocument/2006/relationships/font" Target="fonts/font2.fntdata"/><Relationship Id="rId54" Type="http://schemas.openxmlformats.org/officeDocument/2006/relationships/font" Target="fonts/font1.fntdata"/><Relationship Id="rId53" Type="http://schemas.openxmlformats.org/officeDocument/2006/relationships/commentAuthors" Target="commentAuthors.xml"/><Relationship Id="rId52" Type="http://schemas.openxmlformats.org/officeDocument/2006/relationships/tableStyles" Target="tableStyles.xml"/><Relationship Id="rId51" Type="http://schemas.openxmlformats.org/officeDocument/2006/relationships/viewProps" Target="viewProps.xml"/><Relationship Id="rId50" Type="http://schemas.openxmlformats.org/officeDocument/2006/relationships/presProps" Target="presProps.xml"/><Relationship Id="rId5" Type="http://schemas.openxmlformats.org/officeDocument/2006/relationships/slide" Target="slides/slide2.xml"/><Relationship Id="rId49" Type="http://schemas.openxmlformats.org/officeDocument/2006/relationships/notesMaster" Target="notesMasters/notesMaster1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7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7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3.xml"/><Relationship Id="rId1" Type="http://schemas.openxmlformats.org/officeDocument/2006/relationships/tags" Target="../tags/tag1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5.21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读《离骚》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蜀道难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神州二十一进驻天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宫素材。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5.22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读《蜀道难》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                            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0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2026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年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4-5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月热点人物素材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5.15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读《孔雀东南飞》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：“万字阅读”10 四月热点素材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5.14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读《氓》《离骚》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说明：背《离骚》第一、二段。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者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4.23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读、背《石钟山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则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：明早有默写小测，篇目是《归去来兮辞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并序》。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4.24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温习“作文常用观念”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（接着上次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的读）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：温习背诵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4.16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4.17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4.9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4.10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itchFamily="49" charset="-122"/>
                          <a:ea typeface="楷体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</a:rPr>
                        <a:t>选必下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</a:rPr>
                        <a:t>》</a:t>
                      </a:r>
                      <a:endParaRPr lang="en-US" altLang="zh-CN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</a:rPr>
                        <a:t>单元</a:t>
                      </a:r>
                      <a:endParaRPr lang="zh-CN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》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itchFamily="49" charset="-122"/>
                          <a:ea typeface="楷体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itchFamily="49" charset="-122"/>
                          <a:ea typeface="楷体" pitchFamily="49" charset="-122"/>
                          <a:cs typeface="楷体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itchFamily="49" charset="-122"/>
                        <a:ea typeface="楷体" pitchFamily="49" charset="-122"/>
                        <a:cs typeface="楷体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4.2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4.3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3.27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3.27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3.19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3.20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3.13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3.5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3.6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itchFamily="2" charset="-122"/>
                          <a:ea typeface="宋体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》</a:t>
                      </a:r>
                      <a:endParaRPr lang="en-US" alt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选必中第3单元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选必中读本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6.22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10285" y="1913890"/>
            <a:ext cx="9567545" cy="442849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背古诗词诵读篇目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拟行路难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（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其四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）》《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客至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登快阁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临安春雨初霁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》。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（3遍，注释1遍）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接着上次的读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预告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本周周四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、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周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五早读默写练习范围是上述四首诗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和补充的八首诗词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1.27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1.28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1.20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1.21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1.13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1.14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1.6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6.18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10285" y="1913890"/>
            <a:ext cx="9567545" cy="317881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各班根据进度温习背诵选必下已学需背的古诗词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，并完成相应默写练习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：人物素材之张雪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蓝鸿春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董路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     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          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（见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WORD）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预告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：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下周早读默写练习范围是补充的八首诗词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_GB2312" charset="0"/>
                <a:ea typeface="楷体_GB2312" charset="0"/>
                <a:cs typeface="楷体_GB2312" charset="0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_GB2312" charset="0"/>
              <a:ea typeface="楷体_GB2312" charset="0"/>
              <a:cs typeface="楷体_GB2312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1.7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为上，破卒次之。（《谋攻》）（</a:t>
            </a:r>
            <a:r>
              <a:rPr lang="zh-CN" altLang="en-US" sz="2400" b="1"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6.11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10285" y="1913890"/>
            <a:ext cx="9567545" cy="317881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各班根据进度温习背诵选必下已学需背的古诗词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，并完成相应默写练习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：自主阅读之前发的万字阅读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6.12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615" y="1832610"/>
            <a:ext cx="9367520" cy="446786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：读万字阅读</a:t>
            </a:r>
            <a:r>
              <a:rPr 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《独立思考，为什么这么难？》。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10</a:t>
            </a:r>
            <a:r>
              <a:rPr lang="zh-CN" altLang="en-US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分钟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）</a:t>
            </a:r>
            <a:endParaRPr lang="en-US" altLang="zh-CN" sz="32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endParaRPr lang="zh-CN" sz="3200" b="1" spc="150" dirty="0">
              <a:ln>
                <a:noFill/>
                <a:prstDash val="sysDot"/>
              </a:ln>
              <a:highlight>
                <a:srgbClr val="FFFF00"/>
              </a:highlight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自主背诵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60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篇古诗文中需重点温习的篇目。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（12分钟）</a:t>
            </a:r>
            <a:endParaRPr lang="en-US" altLang="zh-CN" sz="20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6.4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446786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读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背补充诗词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《菩萨蛮</a:t>
            </a:r>
            <a:r>
              <a:rPr lang="en-US" altLang="zh-CN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·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小山重叠金明灭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》《苏幕遮》《青玉案·元夕》</a:t>
            </a:r>
            <a:r>
              <a:rPr lang="en-US" altLang="zh-CN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《贺新郎》《长亭送别》《山居秋暝》《菩萨蛮·书江西造口壁》</a:t>
            </a:r>
            <a:r>
              <a:rPr lang="en-US" altLang="zh-CN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《朝天子·咏喇叭》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（见复印资料，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接着上次的读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5.28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：试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背《蜀相》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》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《尽兴的活着》。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          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charset="-122"/>
                <a:ea typeface="黑体" charset="-122"/>
                <a:cs typeface="黑体" charset="-122"/>
              </a:rPr>
              <a:t>早读内容（</a:t>
            </a:r>
            <a:r>
              <a:rPr lang="en-US" altLang="zh-CN" sz="4000" b="1" dirty="0">
                <a:latin typeface="黑体" charset="-122"/>
                <a:ea typeface="黑体" charset="-122"/>
                <a:cs typeface="黑体" charset="-122"/>
              </a:rPr>
              <a:t>5.29</a:t>
            </a:r>
            <a:r>
              <a:rPr lang="zh-CN" altLang="en-US" sz="4000" b="1" dirty="0">
                <a:latin typeface="黑体" charset="-122"/>
                <a:ea typeface="黑体" charset="-122"/>
                <a:cs typeface="黑体" charset="-122"/>
              </a:rPr>
              <a:t>）</a:t>
            </a:r>
            <a:endParaRPr lang="zh-CN" altLang="en-US" sz="4000" b="1" dirty="0">
              <a:latin typeface="黑体" charset="-122"/>
              <a:ea typeface="黑体" charset="-122"/>
              <a:cs typeface="黑体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：各班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根据进度安排默写，默写前先背背相应篇目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：若还有时间，自主积累素材。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itchFamily="49" charset="-122"/>
              <a:ea typeface="楷体" pitchFamily="49" charset="-122"/>
              <a:cs typeface="楷体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2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53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5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0.xml><?xml version="1.0" encoding="utf-8"?>
<p:tagLst xmlns:p="http://schemas.openxmlformats.org/presentationml/2006/main">
  <p:tag name="COMMONDATA" val="eyJoZGlkIjoiZTA4NzIyN2MxYTlmMzQ1NGE2MjU5NWRkMjhlOGMxYTAifQ==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6500</Words>
  <Application>WPS 文字</Application>
  <PresentationFormat>宽屏</PresentationFormat>
  <Paragraphs>380</Paragraphs>
  <Slides>45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45</vt:i4>
      </vt:variant>
    </vt:vector>
  </HeadingPairs>
  <TitlesOfParts>
    <vt:vector size="78" baseType="lpstr">
      <vt:lpstr>Arial</vt:lpstr>
      <vt:lpstr>宋体</vt:lpstr>
      <vt:lpstr>Wingdings</vt:lpstr>
      <vt:lpstr>MiSans</vt:lpstr>
      <vt:lpstr>宋体-简</vt:lpstr>
      <vt:lpstr>微软雅黑</vt:lpstr>
      <vt:lpstr>汉仪旗黑</vt:lpstr>
      <vt:lpstr>Wingdings</vt:lpstr>
      <vt:lpstr>楷体</vt:lpstr>
      <vt:lpstr>汉仪楷体KW</vt:lpstr>
      <vt:lpstr>等线</vt:lpstr>
      <vt:lpstr>黑体</vt:lpstr>
      <vt:lpstr>汉仪中黑KW</vt:lpstr>
      <vt:lpstr>楷体_GB2312</vt:lpstr>
      <vt:lpstr>MiSans Bold</vt:lpstr>
      <vt:lpstr>宋体</vt:lpstr>
      <vt:lpstr>Arial Unicode MS</vt:lpstr>
      <vt:lpstr>Calibri</vt:lpstr>
      <vt:lpstr>汉仪书宋二KW</vt:lpstr>
      <vt:lpstr>Times New Roman</vt:lpstr>
      <vt:lpstr>Rockwell Condensed</vt:lpstr>
      <vt:lpstr>方正姚体</vt:lpstr>
      <vt:lpstr>Rockwell</vt:lpstr>
      <vt:lpstr>汉仪中等线KW</vt:lpstr>
      <vt:lpstr>汉仪楷体简</vt:lpstr>
      <vt:lpstr>MiSans</vt:lpstr>
      <vt:lpstr>Times New Roman</vt:lpstr>
      <vt:lpstr>楷体</vt:lpstr>
      <vt:lpstr>等线</vt:lpstr>
      <vt:lpstr>黑体</vt:lpstr>
      <vt:lpstr>苹方-简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321</cp:revision>
  <dcterms:created xsi:type="dcterms:W3CDTF">2026-06-21T11:42:38Z</dcterms:created>
  <dcterms:modified xsi:type="dcterms:W3CDTF">2026-06-21T11:42:38Z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2052-12.1.22218.22218</vt:lpwstr>
  </property>
  <property fmtid="{D5CDD505-2E9C-101B-9397-08002B2CF9AE}" pid="3" name="ICV">
    <vt:lpwstr>FFD07621A3B44F868600C1CBB2DE8636_11</vt:lpwstr>
  </property>
</Properties>
</file>