
<file path=[Content_Types].xml><?xml version="1.0" encoding="utf-8"?>
<Types xmlns="http://schemas.openxmlformats.org/package/2006/content-types">
  <Default Extension="wav" ContentType="audio/x-wav"/>
  <Default Extension="png" ContentType="image/png"/>
  <Default Extension="jpeg" ContentType="image/jpeg"/>
  <Default Extension="JPG" ContentType="image/.jp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74" r:id="rId4"/>
    <p:sldMasterId id="2147483686" r:id="rId5"/>
  </p:sldMasterIdLst>
  <p:notesMasterIdLst>
    <p:notesMasterId r:id="rId54"/>
  </p:notesMasterIdLst>
  <p:sldIdLst>
    <p:sldId id="257" r:id="rId6"/>
    <p:sldId id="258" r:id="rId7"/>
    <p:sldId id="264" r:id="rId8"/>
    <p:sldId id="263" r:id="rId9"/>
    <p:sldId id="355" r:id="rId10"/>
    <p:sldId id="271" r:id="rId11"/>
    <p:sldId id="269" r:id="rId12"/>
    <p:sldId id="273" r:id="rId13"/>
    <p:sldId id="354" r:id="rId14"/>
    <p:sldId id="298" r:id="rId15"/>
    <p:sldId id="302" r:id="rId16"/>
    <p:sldId id="307" r:id="rId17"/>
    <p:sldId id="397" r:id="rId18"/>
    <p:sldId id="398" r:id="rId19"/>
    <p:sldId id="399" r:id="rId20"/>
    <p:sldId id="400" r:id="rId21"/>
    <p:sldId id="401" r:id="rId22"/>
    <p:sldId id="402" r:id="rId23"/>
    <p:sldId id="403" r:id="rId24"/>
    <p:sldId id="404" r:id="rId25"/>
    <p:sldId id="405" r:id="rId26"/>
    <p:sldId id="358" r:id="rId27"/>
    <p:sldId id="377" r:id="rId28"/>
    <p:sldId id="311" r:id="rId29"/>
    <p:sldId id="319" r:id="rId30"/>
    <p:sldId id="406" r:id="rId31"/>
    <p:sldId id="374" r:id="rId32"/>
    <p:sldId id="375" r:id="rId33"/>
    <p:sldId id="376" r:id="rId34"/>
    <p:sldId id="412" r:id="rId35"/>
    <p:sldId id="413" r:id="rId36"/>
    <p:sldId id="407" r:id="rId37"/>
    <p:sldId id="383" r:id="rId38"/>
    <p:sldId id="394" r:id="rId39"/>
    <p:sldId id="384" r:id="rId40"/>
    <p:sldId id="416" r:id="rId41"/>
    <p:sldId id="417" r:id="rId42"/>
    <p:sldId id="385" r:id="rId43"/>
    <p:sldId id="411" r:id="rId44"/>
    <p:sldId id="387" r:id="rId45"/>
    <p:sldId id="408" r:id="rId46"/>
    <p:sldId id="340" r:id="rId47"/>
    <p:sldId id="343" r:id="rId48"/>
    <p:sldId id="392" r:id="rId49"/>
    <p:sldId id="415" r:id="rId50"/>
    <p:sldId id="414" r:id="rId51"/>
    <p:sldId id="345" r:id="rId52"/>
    <p:sldId id="389" r:id="rId53"/>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18" userDrawn="1">
          <p15:clr>
            <a:srgbClr val="A4A3A4"/>
          </p15:clr>
        </p15:guide>
        <p15:guide id="2" pos="2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3300"/>
    <a:srgbClr val="CC00FF"/>
    <a:srgbClr val="0000FF"/>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80" d="100"/>
          <a:sy n="80" d="100"/>
        </p:scale>
        <p:origin x="1450" y="48"/>
      </p:cViewPr>
      <p:guideLst>
        <p:guide orient="horz" pos="2118"/>
        <p:guide pos="281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notesMaster" Target="notesMasters/notesMaster1.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Master" Target="slideMasters/slideMaster4.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CFB0A81B-E68B-41F2-824A-C469D774DEBF}"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D1F99391-A8D8-4F4D-89D3-9886D3AB553E}" type="slidenum">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1980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01625" y="685800"/>
            <a:ext cx="8540750" cy="1143000"/>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304800" y="1981200"/>
            <a:ext cx="4194175" cy="3886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1375" y="1981200"/>
            <a:ext cx="4194175" cy="3886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4"/>
          <p:cNvSpPr>
            <a:spLocks noGrp="1"/>
          </p:cNvSpPr>
          <p:nvPr>
            <p:ph type="dt" sz="half" idx="12"/>
          </p:nvPr>
        </p:nvSpPr>
        <p:spPr bwMode="auto">
          <a:xfrm>
            <a:off x="301625" y="6019800"/>
            <a:ext cx="2289175"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5"/>
          <p:cNvSpPr>
            <a:spLocks noGrp="1"/>
          </p:cNvSpPr>
          <p:nvPr>
            <p:ph type="ftr" sz="quarter" idx="3"/>
          </p:nvPr>
        </p:nvSpPr>
        <p:spPr bwMode="auto">
          <a:xfrm>
            <a:off x="3124200" y="6019800"/>
            <a:ext cx="2895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6"/>
          <p:cNvSpPr>
            <a:spLocks noGrp="1"/>
          </p:cNvSpPr>
          <p:nvPr>
            <p:ph type="sldNum" sz="quarter" idx="4"/>
          </p:nvPr>
        </p:nvSpPr>
        <p:spPr bwMode="auto">
          <a:xfrm>
            <a:off x="6553200" y="6019800"/>
            <a:ext cx="2289175"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8C2048B-268C-4192-8C74-8B57702B1769}"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山峦"/>
          <p:cNvPicPr>
            <a:picLocks noChangeAspect="1"/>
          </p:cNvPicPr>
          <p:nvPr userDrawn="1"/>
        </p:nvPicPr>
        <p:blipFill>
          <a:blip r:embed="rId2" cstate="print">
            <a:alphaModFix amt="50000"/>
            <a:duotone>
              <a:prstClr val="black"/>
              <a:schemeClr val="accent6">
                <a:tint val="45000"/>
                <a:satMod val="400000"/>
              </a:schemeClr>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3337" y="3505649"/>
            <a:ext cx="9210675" cy="3348537"/>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hasCustomPrompt="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单击以编辑母版副标题样式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hasCustomPrompt="1"/>
          </p:nvPr>
        </p:nvSpPr>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hasCustomPrompt="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zh-CN" altLang="en-US" strike="noStrike" noProof="1" smtClean="0"/>
              <a:t>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hasCustomPrompt="1"/>
          </p:nvPr>
        </p:nvSpPr>
        <p:spPr>
          <a:xfrm>
            <a:off x="457200" y="1600200"/>
            <a:ext cx="4038600" cy="4525963"/>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hasCustomPrompt="1"/>
          </p:nvPr>
        </p:nvSpPr>
        <p:spPr>
          <a:xfrm>
            <a:off x="4648200" y="1600200"/>
            <a:ext cx="4038600" cy="4525963"/>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hasCustomPrompt="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编辑母版文本样式</a:t>
            </a:r>
            <a:endParaRPr lang="zh-CN" altLang="en-US" strike="noStrike" noProof="1" smtClean="0"/>
          </a:p>
        </p:txBody>
      </p:sp>
      <p:sp>
        <p:nvSpPr>
          <p:cNvPr id="4" name="内容占位符 3"/>
          <p:cNvSpPr>
            <a:spLocks noGrp="1"/>
          </p:cNvSpPr>
          <p:nvPr>
            <p:ph sz="half" idx="2" hasCustomPrompt="1"/>
          </p:nvPr>
        </p:nvSpPr>
        <p:spPr>
          <a:xfrm>
            <a:off x="630238" y="2505075"/>
            <a:ext cx="3868737" cy="3684588"/>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hasCustomPrompt="1"/>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编辑母版文本样式</a:t>
            </a:r>
            <a:endParaRPr lang="zh-CN" altLang="en-US" strike="noStrike" noProof="1" smtClean="0"/>
          </a:p>
        </p:txBody>
      </p:sp>
      <p:sp>
        <p:nvSpPr>
          <p:cNvPr id="6" name="内容占位符 5"/>
          <p:cNvSpPr>
            <a:spLocks noGrp="1"/>
          </p:cNvSpPr>
          <p:nvPr>
            <p:ph sz="quarter" idx="4" hasCustomPrompt="1"/>
          </p:nvPr>
        </p:nvSpPr>
        <p:spPr>
          <a:xfrm>
            <a:off x="4629150" y="2505075"/>
            <a:ext cx="3887788" cy="3684588"/>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hasCustomPrompt="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hasCustomPrompt="1"/>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hasCustomPrompt="1"/>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hasCustomPrompt="1"/>
          </p:nvPr>
        </p:nvSpPr>
        <p:spPr/>
        <p:txBody>
          <a:bodyPr vert="eaVert"/>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hasCustomPrompt="1"/>
          </p:nvPr>
        </p:nvSpPr>
        <p:spPr>
          <a:xfrm>
            <a:off x="457200" y="274638"/>
            <a:ext cx="6019800" cy="5851525"/>
          </a:xfrm>
        </p:spPr>
        <p:txBody>
          <a:bodyPr vert="eaVert"/>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hasCustomPrompt="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单击以编辑母版副标题样式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hasCustomPrompt="1"/>
          </p:nvPr>
        </p:nvSpPr>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hasCustomPrompt="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zh-CN" altLang="en-US" strike="noStrike" noProof="1" smtClean="0"/>
              <a:t>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hasCustomPrompt="1"/>
          </p:nvPr>
        </p:nvSpPr>
        <p:spPr>
          <a:xfrm>
            <a:off x="457200" y="1600200"/>
            <a:ext cx="4038600" cy="4525963"/>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hasCustomPrompt="1"/>
          </p:nvPr>
        </p:nvSpPr>
        <p:spPr>
          <a:xfrm>
            <a:off x="4648200" y="1600200"/>
            <a:ext cx="4038600" cy="4525963"/>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hasCustomPrompt="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编辑母版文本样式</a:t>
            </a:r>
            <a:endParaRPr lang="zh-CN" altLang="en-US" strike="noStrike" noProof="1" smtClean="0"/>
          </a:p>
        </p:txBody>
      </p:sp>
      <p:sp>
        <p:nvSpPr>
          <p:cNvPr id="4" name="内容占位符 3"/>
          <p:cNvSpPr>
            <a:spLocks noGrp="1"/>
          </p:cNvSpPr>
          <p:nvPr>
            <p:ph sz="half" idx="2" hasCustomPrompt="1"/>
          </p:nvPr>
        </p:nvSpPr>
        <p:spPr>
          <a:xfrm>
            <a:off x="630238" y="2505075"/>
            <a:ext cx="3868737" cy="3684588"/>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hasCustomPrompt="1"/>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编辑母版文本样式</a:t>
            </a:r>
            <a:endParaRPr lang="zh-CN" altLang="en-US" strike="noStrike" noProof="1" smtClean="0"/>
          </a:p>
        </p:txBody>
      </p:sp>
      <p:sp>
        <p:nvSpPr>
          <p:cNvPr id="6" name="内容占位符 5"/>
          <p:cNvSpPr>
            <a:spLocks noGrp="1"/>
          </p:cNvSpPr>
          <p:nvPr>
            <p:ph sz="quarter" idx="4" hasCustomPrompt="1"/>
          </p:nvPr>
        </p:nvSpPr>
        <p:spPr>
          <a:xfrm>
            <a:off x="4629150" y="2505075"/>
            <a:ext cx="3887788" cy="3684588"/>
          </a:xfrm>
        </p:spPr>
        <p:txBody>
          <a:body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hasCustomPrompt="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hasCustomPrompt="1"/>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hasCustomPrompt="1"/>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hasCustomPrompt="1"/>
          </p:nvPr>
        </p:nvSpPr>
        <p:spPr/>
        <p:txBody>
          <a:bodyPr vert="eaVert"/>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hasCustomPrompt="1"/>
          </p:nvPr>
        </p:nvSpPr>
        <p:spPr>
          <a:xfrm>
            <a:off x="457200" y="274638"/>
            <a:ext cx="6019800" cy="5851525"/>
          </a:xfrm>
        </p:spPr>
        <p:txBody>
          <a:bodyPr vert="eaVert"/>
          <a:lstStyle/>
          <a:p>
            <a:pPr lvl="0" fontAlgn="base"/>
            <a:r>
              <a:rPr lang="zh-CN" altLang="en-US" strike="noStrike" noProof="1" smtClean="0"/>
              <a:t>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1980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标题，文本与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01625" y="685800"/>
            <a:ext cx="8540750" cy="1143000"/>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304800" y="1981200"/>
            <a:ext cx="4194175" cy="3886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1375" y="1981200"/>
            <a:ext cx="4194175" cy="3886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4"/>
          <p:cNvSpPr>
            <a:spLocks noGrp="1"/>
          </p:cNvSpPr>
          <p:nvPr>
            <p:ph type="dt" sz="half" idx="12"/>
          </p:nvPr>
        </p:nvSpPr>
        <p:spPr bwMode="auto">
          <a:xfrm>
            <a:off x="301625" y="6019800"/>
            <a:ext cx="2289175"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5"/>
          <p:cNvSpPr>
            <a:spLocks noGrp="1"/>
          </p:cNvSpPr>
          <p:nvPr>
            <p:ph type="ftr" sz="quarter" idx="3"/>
          </p:nvPr>
        </p:nvSpPr>
        <p:spPr bwMode="auto">
          <a:xfrm>
            <a:off x="3124200" y="6019800"/>
            <a:ext cx="2895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6"/>
          <p:cNvSpPr>
            <a:spLocks noGrp="1"/>
          </p:cNvSpPr>
          <p:nvPr>
            <p:ph type="sldNum" sz="quarter" idx="4"/>
          </p:nvPr>
        </p:nvSpPr>
        <p:spPr bwMode="auto">
          <a:xfrm>
            <a:off x="6553200" y="6019800"/>
            <a:ext cx="2289175"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8C2048B-268C-4192-8C74-8B57702B1769}"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山峦"/>
          <p:cNvPicPr>
            <a:picLocks noChangeAspect="1"/>
          </p:cNvPicPr>
          <p:nvPr userDrawn="1"/>
        </p:nvPicPr>
        <p:blipFill>
          <a:blip r:embed="rId2" cstate="print">
            <a:alphaModFix amt="50000"/>
            <a:duotone>
              <a:prstClr val="black"/>
              <a:schemeClr val="accent6">
                <a:tint val="45000"/>
                <a:satMod val="400000"/>
              </a:schemeClr>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3337" y="3505649"/>
            <a:ext cx="9210675" cy="334853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2" Type="http://schemas.openxmlformats.org/officeDocument/2006/relationships/theme" Target="../theme/theme2.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image" Target="../media/image3.jpeg"/><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4.xml"/><Relationship Id="rId8" Type="http://schemas.openxmlformats.org/officeDocument/2006/relationships/slideLayout" Target="../slideLayouts/slideLayout43.xml"/><Relationship Id="rId7" Type="http://schemas.openxmlformats.org/officeDocument/2006/relationships/slideLayout" Target="../slideLayouts/slideLayout42.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4" Type="http://schemas.openxmlformats.org/officeDocument/2006/relationships/theme" Target="../theme/theme4.xml"/><Relationship Id="rId13" Type="http://schemas.openxmlformats.org/officeDocument/2006/relationships/slideLayout" Target="../slideLayouts/slideLayout48.xml"/><Relationship Id="rId12" Type="http://schemas.openxmlformats.org/officeDocument/2006/relationships/slideLayout" Target="../slideLayouts/slideLayout47.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zh-CN" altLang="zh-CN" dirty="0"/>
              <a:t>单击此处编辑母版标题样式</a:t>
            </a:r>
            <a:endParaRPr lang="zh-CN" altLang="zh-CN" dirty="0"/>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nchorCtr="0"/>
          <a:p>
            <a:pPr lvl="0"/>
            <a:r>
              <a:rPr lang="zh-CN" altLang="zh-CN" dirty="0"/>
              <a:t>单击此处编辑母版文本样式</a:t>
            </a:r>
            <a:endParaRPr lang="zh-CN" altLang="zh-CN" dirty="0"/>
          </a:p>
          <a:p>
            <a:pPr lvl="1"/>
            <a:r>
              <a:rPr lang="zh-CN" altLang="zh-CN" dirty="0"/>
              <a:t>第二级</a:t>
            </a:r>
            <a:endParaRPr lang="zh-CN" altLang="zh-CN" dirty="0"/>
          </a:p>
          <a:p>
            <a:pPr lvl="2"/>
            <a:r>
              <a:rPr lang="zh-CN" altLang="zh-CN" dirty="0"/>
              <a:t>第三级</a:t>
            </a:r>
            <a:endParaRPr lang="zh-CN" altLang="zh-CN" dirty="0"/>
          </a:p>
          <a:p>
            <a:pPr lvl="3"/>
            <a:r>
              <a:rPr lang="zh-CN" altLang="zh-CN" dirty="0"/>
              <a:t>第四级</a:t>
            </a:r>
            <a:endParaRPr lang="zh-CN" altLang="zh-CN" dirty="0"/>
          </a:p>
          <a:p>
            <a:pPr lvl="4"/>
            <a:r>
              <a:rPr lang="zh-CN" altLang="zh-CN" dirty="0"/>
              <a:t>第五级</a:t>
            </a:r>
            <a:endParaRPr lang="zh-CN" altLang="zh-CN"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buFont typeface="Arial" panose="020B0604020202020204" pitchFamily="34" charset="0"/>
              <a:buNone/>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buFont typeface="Arial" panose="020B0604020202020204" pitchFamily="34" charset="0"/>
              <a:buNone/>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buFont typeface="Arial" panose="020B0604020202020204" pitchFamily="34" charset="0"/>
              <a:buNone/>
              <a:defRPr sz="14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51" name="Rectangle 3"/>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buFont typeface="Arial" panose="020B0604020202020204" pitchFamily="34" charset="0"/>
              <a:buNone/>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buFont typeface="Arial" panose="020B0604020202020204" pitchFamily="34" charset="0"/>
              <a:buNone/>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buFont typeface="Arial" panose="020B0604020202020204" pitchFamily="34" charset="0"/>
              <a:buNone/>
              <a:defRPr sz="14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95B716C-C43F-4F22-BCD4-05FF7F64F106}"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3074"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5" name="Rectangle 3"/>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216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buFontTx/>
              <a:buNone/>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fld id="{FDABC021-A00A-45ED-946A-76316B53BD5F}" type="datetimeFigureOut">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216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buFontTx/>
              <a:buNone/>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216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defRPr/>
            </a:pPr>
            <a:fld id="{905F6103-AE6C-4258-BD0F-AD9CFC59153E}" type="slidenum">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zh-CN" altLang="zh-CN" dirty="0"/>
              <a:t>单击此处编辑母版标题样式</a:t>
            </a:r>
            <a:endParaRPr lang="zh-CN" altLang="zh-CN" dirty="0"/>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nchorCtr="0"/>
          <a:p>
            <a:pPr lvl="0"/>
            <a:r>
              <a:rPr lang="zh-CN" altLang="zh-CN" dirty="0"/>
              <a:t>单击此处编辑母版文本样式</a:t>
            </a:r>
            <a:endParaRPr lang="zh-CN" altLang="zh-CN" dirty="0"/>
          </a:p>
          <a:p>
            <a:pPr lvl="1"/>
            <a:r>
              <a:rPr lang="zh-CN" altLang="zh-CN" dirty="0"/>
              <a:t>第二级</a:t>
            </a:r>
            <a:endParaRPr lang="zh-CN" altLang="zh-CN" dirty="0"/>
          </a:p>
          <a:p>
            <a:pPr lvl="2"/>
            <a:r>
              <a:rPr lang="zh-CN" altLang="zh-CN" dirty="0"/>
              <a:t>第三级</a:t>
            </a:r>
            <a:endParaRPr lang="zh-CN" altLang="zh-CN" dirty="0"/>
          </a:p>
          <a:p>
            <a:pPr lvl="3"/>
            <a:r>
              <a:rPr lang="zh-CN" altLang="zh-CN" dirty="0"/>
              <a:t>第四级</a:t>
            </a:r>
            <a:endParaRPr lang="zh-CN" altLang="zh-CN" dirty="0"/>
          </a:p>
          <a:p>
            <a:pPr lvl="4"/>
            <a:r>
              <a:rPr lang="zh-CN" altLang="zh-CN" dirty="0"/>
              <a:t>第五级</a:t>
            </a:r>
            <a:endParaRPr lang="zh-CN" altLang="zh-CN"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buFont typeface="Arial" panose="020B0604020202020204" pitchFamily="34" charset="0"/>
              <a:buNone/>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buFont typeface="Arial" panose="020B0604020202020204" pitchFamily="34" charset="0"/>
              <a:buNone/>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buFont typeface="Arial" panose="020B0604020202020204" pitchFamily="34" charset="0"/>
              <a:buNone/>
              <a:defRPr sz="14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154DEFF-E79F-4E2A-A497-51A395518F90}" type="slidenum">
              <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 Id="rId3" Type="http://schemas.microsoft.com/office/2007/relationships/media" Target="file:///E:\&#35838;&#31243;\&#36793;&#22478;\&#36793;&#22478;&#35838;&#20214;\&#20908;&#26085;&#38451;&#20809;.mp3" TargetMode="External"/><Relationship Id="rId2" Type="http://schemas.openxmlformats.org/officeDocument/2006/relationships/audio" Target="file:///E:\&#35838;&#31243;\&#36793;&#22478;\&#36793;&#22478;&#35838;&#20214;\&#20908;&#26085;&#38451;&#20809;.mp3" TargetMode="Externa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microsoft.com/office/2007/relationships/hdphoto" Target="../media/image16.wdp"/><Relationship Id="rId4" Type="http://schemas.openxmlformats.org/officeDocument/2006/relationships/image" Target="../media/image15.png"/><Relationship Id="rId3" Type="http://schemas.openxmlformats.org/officeDocument/2006/relationships/tags" Target="../tags/tag1.xml"/><Relationship Id="rId2" Type="http://schemas.microsoft.com/office/2007/relationships/hdphoto" Target="../media/image14.wdp"/><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3.xml"/><Relationship Id="rId4" Type="http://schemas.openxmlformats.org/officeDocument/2006/relationships/tags" Target="../tags/tag2.xml"/><Relationship Id="rId3" Type="http://schemas.microsoft.com/office/2007/relationships/hdphoto" Target="../media/image14.wdp"/><Relationship Id="rId2" Type="http://schemas.openxmlformats.org/officeDocument/2006/relationships/image" Target="../media/image13.png"/><Relationship Id="rId1" Type="http://schemas.openxmlformats.org/officeDocument/2006/relationships/image" Target="../media/image17.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openxmlformats.org/officeDocument/2006/relationships/tags" Target="../tags/tag5.xml"/><Relationship Id="rId5" Type="http://schemas.openxmlformats.org/officeDocument/2006/relationships/tags" Target="../tags/tag4.xml"/><Relationship Id="rId4" Type="http://schemas.microsoft.com/office/2007/relationships/hdphoto" Target="../media/image14.wdp"/><Relationship Id="rId3" Type="http://schemas.openxmlformats.org/officeDocument/2006/relationships/image" Target="../media/image13.png"/><Relationship Id="rId2" Type="http://schemas.microsoft.com/office/2007/relationships/hdphoto" Target="../media/image19.wdp"/><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9" Type="http://schemas.openxmlformats.org/officeDocument/2006/relationships/tags" Target="../tags/tag12.xml"/><Relationship Id="rId8" Type="http://schemas.microsoft.com/office/2007/relationships/hdphoto" Target="../media/image14.wdp"/><Relationship Id="rId7" Type="http://schemas.openxmlformats.org/officeDocument/2006/relationships/image" Target="../media/image13.png"/><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6" Type="http://schemas.openxmlformats.org/officeDocument/2006/relationships/slideLayout" Target="../slideLayouts/slideLayout13.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microsoft.com/office/2007/relationships/hdphoto" Target="../media/image21.wdp"/><Relationship Id="rId11" Type="http://schemas.openxmlformats.org/officeDocument/2006/relationships/image" Target="../media/image20.png"/><Relationship Id="rId10" Type="http://schemas.openxmlformats.org/officeDocument/2006/relationships/tags" Target="../tags/tag13.xml"/><Relationship Id="rId1" Type="http://schemas.openxmlformats.org/officeDocument/2006/relationships/tags" Target="../tags/tag6.xml"/></Relationships>
</file>

<file path=ppt/slides/_rels/slide17.xml.rels><?xml version="1.0" encoding="UTF-8" standalone="yes"?>
<Relationships xmlns="http://schemas.openxmlformats.org/package/2006/relationships"><Relationship Id="rId9" Type="http://schemas.microsoft.com/office/2007/relationships/hdphoto" Target="../media/image27.wdp"/><Relationship Id="rId8" Type="http://schemas.openxmlformats.org/officeDocument/2006/relationships/image" Target="../media/image26.png"/><Relationship Id="rId7" Type="http://schemas.microsoft.com/office/2007/relationships/hdphoto" Target="../media/image25.wdp"/><Relationship Id="rId6" Type="http://schemas.openxmlformats.org/officeDocument/2006/relationships/image" Target="../media/image24.png"/><Relationship Id="rId5" Type="http://schemas.microsoft.com/office/2007/relationships/hdphoto" Target="../media/image23.wdp"/><Relationship Id="rId4" Type="http://schemas.openxmlformats.org/officeDocument/2006/relationships/image" Target="../media/image22.png"/><Relationship Id="rId3" Type="http://schemas.openxmlformats.org/officeDocument/2006/relationships/tags" Target="../tags/tag17.xml"/><Relationship Id="rId2" Type="http://schemas.microsoft.com/office/2007/relationships/hdphoto" Target="../media/image14.wdp"/><Relationship Id="rId10" Type="http://schemas.openxmlformats.org/officeDocument/2006/relationships/slideLayout" Target="../slideLayouts/slideLayout13.xml"/><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openxmlformats.org/officeDocument/2006/relationships/tags" Target="../tags/tag19.xml"/><Relationship Id="rId5" Type="http://schemas.microsoft.com/office/2007/relationships/hdphoto" Target="../media/image29.wdp"/><Relationship Id="rId4" Type="http://schemas.openxmlformats.org/officeDocument/2006/relationships/image" Target="../media/image28.png"/><Relationship Id="rId3" Type="http://schemas.openxmlformats.org/officeDocument/2006/relationships/tags" Target="../tags/tag18.xml"/><Relationship Id="rId2" Type="http://schemas.microsoft.com/office/2007/relationships/hdphoto" Target="../media/image14.wdp"/><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microsoft.com/office/2007/relationships/hdphoto" Target="../media/image31.wdp"/><Relationship Id="rId5" Type="http://schemas.openxmlformats.org/officeDocument/2006/relationships/image" Target="../media/image30.png"/><Relationship Id="rId4" Type="http://schemas.openxmlformats.org/officeDocument/2006/relationships/tags" Target="../tags/tag21.xml"/><Relationship Id="rId3" Type="http://schemas.openxmlformats.org/officeDocument/2006/relationships/tags" Target="../tags/tag20.xml"/><Relationship Id="rId2" Type="http://schemas.microsoft.com/office/2007/relationships/hdphoto" Target="../media/image14.wdp"/><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slide" Target="slide2.xml"/><Relationship Id="rId1" Type="http://schemas.openxmlformats.org/officeDocument/2006/relationships/image" Target="../media/image7.jpe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openxmlformats.org/officeDocument/2006/relationships/tags" Target="../tags/tag23.xml"/><Relationship Id="rId5" Type="http://schemas.microsoft.com/office/2007/relationships/hdphoto" Target="../media/image33.wdp"/><Relationship Id="rId4" Type="http://schemas.openxmlformats.org/officeDocument/2006/relationships/image" Target="../media/image32.png"/><Relationship Id="rId3" Type="http://schemas.openxmlformats.org/officeDocument/2006/relationships/tags" Target="../tags/tag22.xml"/><Relationship Id="rId2" Type="http://schemas.microsoft.com/office/2007/relationships/hdphoto" Target="../media/image14.wdp"/><Relationship Id="rId1" Type="http://schemas.openxmlformats.org/officeDocument/2006/relationships/image" Target="../media/image13.png"/></Relationships>
</file>

<file path=ppt/slides/_rels/slide21.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3" Type="http://schemas.openxmlformats.org/officeDocument/2006/relationships/slideLayout" Target="../slideLayouts/slideLayout13.xml"/><Relationship Id="rId22" Type="http://schemas.openxmlformats.org/officeDocument/2006/relationships/tags" Target="../tags/tag41.xml"/><Relationship Id="rId21" Type="http://schemas.openxmlformats.org/officeDocument/2006/relationships/tags" Target="../tags/tag40.xml"/><Relationship Id="rId20" Type="http://schemas.openxmlformats.org/officeDocument/2006/relationships/tags" Target="../tags/tag39.xml"/><Relationship Id="rId2" Type="http://schemas.microsoft.com/office/2007/relationships/hdphoto" Target="../media/image14.wdp"/><Relationship Id="rId19" Type="http://schemas.openxmlformats.org/officeDocument/2006/relationships/tags" Target="../tags/tag38.xml"/><Relationship Id="rId18" Type="http://schemas.openxmlformats.org/officeDocument/2006/relationships/tags" Target="../tags/tag37.xml"/><Relationship Id="rId17" Type="http://schemas.microsoft.com/office/2007/relationships/hdphoto" Target="../media/image16.wdp"/><Relationship Id="rId16" Type="http://schemas.openxmlformats.org/officeDocument/2006/relationships/image" Target="../media/image15.png"/><Relationship Id="rId15" Type="http://schemas.openxmlformats.org/officeDocument/2006/relationships/tags" Target="../tags/tag36.xml"/><Relationship Id="rId14" Type="http://schemas.openxmlformats.org/officeDocument/2006/relationships/tags" Target="../tags/tag35.xml"/><Relationship Id="rId13" Type="http://schemas.openxmlformats.org/officeDocument/2006/relationships/tags" Target="../tags/tag34.xml"/><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42.xml"/><Relationship Id="rId2" Type="http://schemas.microsoft.com/office/2007/relationships/hdphoto" Target="../media/image36.wdp"/><Relationship Id="rId1"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microsoft.com/office/2007/relationships/hdphoto" Target="../media/image36.wdp"/><Relationship Id="rId1"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slide" Target="slide2.xml"/><Relationship Id="rId1"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image" Target="../media/image6.jpeg"/><Relationship Id="rId1" Type="http://schemas.openxmlformats.org/officeDocument/2006/relationships/image" Target="../media/image3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audio" Target="../media/audio1.wav"/></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slide" Target="slide2.xml"/><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slide" Target="slide8.xml"/><Relationship Id="rId1" Type="http://schemas.openxmlformats.org/officeDocument/2006/relationships/image" Target="../media/image12.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slide" Target="slide8.xml"/><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pic>
        <p:nvPicPr>
          <p:cNvPr id="6146" name="冬日阳光.mp3">
            <a:hlinkClick r:id="" action="ppaction://media"/>
          </p:cNvPr>
          <p:cNvPicPr>
            <a:picLocks noRot="1" noChangeAspect="1"/>
          </p:cNvPicPr>
          <p:nvPr>
            <a:audioFile r:link="rId2"/>
            <p:extLst>
              <p:ext uri="{DAA4B4D4-6D71-4841-9C94-3DE7FCFB9230}">
                <p14:media xmlns:p14="http://schemas.microsoft.com/office/powerpoint/2010/main" r:link="rId3"/>
              </p:ext>
            </p:extLst>
          </p:nvPr>
        </p:nvPicPr>
        <p:blipFill>
          <a:blip r:embed="rId4"/>
          <a:stretch>
            <a:fillRect/>
          </a:stretch>
        </p:blipFill>
        <p:spPr>
          <a:xfrm>
            <a:off x="468313" y="6308725"/>
            <a:ext cx="304800" cy="304800"/>
          </a:xfrm>
          <a:prstGeom prst="rect">
            <a:avLst/>
          </a:prstGeom>
          <a:noFill/>
          <a:ln w="9525">
            <a:noFill/>
          </a:ln>
        </p:spPr>
      </p:pic>
      <p:pic>
        <p:nvPicPr>
          <p:cNvPr id="6147" name="Picture 3" descr="t"/>
          <p:cNvPicPr>
            <a:picLocks noChangeAspect="1"/>
          </p:cNvPicPr>
          <p:nvPr/>
        </p:nvPicPr>
        <p:blipFill>
          <a:blip r:embed="rId5"/>
          <a:stretch>
            <a:fillRect/>
          </a:stretch>
        </p:blipFill>
        <p:spPr>
          <a:xfrm>
            <a:off x="250825" y="6237288"/>
            <a:ext cx="447675" cy="447675"/>
          </a:xfrm>
          <a:prstGeom prst="rect">
            <a:avLst/>
          </a:prstGeom>
          <a:noFill/>
          <a:ln w="9525">
            <a:noFill/>
          </a:ln>
        </p:spPr>
      </p:pic>
    </p:spTree>
  </p:cSld>
  <p:clrMapOvr>
    <a:masterClrMapping/>
  </p:clrMapOvr>
  <p:timing>
    <p:tnLst>
      <p:par>
        <p:cTn id="1" dur="indefinite" restart="never" nodeType="tmRoot">
          <p:childTnLst>
            <p:audio>
              <p:cMediaNode>
                <p:cTn id="2"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614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7" name="Rectangle 3"/>
          <p:cNvSpPr>
            <a:spLocks noGrp="1" noChangeArrowheads="1"/>
          </p:cNvSpPr>
          <p:nvPr>
            <p:ph idx="1"/>
          </p:nvPr>
        </p:nvSpPr>
        <p:spPr>
          <a:xfrm>
            <a:off x="215900" y="1628775"/>
            <a:ext cx="8712200" cy="4679950"/>
          </a:xfrm>
          <a:solidFill>
            <a:srgbClr val="FFFFCC"/>
          </a:solidFill>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50000"/>
              </a:spcBef>
              <a:spcAft>
                <a:spcPct val="0"/>
              </a:spcAft>
              <a:buClrTx/>
              <a:buSzTx/>
              <a:buFontTx/>
              <a:buNone/>
              <a:defRPr/>
            </a:pPr>
            <a:r>
              <a:rPr kumimoji="0" lang="zh-CN" altLang="zh-CN" sz="2400" b="1" i="0" u="none" strike="noStrike" kern="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mn-cs"/>
              </a:rPr>
              <a:t>      </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在湘西风光秀丽、人情质朴的</a:t>
            </a:r>
            <a:r>
              <a:rPr kumimoji="0" lang="zh-CN" sz="2400" b="1" i="0" u="none" strike="noStrike" kern="0" cap="none" spc="0" normalizeH="0" baseline="0" noProof="0" dirty="0" smtClean="0">
                <a:ln>
                  <a:noFill/>
                </a:ln>
                <a:solidFill>
                  <a:srgbClr val="0066FF"/>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边远小城</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，生活着靠摆渡为生的祖孙二人。</a:t>
            </a:r>
            <a:r>
              <a:rPr kumimoji="0" lang="zh-CN" sz="2400" b="1" i="0" u="none" strike="noStrike" kern="0" cap="none" spc="0" normalizeH="0" baseline="0" noProof="0" dirty="0" smtClean="0">
                <a:ln>
                  <a:noFill/>
                </a:ln>
                <a:solidFill>
                  <a:srgbClr val="FF33CC"/>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外公</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年逾七十，仍很健壮，孙女</a:t>
            </a:r>
            <a:r>
              <a:rPr kumimoji="0" lang="zh-CN" sz="2400" b="1" i="0" u="none" strike="noStrike" kern="0" cap="none" spc="0" normalizeH="0" baseline="0" noProof="0" dirty="0" smtClean="0">
                <a:ln>
                  <a:noFill/>
                </a:ln>
                <a:solidFill>
                  <a:srgbClr val="FF0066"/>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翠翠</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十五岁，情窦初开。他们热情助人，纯朴善良。两年前在端午节赛龙舟的盛会上，翠翠邂逅当地船总的二少爷</a:t>
            </a:r>
            <a:r>
              <a:rPr kumimoji="0" lang="zh-CN" sz="2400" b="1" i="0" u="none" strike="noStrike" kern="0" cap="none" spc="0" normalizeH="0" baseline="0" noProof="0" dirty="0" smtClean="0">
                <a:ln>
                  <a:noFill/>
                </a:ln>
                <a:solidFill>
                  <a:srgbClr val="FF0066"/>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傩送</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，从此种下情苗。傩送的哥哥</a:t>
            </a:r>
            <a:r>
              <a:rPr kumimoji="0" lang="zh-CN" sz="2400" b="1" i="0" u="none" strike="noStrike" kern="0" cap="none" spc="0" normalizeH="0" baseline="0" noProof="0" dirty="0" smtClean="0">
                <a:ln>
                  <a:noFill/>
                </a:ln>
                <a:solidFill>
                  <a:srgbClr val="FF0066"/>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天保</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喜欢美丽清纯的翠翠，托人求亲，而地方上的王团总也看上傩送，情愿以碾坊做陪嫁把女儿嫁给傩送。傩送不要，想娶翠翠为妻，宁愿作个摆渡人。于是兄弟俩相约唱歌求婚，让翠翠选择。天保知道翠翠喜欢傩送，为了成全弟弟，外出闯滩，遇意外而死。傩送觉得对哥哥的死有责任，抛下翠翠出走他乡。外公因翠翠的婚事操心担忧，在风雨之夜去世。留下翠翠孤独地守着渡船，痴心等着傩送归来，“</a:t>
            </a:r>
            <a:r>
              <a:rPr kumimoji="0" lang="zh-CN" sz="2400" b="1" i="0" u="none" strike="noStrike" kern="0" cap="none" spc="0" normalizeH="0" baseline="0" noProof="0" dirty="0" smtClean="0">
                <a:ln>
                  <a:noFill/>
                </a:ln>
                <a:solidFill>
                  <a:srgbClr val="80008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这个人也许永远不回来了，也许明天回来</a:t>
            </a:r>
            <a:r>
              <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a:t>
            </a:r>
            <a:endParaRPr kumimoji="0" lang="zh-CN" sz="2400" b="1" i="0" u="none" strike="noStrike" kern="0" cap="none" spc="0" normalizeH="0" baseline="0" noProof="0" dirty="0" smtClean="0">
              <a:ln>
                <a:noFill/>
              </a:ln>
              <a:solidFill>
                <a:srgbClr val="666633"/>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defRPr/>
            </a:pPr>
            <a:endParaRPr kumimoji="0" lang="zh-CN" altLang="zh-CN" sz="2800" b="0" i="0" u="none" strike="noStrike" kern="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mn-cs"/>
            </a:endParaRPr>
          </a:p>
        </p:txBody>
      </p:sp>
      <p:sp>
        <p:nvSpPr>
          <p:cNvPr id="19458" name="Text Box 6"/>
          <p:cNvSpPr txBox="1"/>
          <p:nvPr/>
        </p:nvSpPr>
        <p:spPr>
          <a:xfrm>
            <a:off x="0" y="115888"/>
            <a:ext cx="9144000" cy="830262"/>
          </a:xfrm>
          <a:prstGeom prst="rect">
            <a:avLst/>
          </a:prstGeom>
          <a:noFill/>
          <a:ln w="9525">
            <a:noFill/>
          </a:ln>
        </p:spPr>
        <p:txBody>
          <a:bodyPr anchor="t" anchorCtr="0">
            <a:spAutoFit/>
          </a:bodyPr>
          <a:p>
            <a:pPr>
              <a:spcBef>
                <a:spcPct val="50000"/>
              </a:spcBef>
            </a:pPr>
            <a:r>
              <a:rPr lang="zh-CN" altLang="en-US" sz="4800" b="1" u="sng" dirty="0">
                <a:latin typeface="Verdana" panose="020B0604030504040204" pitchFamily="34" charset="0"/>
                <a:ea typeface="方正姚体" panose="02010601030101010101" pitchFamily="2" charset="-122"/>
              </a:rPr>
              <a:t>散淡的故事情节</a:t>
            </a:r>
            <a:r>
              <a:rPr lang="zh-CN" altLang="en-US" sz="2800" b="1" dirty="0">
                <a:solidFill>
                  <a:srgbClr val="0000FF"/>
                </a:solidFill>
                <a:latin typeface="Verdana" panose="020B0604030504040204" pitchFamily="34" charset="0"/>
                <a:ea typeface="宋体" panose="02010600030101010101" pitchFamily="2" charset="-122"/>
              </a:rPr>
              <a:t>诗体、散文体小说   淡化情节</a:t>
            </a:r>
            <a:endParaRPr lang="zh-CN" altLang="en-US" sz="4800" b="1" u="sng" dirty="0">
              <a:latin typeface="Verdana" panose="020B0604030504040204" pitchFamily="34" charset="0"/>
              <a:ea typeface="方正姚体" panose="0201060103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Text Box 2"/>
          <p:cNvSpPr txBox="1"/>
          <p:nvPr/>
        </p:nvSpPr>
        <p:spPr>
          <a:xfrm>
            <a:off x="971550" y="331788"/>
            <a:ext cx="3295650" cy="762000"/>
          </a:xfrm>
          <a:prstGeom prst="rect">
            <a:avLst/>
          </a:prstGeom>
          <a:noFill/>
          <a:ln w="9525">
            <a:noFill/>
          </a:ln>
        </p:spPr>
        <p:txBody>
          <a:bodyPr anchor="t" anchorCtr="0">
            <a:spAutoFit/>
          </a:bodyPr>
          <a:p>
            <a:r>
              <a:rPr lang="zh-CN" altLang="en-US" sz="4400" b="1" dirty="0">
                <a:solidFill>
                  <a:srgbClr val="FF0000"/>
                </a:solidFill>
                <a:latin typeface="Arial" panose="020B0604020202020204" pitchFamily="34" charset="0"/>
                <a:ea typeface="华文新魏" panose="02010800040101010101" pitchFamily="2" charset="-122"/>
              </a:rPr>
              <a:t>节选情节</a:t>
            </a:r>
            <a:endParaRPr lang="zh-CN" altLang="en-US" sz="4400" b="1" dirty="0">
              <a:solidFill>
                <a:srgbClr val="FF0000"/>
              </a:solidFill>
              <a:latin typeface="Arial" panose="020B0604020202020204" pitchFamily="34" charset="0"/>
              <a:ea typeface="华文新魏" panose="02010800040101010101" pitchFamily="2" charset="-122"/>
            </a:endParaRPr>
          </a:p>
        </p:txBody>
      </p:sp>
      <p:sp>
        <p:nvSpPr>
          <p:cNvPr id="21506" name="Text Box 3"/>
          <p:cNvSpPr txBox="1"/>
          <p:nvPr/>
        </p:nvSpPr>
        <p:spPr>
          <a:xfrm>
            <a:off x="2273300" y="1125538"/>
            <a:ext cx="2587625" cy="366712"/>
          </a:xfrm>
          <a:prstGeom prst="rect">
            <a:avLst/>
          </a:prstGeom>
          <a:noFill/>
          <a:ln w="9525">
            <a:noFill/>
          </a:ln>
        </p:spPr>
        <p:txBody>
          <a:bodyPr anchor="t" anchorCtr="0">
            <a:spAutoFit/>
          </a:bodyPr>
          <a:p>
            <a:endParaRPr lang="zh-CN" altLang="zh-CN" b="1" dirty="0">
              <a:latin typeface="Arial" panose="020B0604020202020204" pitchFamily="34" charset="0"/>
              <a:ea typeface="宋体" panose="02010600030101010101" pitchFamily="2" charset="-122"/>
            </a:endParaRPr>
          </a:p>
        </p:txBody>
      </p:sp>
      <p:sp>
        <p:nvSpPr>
          <p:cNvPr id="21507" name="Text Box 4"/>
          <p:cNvSpPr txBox="1"/>
          <p:nvPr/>
        </p:nvSpPr>
        <p:spPr>
          <a:xfrm>
            <a:off x="1863725" y="1327150"/>
            <a:ext cx="4805363" cy="517525"/>
          </a:xfrm>
          <a:prstGeom prst="rect">
            <a:avLst/>
          </a:prstGeom>
          <a:noFill/>
          <a:ln w="9525">
            <a:noFill/>
          </a:ln>
        </p:spPr>
        <p:txBody>
          <a:bodyPr wrap="none" anchor="t" anchorCtr="0">
            <a:spAutoFit/>
          </a:bodyPr>
          <a:p>
            <a:r>
              <a:rPr lang="zh-CN" altLang="en-US" sz="2800" b="1" dirty="0">
                <a:latin typeface="Arial" panose="020B0604020202020204" pitchFamily="34" charset="0"/>
                <a:ea typeface="华文新魏" panose="02010800040101010101" pitchFamily="2" charset="-122"/>
              </a:rPr>
              <a:t>第三个端午节，筹备龙舟竞赛</a:t>
            </a:r>
            <a:endParaRPr lang="zh-CN" altLang="en-US" sz="2800" b="1" dirty="0">
              <a:latin typeface="Arial" panose="020B0604020202020204" pitchFamily="34" charset="0"/>
              <a:ea typeface="华文新魏" panose="02010800040101010101" pitchFamily="2" charset="-122"/>
            </a:endParaRPr>
          </a:p>
        </p:txBody>
      </p:sp>
      <p:sp>
        <p:nvSpPr>
          <p:cNvPr id="21508" name="Text Box 5"/>
          <p:cNvSpPr txBox="1"/>
          <p:nvPr/>
        </p:nvSpPr>
        <p:spPr>
          <a:xfrm>
            <a:off x="1797050" y="2419350"/>
            <a:ext cx="4805363" cy="517525"/>
          </a:xfrm>
          <a:prstGeom prst="rect">
            <a:avLst/>
          </a:prstGeom>
          <a:noFill/>
          <a:ln w="9525">
            <a:noFill/>
          </a:ln>
        </p:spPr>
        <p:txBody>
          <a:bodyPr wrap="none" anchor="t" anchorCtr="0">
            <a:spAutoFit/>
          </a:bodyPr>
          <a:p>
            <a:r>
              <a:rPr lang="zh-CN" altLang="en-US" sz="2800" b="1" dirty="0">
                <a:latin typeface="Arial" panose="020B0604020202020204" pitchFamily="34" charset="0"/>
                <a:ea typeface="华文新魏" panose="02010800040101010101" pitchFamily="2" charset="-122"/>
              </a:rPr>
              <a:t>第一个端午节，巧遇二老傩送</a:t>
            </a:r>
            <a:endParaRPr lang="zh-CN" altLang="en-US" sz="2800" b="1" dirty="0">
              <a:latin typeface="Arial" panose="020B0604020202020204" pitchFamily="34" charset="0"/>
              <a:ea typeface="华文新魏" panose="02010800040101010101" pitchFamily="2" charset="-122"/>
            </a:endParaRPr>
          </a:p>
        </p:txBody>
      </p:sp>
      <p:sp>
        <p:nvSpPr>
          <p:cNvPr id="21509" name="Text Box 6"/>
          <p:cNvSpPr txBox="1"/>
          <p:nvPr/>
        </p:nvSpPr>
        <p:spPr>
          <a:xfrm>
            <a:off x="1763713" y="3714750"/>
            <a:ext cx="4805362" cy="519113"/>
          </a:xfrm>
          <a:prstGeom prst="rect">
            <a:avLst/>
          </a:prstGeom>
          <a:noFill/>
          <a:ln w="9525">
            <a:noFill/>
          </a:ln>
        </p:spPr>
        <p:txBody>
          <a:bodyPr wrap="none" anchor="t" anchorCtr="0">
            <a:spAutoFit/>
          </a:bodyPr>
          <a:p>
            <a:r>
              <a:rPr lang="zh-CN" altLang="en-US" sz="2800" b="1" dirty="0">
                <a:latin typeface="Arial" panose="020B0604020202020204" pitchFamily="34" charset="0"/>
                <a:ea typeface="华文新魏" panose="02010800040101010101" pitchFamily="2" charset="-122"/>
              </a:rPr>
              <a:t>第二个端午节，巧遇大老天保</a:t>
            </a:r>
            <a:endParaRPr lang="zh-CN" altLang="en-US" sz="2800" b="1" dirty="0">
              <a:latin typeface="Arial" panose="020B0604020202020204" pitchFamily="34" charset="0"/>
              <a:ea typeface="华文新魏" panose="02010800040101010101" pitchFamily="2" charset="-122"/>
            </a:endParaRPr>
          </a:p>
        </p:txBody>
      </p:sp>
      <p:sp>
        <p:nvSpPr>
          <p:cNvPr id="21510" name="Text Box 7"/>
          <p:cNvSpPr txBox="1"/>
          <p:nvPr/>
        </p:nvSpPr>
        <p:spPr>
          <a:xfrm>
            <a:off x="1685925" y="4751388"/>
            <a:ext cx="4805363" cy="519112"/>
          </a:xfrm>
          <a:prstGeom prst="rect">
            <a:avLst/>
          </a:prstGeom>
          <a:noFill/>
          <a:ln w="9525">
            <a:noFill/>
          </a:ln>
        </p:spPr>
        <p:txBody>
          <a:bodyPr wrap="none" anchor="t" anchorCtr="0">
            <a:spAutoFit/>
          </a:bodyPr>
          <a:p>
            <a:r>
              <a:rPr lang="zh-CN" altLang="en-US" sz="2800" b="1" dirty="0">
                <a:latin typeface="Arial" panose="020B0604020202020204" pitchFamily="34" charset="0"/>
                <a:ea typeface="华文新魏" panose="02010800040101010101" pitchFamily="2" charset="-122"/>
              </a:rPr>
              <a:t>迎亲送婚花轿，引发翠翠情思</a:t>
            </a:r>
            <a:endParaRPr lang="zh-CN" altLang="en-US" sz="2800" b="1" dirty="0">
              <a:latin typeface="Arial" panose="020B0604020202020204" pitchFamily="34" charset="0"/>
              <a:ea typeface="华文新魏" panose="02010800040101010101" pitchFamily="2" charset="-122"/>
            </a:endParaRPr>
          </a:p>
        </p:txBody>
      </p:sp>
      <p:sp>
        <p:nvSpPr>
          <p:cNvPr id="21511" name="AutoShape 8"/>
          <p:cNvSpPr/>
          <p:nvPr/>
        </p:nvSpPr>
        <p:spPr>
          <a:xfrm>
            <a:off x="1331913" y="1844675"/>
            <a:ext cx="215900" cy="3168650"/>
          </a:xfrm>
          <a:prstGeom prst="leftBrace">
            <a:avLst>
              <a:gd name="adj1" fmla="val 39409"/>
              <a:gd name="adj2" fmla="val 50000"/>
            </a:avLst>
          </a:prstGeom>
          <a:solidFill>
            <a:schemeClr val="bg2"/>
          </a:solidFill>
          <a:ln w="9525" cap="flat" cmpd="sng">
            <a:solidFill>
              <a:schemeClr val="tx1"/>
            </a:solidFill>
            <a:prstDash val="solid"/>
            <a:round/>
            <a:headEnd type="none" w="med" len="med"/>
            <a:tailEnd type="none" w="med" len="med"/>
          </a:ln>
        </p:spPr>
        <p:txBody>
          <a:bodyPr anchor="ctr" anchorCtr="0"/>
          <a:p>
            <a:endParaRPr lang="zh-CN" altLang="en-US" dirty="0">
              <a:latin typeface="Arial" panose="020B0604020202020204" pitchFamily="34" charset="0"/>
              <a:ea typeface="宋体" panose="02010600030101010101" pitchFamily="2"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Text Box 2"/>
          <p:cNvSpPr txBox="1"/>
          <p:nvPr/>
        </p:nvSpPr>
        <p:spPr>
          <a:xfrm>
            <a:off x="107950" y="2565400"/>
            <a:ext cx="8893175" cy="2062163"/>
          </a:xfrm>
          <a:prstGeom prst="rect">
            <a:avLst/>
          </a:prstGeom>
          <a:noFill/>
          <a:ln w="9525">
            <a:noFill/>
          </a:ln>
        </p:spPr>
        <p:txBody>
          <a:bodyPr anchor="t" anchorCtr="0">
            <a:spAutoFit/>
          </a:bodyPr>
          <a:p>
            <a:pPr>
              <a:spcBef>
                <a:spcPct val="50000"/>
              </a:spcBef>
            </a:pPr>
            <a:r>
              <a:rPr lang="zh-CN" altLang="en-US" sz="3200" b="1" dirty="0">
                <a:latin typeface="黑体" panose="02010609060101010101" pitchFamily="49" charset="-122"/>
                <a:ea typeface="黑体" panose="02010609060101010101" pitchFamily="49" charset="-122"/>
              </a:rPr>
              <a:t>　　不管是故事还是人生，一切都应当</a:t>
            </a:r>
            <a:r>
              <a:rPr lang="zh-CN" altLang="en-US" sz="3200" b="1" dirty="0">
                <a:solidFill>
                  <a:srgbClr val="FF0000"/>
                </a:solidFill>
                <a:latin typeface="黑体" panose="02010609060101010101" pitchFamily="49" charset="-122"/>
                <a:ea typeface="黑体" panose="02010609060101010101" pitchFamily="49" charset="-122"/>
              </a:rPr>
              <a:t>美</a:t>
            </a:r>
            <a:r>
              <a:rPr lang="zh-CN" altLang="en-US" sz="3200" b="1" dirty="0">
                <a:latin typeface="黑体" panose="02010609060101010101" pitchFamily="49" charset="-122"/>
                <a:ea typeface="黑体" panose="02010609060101010101" pitchFamily="49" charset="-122"/>
              </a:rPr>
              <a:t>一点，丑的东西虽不全都是罪恶，总不能使人愉快，也无从令人由痛苦见出生命的庄严，产生那个高尚情操。</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22530" name="Text Box 2"/>
          <p:cNvSpPr txBox="1"/>
          <p:nvPr/>
        </p:nvSpPr>
        <p:spPr>
          <a:xfrm>
            <a:off x="285750" y="571500"/>
            <a:ext cx="8064500" cy="2259013"/>
          </a:xfrm>
          <a:prstGeom prst="rect">
            <a:avLst/>
          </a:prstGeom>
          <a:noFill/>
          <a:ln w="9525">
            <a:noFill/>
          </a:ln>
        </p:spPr>
        <p:txBody>
          <a:bodyPr anchor="t" anchorCtr="0">
            <a:spAutoFit/>
          </a:bodyPr>
          <a:p>
            <a:pPr>
              <a:lnSpc>
                <a:spcPct val="110000"/>
              </a:lnSpc>
            </a:pPr>
            <a:r>
              <a:rPr lang="zh-CN" altLang="zh-CN" sz="3200" b="1" dirty="0">
                <a:latin typeface="黑体" panose="02010609060101010101" pitchFamily="49" charset="-122"/>
                <a:ea typeface="黑体" panose="02010609060101010101" pitchFamily="49" charset="-122"/>
              </a:rPr>
              <a:t>    我要表现的本是一种‘人生的形式’，一种‘</a:t>
            </a:r>
            <a:r>
              <a:rPr lang="zh-CN" altLang="zh-CN" sz="3200" b="1" dirty="0">
                <a:solidFill>
                  <a:srgbClr val="FF0000"/>
                </a:solidFill>
                <a:latin typeface="黑体" panose="02010609060101010101" pitchFamily="49" charset="-122"/>
                <a:ea typeface="黑体" panose="02010609060101010101" pitchFamily="49" charset="-122"/>
              </a:rPr>
              <a:t>优美、健康而又不悖乎人性</a:t>
            </a:r>
            <a:r>
              <a:rPr lang="zh-CN" altLang="zh-CN" sz="3200" b="1" dirty="0">
                <a:latin typeface="黑体" panose="02010609060101010101" pitchFamily="49" charset="-122"/>
                <a:ea typeface="黑体" panose="02010609060101010101" pitchFamily="49" charset="-122"/>
              </a:rPr>
              <a:t>的人生形式’。 </a:t>
            </a:r>
            <a:endParaRPr lang="zh-CN" altLang="zh-CN" sz="3200" b="1" dirty="0">
              <a:latin typeface="黑体" panose="02010609060101010101" pitchFamily="49" charset="-122"/>
              <a:ea typeface="黑体" panose="02010609060101010101" pitchFamily="49" charset="-122"/>
            </a:endParaRPr>
          </a:p>
          <a:p>
            <a:pPr>
              <a:lnSpc>
                <a:spcPct val="110000"/>
              </a:lnSpc>
            </a:pPr>
            <a:r>
              <a:rPr lang="zh-CN" altLang="zh-CN" sz="3200" b="1" dirty="0">
                <a:latin typeface="黑体" panose="02010609060101010101" pitchFamily="49" charset="-122"/>
                <a:ea typeface="黑体" panose="02010609060101010101" pitchFamily="49" charset="-122"/>
              </a:rPr>
              <a:t>    </a:t>
            </a:r>
            <a:endParaRPr lang="zh-CN" altLang="zh-CN" sz="3200" b="1" dirty="0">
              <a:latin typeface="黑体" panose="02010609060101010101" pitchFamily="49" charset="-122"/>
              <a:ea typeface="黑体" panose="02010609060101010101" pitchFamily="49" charset="-122"/>
            </a:endParaRPr>
          </a:p>
        </p:txBody>
      </p:sp>
      <p:sp>
        <p:nvSpPr>
          <p:cNvPr id="25604" name="矩形 1"/>
          <p:cNvSpPr/>
          <p:nvPr/>
        </p:nvSpPr>
        <p:spPr>
          <a:xfrm>
            <a:off x="1907223" y="5085080"/>
            <a:ext cx="4300537" cy="708025"/>
          </a:xfrm>
          <a:prstGeom prst="rect">
            <a:avLst/>
          </a:prstGeom>
          <a:noFill/>
          <a:ln w="9525">
            <a:noFill/>
          </a:ln>
        </p:spPr>
        <p:txBody>
          <a:bodyPr wrap="none" anchor="t" anchorCtr="0">
            <a:spAutoFit/>
          </a:bodyPr>
          <a:p>
            <a:pPr>
              <a:spcBef>
                <a:spcPct val="50000"/>
              </a:spcBef>
            </a:pPr>
            <a:r>
              <a:rPr lang="zh-CN" altLang="en-US" sz="4000" b="1" dirty="0">
                <a:solidFill>
                  <a:srgbClr val="FF0000"/>
                </a:solidFill>
                <a:latin typeface="黑体" panose="02010609060101010101" pitchFamily="49" charset="-122"/>
                <a:ea typeface="黑体" panose="02010609060101010101" pitchFamily="49" charset="-122"/>
              </a:rPr>
              <a:t>文中写了哪些美？</a:t>
            </a:r>
            <a:endParaRPr lang="zh-CN" altLang="en-US" sz="40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additive="base">
                                        <p:cTn id="7" dur="500" fill="hold"/>
                                        <p:tgtEl>
                                          <p:spTgt spid="25604"/>
                                        </p:tgtEl>
                                        <p:attrNameLst>
                                          <p:attrName>ppt_x</p:attrName>
                                        </p:attrNameLst>
                                      </p:cBhvr>
                                      <p:tavLst>
                                        <p:tav tm="0">
                                          <p:val>
                                            <p:strVal val="#ppt_x"/>
                                          </p:val>
                                        </p:tav>
                                        <p:tav tm="100000">
                                          <p:val>
                                            <p:strVal val="#ppt_x"/>
                                          </p:val>
                                        </p:tav>
                                      </p:tavLst>
                                    </p:anim>
                                    <p:anim calcmode="lin" valueType="num">
                                      <p:cBhvr additive="base">
                                        <p:cTn id="8" dur="500" fill="hold"/>
                                        <p:tgtEl>
                                          <p:spTgt spid="256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descr="查看图片"/>
          <p:cNvPicPr>
            <a:picLocks noChangeAspect="1" noChangeArrowheads="1"/>
          </p:cNvPicPr>
          <p:nvPr/>
        </p:nvPicPr>
        <p:blipFill>
          <a:blip r:embed="rId1">
            <a:duotone>
              <a:schemeClr val="accent4">
                <a:shade val="45000"/>
                <a:satMod val="135000"/>
              </a:schemeClr>
              <a:prstClr val="white"/>
            </a:duotone>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4" name="文本框 7"/>
          <p:cNvSpPr txBox="1"/>
          <p:nvPr>
            <p:custDataLst>
              <p:tags r:id="rId3"/>
            </p:custDataLst>
          </p:nvPr>
        </p:nvSpPr>
        <p:spPr>
          <a:xfrm>
            <a:off x="251460" y="116840"/>
            <a:ext cx="1154430" cy="468630"/>
          </a:xfrm>
          <a:prstGeom prst="rect">
            <a:avLst/>
          </a:prstGeom>
          <a:noFill/>
        </p:spPr>
        <p:txBody>
          <a:bodyPr vert="horz" wrap="square" rtlCol="0" anchor="ctr">
            <a:no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风景美</a:t>
            </a:r>
            <a:endPar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33" name="文本框 32"/>
          <p:cNvSpPr txBox="1"/>
          <p:nvPr/>
        </p:nvSpPr>
        <p:spPr>
          <a:xfrm>
            <a:off x="395605" y="2564765"/>
            <a:ext cx="8227060" cy="1638300"/>
          </a:xfrm>
          <a:prstGeom prst="rect">
            <a:avLst/>
          </a:prstGeom>
          <a:noFill/>
        </p:spPr>
        <p:txBody>
          <a:bodyPr wrap="square">
            <a:noAutofit/>
          </a:bodyPr>
          <a:lstStyle>
            <a:defPPr>
              <a:defRPr lang="zh-CN"/>
            </a:defPPr>
            <a:lvl1pPr algn="just">
              <a:lnSpc>
                <a:spcPct val="120000"/>
              </a:lnSpc>
              <a:spcBef>
                <a:spcPct val="50000"/>
              </a:spcBef>
              <a:defRPr sz="2800">
                <a:latin typeface="华文中宋" panose="02010600040101010101" pitchFamily="2" charset="-122"/>
                <a:ea typeface="华文中宋" panose="02010600040101010101" pitchFamily="2" charset="-122"/>
              </a:defRPr>
            </a:lvl1pPr>
          </a:lstStyle>
          <a:p>
            <a:pPr>
              <a:spcBef>
                <a:spcPts val="0"/>
              </a:spcBef>
            </a:pPr>
            <a:r>
              <a:rPr lang="zh-CN" altLang="en-US" sz="2400" dirty="0">
                <a:solidFill>
                  <a:srgbClr val="3A4A50"/>
                </a:solidFill>
                <a:latin typeface="微软雅黑" panose="020B0503020204020204" charset="-122"/>
                <a:ea typeface="微软雅黑" panose="020B0503020204020204" charset="-122"/>
                <a:sym typeface="微软雅黑" panose="020B0503020204020204" charset="-122"/>
              </a:rPr>
              <a:t>“豆绿色”</a:t>
            </a:r>
            <a:r>
              <a:rPr lang="en-US" altLang="zh-CN" sz="2400" dirty="0">
                <a:solidFill>
                  <a:srgbClr val="3A4A50"/>
                </a:solidFill>
                <a:latin typeface="微软雅黑" panose="020B0503020204020204" charset="-122"/>
                <a:ea typeface="微软雅黑" panose="020B0503020204020204" charset="-122"/>
                <a:sym typeface="微软雅黑" panose="020B0503020204020204" charset="-122"/>
              </a:rPr>
              <a:t>——</a:t>
            </a:r>
            <a:r>
              <a:rPr lang="zh-CN" altLang="en-US" sz="2400" dirty="0">
                <a:solidFill>
                  <a:srgbClr val="3A4A50"/>
                </a:solidFill>
                <a:latin typeface="微软雅黑" panose="020B0503020204020204" charset="-122"/>
                <a:ea typeface="微软雅黑" panose="020B0503020204020204" charset="-122"/>
                <a:sym typeface="微软雅黑" panose="020B0503020204020204" charset="-122"/>
              </a:rPr>
              <a:t>象征了纯洁、原始和无污染。</a:t>
            </a:r>
            <a:r>
              <a:rPr lang="zh-CN" altLang="en-US" sz="2400" dirty="0">
                <a:solidFill>
                  <a:srgbClr val="3A4A50"/>
                </a:solidFill>
                <a:latin typeface="微软雅黑" panose="020B0503020204020204" charset="-122"/>
                <a:ea typeface="微软雅黑" panose="020B0503020204020204" charset="-122"/>
                <a:sym typeface="微软雅黑" panose="020B0503020204020204" charset="-122"/>
              </a:rPr>
              <a:t>青天碧水，落日白云构成一幅色彩明丽的风景画。</a:t>
            </a:r>
            <a:r>
              <a:rPr lang="zh-CN" altLang="en-US" sz="2400" dirty="0">
                <a:solidFill>
                  <a:srgbClr val="3A4A50"/>
                </a:solidFill>
                <a:latin typeface="微软雅黑" panose="020B0503020204020204" charset="-122"/>
                <a:ea typeface="微软雅黑" panose="020B0503020204020204" charset="-122"/>
                <a:sym typeface="微软雅黑" panose="020B0503020204020204" charset="-122"/>
              </a:rPr>
              <a:t>勾勒出边城朦胧神秘自然恬静，如田园牧歌式的桃源风景。</a:t>
            </a:r>
            <a:endParaRPr lang="zh-CN" altLang="en-US" sz="2400" dirty="0">
              <a:solidFill>
                <a:srgbClr val="3A4A50"/>
              </a:solidFill>
              <a:latin typeface="微软雅黑" panose="020B0503020204020204" charset="-122"/>
              <a:ea typeface="微软雅黑" panose="020B0503020204020204" charset="-122"/>
              <a:sym typeface="微软雅黑" panose="020B0503020204020204" charset="-122"/>
            </a:endParaRPr>
          </a:p>
          <a:p>
            <a:pPr>
              <a:spcBef>
                <a:spcPts val="0"/>
              </a:spcBef>
            </a:pPr>
            <a:endParaRPr lang="en-US" altLang="zh-CN" sz="2400" dirty="0">
              <a:solidFill>
                <a:srgbClr val="3A4A50"/>
              </a:solidFill>
              <a:latin typeface="微软雅黑" panose="020B0503020204020204" charset="-122"/>
              <a:ea typeface="微软雅黑" panose="020B0503020204020204" charset="-122"/>
              <a:sym typeface="微软雅黑" panose="020B0503020204020204" charset="-122"/>
            </a:endParaRPr>
          </a:p>
          <a:p>
            <a:pPr>
              <a:spcBef>
                <a:spcPts val="0"/>
              </a:spcBef>
            </a:pPr>
            <a:endParaRPr lang="en-US" altLang="zh-CN" sz="2400" dirty="0">
              <a:solidFill>
                <a:srgbClr val="3A4A50"/>
              </a:solidFill>
              <a:latin typeface="微软雅黑" panose="020B0503020204020204" charset="-122"/>
              <a:ea typeface="微软雅黑" panose="020B0503020204020204" charset="-122"/>
              <a:sym typeface="微软雅黑" panose="020B0503020204020204" charset="-122"/>
            </a:endParaRPr>
          </a:p>
        </p:txBody>
      </p:sp>
      <p:sp>
        <p:nvSpPr>
          <p:cNvPr id="35" name="文本框 34"/>
          <p:cNvSpPr txBox="1"/>
          <p:nvPr/>
        </p:nvSpPr>
        <p:spPr>
          <a:xfrm>
            <a:off x="395605" y="1412875"/>
            <a:ext cx="5596890" cy="669925"/>
          </a:xfrm>
          <a:prstGeom prst="rect">
            <a:avLst/>
          </a:prstGeom>
          <a:noFill/>
        </p:spPr>
        <p:txBody>
          <a:bodyPr wrap="square">
            <a:noAutofit/>
          </a:bodyPr>
          <a:lstStyle/>
          <a:p>
            <a:r>
              <a:rPr lang="en-US" altLang="zh-CN" sz="2100" b="1" dirty="0">
                <a:solidFill>
                  <a:srgbClr val="3A4A50"/>
                </a:solidFill>
                <a:latin typeface="微软雅黑" panose="020B0503020204020204" charset="-122"/>
                <a:ea typeface="微软雅黑" panose="020B0503020204020204" charset="-122"/>
                <a:sym typeface="微软雅黑" panose="020B0503020204020204" charset="-122"/>
              </a:rPr>
              <a:t>P31</a:t>
            </a:r>
            <a:r>
              <a:rPr lang="zh-CN" altLang="en-US" sz="2100" b="1" dirty="0">
                <a:solidFill>
                  <a:srgbClr val="3A4A50"/>
                </a:solidFill>
                <a:latin typeface="微软雅黑" panose="020B0503020204020204" charset="-122"/>
                <a:ea typeface="微软雅黑" panose="020B0503020204020204" charset="-122"/>
                <a:sym typeface="微软雅黑" panose="020B0503020204020204" charset="-122"/>
              </a:rPr>
              <a:t>河水泛着豆绿色，天气又那么</a:t>
            </a:r>
            <a:r>
              <a:rPr lang="zh-CN" altLang="en-US" sz="2100" b="1" dirty="0">
                <a:solidFill>
                  <a:srgbClr val="3A4A50"/>
                </a:solidFill>
                <a:latin typeface="微软雅黑" panose="020B0503020204020204" charset="-122"/>
                <a:ea typeface="微软雅黑" panose="020B0503020204020204" charset="-122"/>
                <a:sym typeface="微软雅黑" panose="020B0503020204020204" charset="-122"/>
              </a:rPr>
              <a:t>明朗。</a:t>
            </a:r>
            <a:endParaRPr lang="zh-CN" altLang="en-US" sz="2100" b="1" dirty="0">
              <a:solidFill>
                <a:srgbClr val="3A4A50"/>
              </a:solidFill>
              <a:latin typeface="微软雅黑" panose="020B0503020204020204" charset="-122"/>
              <a:ea typeface="微软雅黑" panose="020B0503020204020204" charset="-122"/>
              <a:sym typeface="微软雅黑" panose="020B0503020204020204" charset="-122"/>
            </a:endParaRPr>
          </a:p>
          <a:p>
            <a:endParaRPr lang="zh-CN" altLang="en-US" sz="2100" b="1" dirty="0">
              <a:solidFill>
                <a:srgbClr val="3A4A50"/>
              </a:solidFill>
              <a:latin typeface="微软雅黑" panose="020B0503020204020204" charset="-122"/>
              <a:ea typeface="微软雅黑" panose="020B0503020204020204" charset="-122"/>
              <a:sym typeface="微软雅黑" panose="020B0503020204020204" charset="-122"/>
            </a:endParaRPr>
          </a:p>
          <a:p>
            <a:r>
              <a:rPr lang="zh-CN" altLang="en-US" sz="2100" b="1" dirty="0">
                <a:solidFill>
                  <a:srgbClr val="3A4A50"/>
                </a:solidFill>
                <a:latin typeface="微软雅黑" panose="020B0503020204020204" charset="-122"/>
                <a:ea typeface="微软雅黑" panose="020B0503020204020204" charset="-122"/>
                <a:sym typeface="微软雅黑" panose="020B0503020204020204" charset="-122"/>
              </a:rPr>
              <a:t> </a:t>
            </a:r>
            <a:endParaRPr lang="zh-CN" altLang="en-US" sz="2100" b="1" dirty="0">
              <a:solidFill>
                <a:srgbClr val="3A4A50"/>
              </a:solidFill>
              <a:latin typeface="微软雅黑" panose="020B0503020204020204" charset="-122"/>
              <a:ea typeface="微软雅黑" panose="020B0503020204020204" charset="-122"/>
              <a:sym typeface="微软雅黑" panose="020B0503020204020204" charset="-122"/>
            </a:endParaRPr>
          </a:p>
        </p:txBody>
      </p:sp>
      <p:pic>
        <p:nvPicPr>
          <p:cNvPr id="45" name="图片 44"/>
          <p:cNvPicPr>
            <a:picLocks noChangeAspect="1"/>
          </p:cNvPicPr>
          <p:nvPr/>
        </p:nvPicPr>
        <p:blipFill>
          <a:blip r:embed="rId4">
            <a:alphaModFix amt="70000"/>
            <a:extLst>
              <a:ext uri="{BEBA8EAE-BF5A-486C-A8C5-ECC9F3942E4B}">
                <a14:imgProps xmlns:a14="http://schemas.microsoft.com/office/drawing/2010/main">
                  <a14:imgLayer r:embed="rId5">
                    <a14:imgEffect>
                      <a14:saturation sat="40000"/>
                    </a14:imgEffect>
                  </a14:imgLayer>
                </a14:imgProps>
              </a:ext>
            </a:extLst>
          </a:blip>
          <a:srcRect b="20000"/>
          <a:stretch>
            <a:fillRect/>
          </a:stretch>
        </p:blipFill>
        <p:spPr>
          <a:xfrm>
            <a:off x="0" y="4819650"/>
            <a:ext cx="9141641" cy="1181100"/>
          </a:xfrm>
          <a:custGeom>
            <a:avLst/>
            <a:gdLst>
              <a:gd name="connsiteX0" fmla="*/ 0 w 12188854"/>
              <a:gd name="connsiteY0" fmla="*/ 0 h 1574800"/>
              <a:gd name="connsiteX1" fmla="*/ 12188854 w 12188854"/>
              <a:gd name="connsiteY1" fmla="*/ 0 h 1574800"/>
              <a:gd name="connsiteX2" fmla="*/ 12188854 w 12188854"/>
              <a:gd name="connsiteY2" fmla="*/ 1574800 h 1574800"/>
              <a:gd name="connsiteX3" fmla="*/ 0 w 12188854"/>
              <a:gd name="connsiteY3" fmla="*/ 1574800 h 1574800"/>
            </a:gdLst>
            <a:ahLst/>
            <a:cxnLst>
              <a:cxn ang="0">
                <a:pos x="connsiteX0" y="connsiteY0"/>
              </a:cxn>
              <a:cxn ang="0">
                <a:pos x="connsiteX1" y="connsiteY1"/>
              </a:cxn>
              <a:cxn ang="0">
                <a:pos x="connsiteX2" y="connsiteY2"/>
              </a:cxn>
              <a:cxn ang="0">
                <a:pos x="connsiteX3" y="connsiteY3"/>
              </a:cxn>
            </a:cxnLst>
            <a:rect l="l" t="t" r="r" b="b"/>
            <a:pathLst>
              <a:path w="12188854" h="1574800">
                <a:moveTo>
                  <a:pt x="0" y="0"/>
                </a:moveTo>
                <a:lnTo>
                  <a:pt x="12188854" y="0"/>
                </a:lnTo>
                <a:lnTo>
                  <a:pt x="12188854" y="1574800"/>
                </a:lnTo>
                <a:lnTo>
                  <a:pt x="0" y="1574800"/>
                </a:lnTo>
                <a:close/>
              </a:path>
            </a:pathLst>
          </a:cu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nvPicPr>
        <p:blipFill>
          <a:blip r:embed="rId1"/>
          <a:srcRect r="23734" b="27721"/>
          <a:stretch>
            <a:fillRect/>
          </a:stretch>
        </p:blipFill>
        <p:spPr>
          <a:xfrm>
            <a:off x="6228080" y="3357245"/>
            <a:ext cx="2769870" cy="3288665"/>
          </a:xfrm>
          <a:custGeom>
            <a:avLst/>
            <a:gdLst>
              <a:gd name="connsiteX0" fmla="*/ 0 w 5562601"/>
              <a:gd name="connsiteY0" fmla="*/ 0 h 6604419"/>
              <a:gd name="connsiteX1" fmla="*/ 5562601 w 5562601"/>
              <a:gd name="connsiteY1" fmla="*/ 0 h 6604419"/>
              <a:gd name="connsiteX2" fmla="*/ 5562601 w 5562601"/>
              <a:gd name="connsiteY2" fmla="*/ 6604419 h 6604419"/>
              <a:gd name="connsiteX3" fmla="*/ 0 w 5562601"/>
              <a:gd name="connsiteY3" fmla="*/ 6604419 h 6604419"/>
            </a:gdLst>
            <a:ahLst/>
            <a:cxnLst>
              <a:cxn ang="0">
                <a:pos x="connsiteX0" y="connsiteY0"/>
              </a:cxn>
              <a:cxn ang="0">
                <a:pos x="connsiteX1" y="connsiteY1"/>
              </a:cxn>
              <a:cxn ang="0">
                <a:pos x="connsiteX2" y="connsiteY2"/>
              </a:cxn>
              <a:cxn ang="0">
                <a:pos x="connsiteX3" y="connsiteY3"/>
              </a:cxn>
            </a:cxnLst>
            <a:rect l="l" t="t" r="r" b="b"/>
            <a:pathLst>
              <a:path w="5562601" h="6604419">
                <a:moveTo>
                  <a:pt x="0" y="0"/>
                </a:moveTo>
                <a:lnTo>
                  <a:pt x="5562601" y="0"/>
                </a:lnTo>
                <a:lnTo>
                  <a:pt x="5562601" y="6604419"/>
                </a:lnTo>
                <a:lnTo>
                  <a:pt x="0" y="6604419"/>
                </a:lnTo>
                <a:close/>
              </a:path>
            </a:pathLst>
          </a:custGeom>
        </p:spPr>
      </p:pic>
      <p:sp>
        <p:nvSpPr>
          <p:cNvPr id="20" name="矩形: 圆角 19"/>
          <p:cNvSpPr/>
          <p:nvPr/>
        </p:nvSpPr>
        <p:spPr>
          <a:xfrm>
            <a:off x="467917" y="2441393"/>
            <a:ext cx="6618683" cy="3025957"/>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pic>
        <p:nvPicPr>
          <p:cNvPr id="9" name="图片 8" descr="查看图片"/>
          <p:cNvPicPr>
            <a:picLocks noChangeAspect="1" noChangeArrowheads="1"/>
          </p:cNvPicPr>
          <p:nvPr/>
        </p:nvPicPr>
        <p:blipFill>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13" name="文本框 7"/>
          <p:cNvSpPr txBox="1"/>
          <p:nvPr>
            <p:custDataLst>
              <p:tags r:id="rId4"/>
            </p:custDataLst>
          </p:nvPr>
        </p:nvSpPr>
        <p:spPr>
          <a:xfrm>
            <a:off x="323280" y="116706"/>
            <a:ext cx="1721133" cy="460375"/>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风景美</a:t>
            </a:r>
            <a:endPar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19" name="矩形: 圆角 18"/>
          <p:cNvSpPr/>
          <p:nvPr/>
        </p:nvSpPr>
        <p:spPr>
          <a:xfrm>
            <a:off x="394970" y="908685"/>
            <a:ext cx="5243195" cy="626745"/>
          </a:xfrm>
          <a:prstGeom prst="roundRect">
            <a:avLst>
              <a:gd name="adj" fmla="val 8463"/>
            </a:avLst>
          </a:prstGeom>
          <a:gradFill flip="none" rotWithShape="1">
            <a:gsLst>
              <a:gs pos="20000">
                <a:srgbClr val="3A4A50"/>
              </a:gs>
              <a:gs pos="98000">
                <a:srgbClr val="688582"/>
              </a:gs>
            </a:gsLst>
            <a:lin ang="13500000" scaled="1"/>
            <a:tileRect/>
          </a:gradFill>
        </p:spPr>
        <p:txBody>
          <a:bodyPr vert="horz" wrap="square" anchor="ctr">
            <a:noAutofit/>
          </a:bodyPr>
          <a:lstStyle/>
          <a:p>
            <a:endParaRPr lang="zh-CN" altLang="en-US" sz="1800" b="1" dirty="0">
              <a:solidFill>
                <a:prstClr val="white"/>
              </a:solidFill>
              <a:latin typeface="Arial" panose="020B0604020202020204" pitchFamily="34" charset="0"/>
              <a:ea typeface="微软雅黑" panose="020B0503020204020204" charset="-122"/>
            </a:endParaRPr>
          </a:p>
        </p:txBody>
      </p:sp>
      <p:sp>
        <p:nvSpPr>
          <p:cNvPr id="12" name="文本框 10"/>
          <p:cNvSpPr txBox="1"/>
          <p:nvPr>
            <p:custDataLst>
              <p:tags r:id="rId5"/>
            </p:custDataLst>
          </p:nvPr>
        </p:nvSpPr>
        <p:spPr>
          <a:xfrm>
            <a:off x="539119" y="941431"/>
            <a:ext cx="5393000" cy="460375"/>
          </a:xfrm>
          <a:prstGeom prst="rect">
            <a:avLst/>
          </a:prstGeom>
          <a:noFill/>
        </p:spPr>
        <p:txBody>
          <a:bodyPr wrap="square">
            <a:spAutoFit/>
          </a:bodyPr>
          <a:lstStyle>
            <a:defPPr>
              <a:defRPr lang="zh-CN"/>
            </a:defPPr>
            <a:lvl1pPr algn="just">
              <a:lnSpc>
                <a:spcPct val="120000"/>
              </a:lnSpc>
              <a:spcBef>
                <a:spcPct val="50000"/>
              </a:spcBef>
              <a:defRPr sz="3200">
                <a:latin typeface="汉仪瑞云妃宋 W" panose="00020600040101010101" pitchFamily="18" charset="-122"/>
                <a:ea typeface="汉仪瑞云妃宋 W" panose="00020600040101010101" pitchFamily="18"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marR="0" lvl="0" algn="just" defTabSz="914400" rtl="0" eaLnBrk="1" fontAlgn="auto" latinLnBrk="0" hangingPunct="1">
              <a:lnSpc>
                <a:spcPct val="100000"/>
              </a:lnSpc>
              <a:spcBef>
                <a:spcPct val="50000"/>
              </a:spcBef>
              <a:spcAft>
                <a:spcPts val="0"/>
              </a:spcAft>
              <a:buClrTx/>
              <a:buSzTx/>
              <a:buFontTx/>
              <a:buNone/>
              <a:defRPr/>
            </a:pPr>
            <a:r>
              <a:rPr kumimoji="0" lang="zh-CN" altLang="en-US" sz="24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选文之外描写自然风光的句子。</a:t>
            </a:r>
            <a:endParaRPr kumimoji="0" lang="zh-CN" altLang="en-US" sz="24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21" name="文本框 20"/>
          <p:cNvSpPr txBox="1"/>
          <p:nvPr/>
        </p:nvSpPr>
        <p:spPr>
          <a:xfrm>
            <a:off x="323220" y="2060512"/>
            <a:ext cx="5856515" cy="3192780"/>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小溪流下去，绕山岨流，约三里便汇入茶峒的大河。人若过溪越小山走去，则只一里路就到了茶峒城边。溪流如弓背，山路如弓弦，故远近有了小小差异。小溪宽约二十丈，河床为大片石头作成。静静的水即或深到一篙不能落底，却依然清澈透明，河中游鱼来去皆可以计数。</a:t>
            </a:r>
            <a:endParaRPr kumimoji="0" lang="zh-CN" altLang="en-US" sz="24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2"/>
          <p:cNvPicPr>
            <a:picLocks noChangeAspect="1"/>
          </p:cNvPicPr>
          <p:nvPr/>
        </p:nvPicPr>
        <p:blipFill rotWithShape="1">
          <a:blip r:embed="rId1">
            <a:alphaModFix amt="50000"/>
            <a:extLst>
              <a:ext uri="{BEBA8EAE-BF5A-486C-A8C5-ECC9F3942E4B}">
                <a14:imgProps xmlns:a14="http://schemas.microsoft.com/office/drawing/2010/main">
                  <a14:imgLayer r:embed="rId2">
                    <a14:imgEffect>
                      <a14:brightnessContrast bright="-10000" contrast="30000"/>
                    </a14:imgEffect>
                    <a14:imgEffect>
                      <a14:colorTemperature colorTemp="4700"/>
                    </a14:imgEffect>
                    <a14:imgEffect>
                      <a14:saturation sat="40000"/>
                    </a14:imgEffect>
                  </a14:imgLayer>
                </a14:imgProps>
              </a:ext>
            </a:extLst>
          </a:blip>
          <a:srcRect t="-1" b="26560"/>
          <a:stretch>
            <a:fillRect/>
          </a:stretch>
        </p:blipFill>
        <p:spPr>
          <a:xfrm>
            <a:off x="-1" y="3774623"/>
            <a:ext cx="9144001" cy="2226128"/>
          </a:xfrm>
          <a:prstGeom prst="rect">
            <a:avLst/>
          </a:prstGeom>
        </p:spPr>
      </p:pic>
      <p:sp>
        <p:nvSpPr>
          <p:cNvPr id="13" name="矩形: 圆角 12"/>
          <p:cNvSpPr/>
          <p:nvPr/>
        </p:nvSpPr>
        <p:spPr>
          <a:xfrm>
            <a:off x="467917" y="2441393"/>
            <a:ext cx="8200691" cy="3112790"/>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21" name="文本框 20"/>
          <p:cNvSpPr txBox="1"/>
          <p:nvPr/>
        </p:nvSpPr>
        <p:spPr>
          <a:xfrm>
            <a:off x="467995" y="2493010"/>
            <a:ext cx="7900035" cy="2676525"/>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那条河水便是历史上知名的酉水，新名字叫作白河。白河下游到辰州与沅水汇流后，便略显浑浊，有出山泉水的意思。若溯流而上，则三丈五丈的深潭皆清澈见底。深潭为白日所映照，河底小小白石子，有花纹的玛瑙石子，全看得明明白白。水中游鱼来去，全如浮在空气里。两岸多高山，山中多可以造纸的细竹，长年作深翠颜色，逼人眼目。近水人家多在桃杏花里，春天时只需注意，凡有桃花处必有人家，凡有人家处必可沽酒 。</a:t>
            </a:r>
            <a:endParaRPr kumimoji="0" lang="zh-CN" altLang="en-US" sz="20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p:txBody>
      </p:sp>
      <p:pic>
        <p:nvPicPr>
          <p:cNvPr id="3" name="图片 2" descr="查看图片"/>
          <p:cNvPicPr>
            <a:picLocks noChangeAspect="1" noChangeArrowheads="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6" name="文本框 7"/>
          <p:cNvSpPr txBox="1"/>
          <p:nvPr>
            <p:custDataLst>
              <p:tags r:id="rId5"/>
            </p:custDataLst>
          </p:nvPr>
        </p:nvSpPr>
        <p:spPr>
          <a:xfrm>
            <a:off x="251460" y="176530"/>
            <a:ext cx="1306830" cy="437515"/>
          </a:xfrm>
          <a:prstGeom prst="rect">
            <a:avLst/>
          </a:prstGeom>
          <a:noFill/>
        </p:spPr>
        <p:txBody>
          <a:bodyPr vert="horz" wrap="square" rtlCol="0" anchor="ctr">
            <a:no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风景美</a:t>
            </a:r>
            <a:endPar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grpSp>
        <p:nvGrpSpPr>
          <p:cNvPr id="14" name="组合 13"/>
          <p:cNvGrpSpPr/>
          <p:nvPr/>
        </p:nvGrpSpPr>
        <p:grpSpPr>
          <a:xfrm>
            <a:off x="180018" y="1052618"/>
            <a:ext cx="8209190" cy="626967"/>
            <a:chOff x="612557" y="1098691"/>
            <a:chExt cx="10945586" cy="835956"/>
          </a:xfrm>
        </p:grpSpPr>
        <p:sp>
          <p:nvSpPr>
            <p:cNvPr id="10" name="矩形: 圆角 9"/>
            <p:cNvSpPr/>
            <p:nvPr/>
          </p:nvSpPr>
          <p:spPr>
            <a:xfrm>
              <a:off x="612557" y="1098691"/>
              <a:ext cx="10945586" cy="835956"/>
            </a:xfrm>
            <a:prstGeom prst="roundRect">
              <a:avLst>
                <a:gd name="adj" fmla="val 8463"/>
              </a:avLst>
            </a:prstGeom>
            <a:gradFill flip="none" rotWithShape="1">
              <a:gsLst>
                <a:gs pos="20000">
                  <a:srgbClr val="3A4A50"/>
                </a:gs>
                <a:gs pos="98000">
                  <a:srgbClr val="688582"/>
                </a:gs>
              </a:gsLst>
              <a:lin ang="13500000" scaled="1"/>
              <a:tileRect/>
            </a:gradFill>
          </p:spPr>
          <p:txBody>
            <a:bodyPr vert="horz" wrap="square" anchor="ctr">
              <a:noAutofit/>
            </a:bodyPr>
            <a:lstStyle/>
            <a:p>
              <a:endParaRPr lang="zh-CN" altLang="en-US" sz="1800" b="1" dirty="0">
                <a:solidFill>
                  <a:prstClr val="white"/>
                </a:solidFill>
                <a:latin typeface="Arial" panose="020B0604020202020204" pitchFamily="34" charset="0"/>
                <a:ea typeface="微软雅黑" panose="020B0503020204020204" charset="-122"/>
              </a:endParaRPr>
            </a:p>
          </p:txBody>
        </p:sp>
        <p:sp>
          <p:nvSpPr>
            <p:cNvPr id="11" name="文本框 10"/>
            <p:cNvSpPr txBox="1"/>
            <p:nvPr>
              <p:custDataLst>
                <p:tags r:id="rId6"/>
              </p:custDataLst>
            </p:nvPr>
          </p:nvSpPr>
          <p:spPr>
            <a:xfrm>
              <a:off x="892392" y="1212061"/>
              <a:ext cx="7190667" cy="613833"/>
            </a:xfrm>
            <a:prstGeom prst="rect">
              <a:avLst/>
            </a:prstGeom>
            <a:noFill/>
          </p:spPr>
          <p:txBody>
            <a:bodyPr wrap="square">
              <a:spAutoFit/>
            </a:bodyPr>
            <a:lstStyle>
              <a:defPPr>
                <a:defRPr lang="zh-CN"/>
              </a:defPPr>
              <a:lvl1pPr algn="just">
                <a:lnSpc>
                  <a:spcPct val="120000"/>
                </a:lnSpc>
                <a:spcBef>
                  <a:spcPct val="50000"/>
                </a:spcBef>
                <a:defRPr sz="3200">
                  <a:latin typeface="汉仪瑞云妃宋 W" panose="00020600040101010101" pitchFamily="18" charset="-122"/>
                  <a:ea typeface="汉仪瑞云妃宋 W" panose="00020600040101010101" pitchFamily="18"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marR="0" lvl="0" algn="just" defTabSz="914400" rtl="0" eaLnBrk="1" fontAlgn="auto" latinLnBrk="0" hangingPunct="1">
                <a:lnSpc>
                  <a:spcPct val="100000"/>
                </a:lnSpc>
                <a:spcBef>
                  <a:spcPct val="50000"/>
                </a:spcBef>
                <a:spcAft>
                  <a:spcPts val="0"/>
                </a:spcAft>
                <a:buClrTx/>
                <a:buSzTx/>
                <a:buFontTx/>
                <a:buNone/>
                <a:defRPr/>
              </a:pPr>
              <a:r>
                <a:rPr kumimoji="0" lang="zh-CN" altLang="en-US" sz="24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选文之外描写自然风光的句子。</a:t>
              </a:r>
              <a:endParaRPr kumimoji="0" lang="zh-CN" altLang="en-US" sz="24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custDataLst>
              <p:tags r:id="rId1"/>
            </p:custDataLst>
          </p:nvPr>
        </p:nvGrpSpPr>
        <p:grpSpPr>
          <a:xfrm>
            <a:off x="285671" y="2411366"/>
            <a:ext cx="3957886" cy="1895795"/>
            <a:chOff x="623888" y="2072154"/>
            <a:chExt cx="5277181" cy="2527727"/>
          </a:xfrm>
        </p:grpSpPr>
        <p:sp>
          <p:nvSpPr>
            <p:cNvPr id="20" name="矩形: 圆角 19"/>
            <p:cNvSpPr/>
            <p:nvPr>
              <p:custDataLst>
                <p:tags r:id="rId2"/>
              </p:custDataLst>
            </p:nvPr>
          </p:nvSpPr>
          <p:spPr>
            <a:xfrm>
              <a:off x="623888" y="2072154"/>
              <a:ext cx="5277181" cy="2280600"/>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3" name="文本框 2"/>
            <p:cNvSpPr txBox="1"/>
            <p:nvPr>
              <p:custDataLst>
                <p:tags r:id="rId3"/>
              </p:custDataLst>
            </p:nvPr>
          </p:nvSpPr>
          <p:spPr>
            <a:xfrm>
              <a:off x="819928" y="2412941"/>
              <a:ext cx="4838700" cy="2186940"/>
            </a:xfrm>
            <a:prstGeom prst="rect">
              <a:avLst/>
            </a:prstGeom>
            <a:noFill/>
          </p:spPr>
          <p:txBody>
            <a:bodyPr wrap="square">
              <a:spAutoFit/>
            </a:bodyPr>
            <a:lstStyle>
              <a:defPPr>
                <a:defRPr lang="zh-CN"/>
              </a:defPPr>
              <a:lvl1pPr marL="514350" indent="-514350" algn="just">
                <a:lnSpc>
                  <a:spcPct val="125000"/>
                </a:lnSpc>
                <a:spcBef>
                  <a:spcPct val="50000"/>
                </a:spcBef>
                <a:buFont typeface="+mj-ea"/>
                <a:buAutoNum type="circleNumDbPlain" startAt="2"/>
                <a:defRPr sz="2800">
                  <a:latin typeface="微软雅黑" panose="020B0503020204020204" charset="-122"/>
                  <a:ea typeface="微软雅黑" panose="020B0503020204020204"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marL="0" marR="0" lvl="0" indent="0" algn="just" defTabSz="914400" rtl="0" eaLnBrk="1" fontAlgn="auto" latinLnBrk="0" hangingPunct="1">
                <a:lnSpc>
                  <a:spcPct val="120000"/>
                </a:lnSpc>
                <a:spcBef>
                  <a:spcPct val="50000"/>
                </a:spcBef>
                <a:spcAft>
                  <a:spcPts val="0"/>
                </a:spcAft>
                <a:buClrTx/>
                <a:buSzTx/>
                <a:buNone/>
                <a:defRPr/>
              </a:pPr>
              <a:r>
                <a:rPr kumimoji="0" lang="zh-CN" altLang="en-US" sz="2100" b="0" i="0" u="none" strike="noStrike" kern="1200" cap="none" spc="0" normalizeH="0" baseline="0" noProof="0" dirty="0">
                  <a:ln>
                    <a:noFill/>
                  </a:ln>
                  <a:solidFill>
                    <a:srgbClr val="3A4A50"/>
                  </a:solidFill>
                  <a:effectLst/>
                  <a:uLnTx/>
                  <a:uFillTx/>
                  <a:latin typeface="微软雅黑 Light" panose="020B0502040204020203" pitchFamily="34" charset="-122"/>
                  <a:ea typeface="微软雅黑 Light" panose="020B0502040204020203" pitchFamily="34" charset="-122"/>
                  <a:sym typeface="Arial" panose="020B0604020202020204" pitchFamily="34" charset="0"/>
                </a:rPr>
                <a:t>①</a:t>
              </a: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一方水土养育一方人，在这样优美的环境中生活着的人们必然也是与环境相匹配的。</a:t>
              </a:r>
              <a:endPar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p:txBody>
        </p:sp>
      </p:grpSp>
      <p:grpSp>
        <p:nvGrpSpPr>
          <p:cNvPr id="34" name="组合 33"/>
          <p:cNvGrpSpPr/>
          <p:nvPr>
            <p:custDataLst>
              <p:tags r:id="rId4"/>
            </p:custDataLst>
          </p:nvPr>
        </p:nvGrpSpPr>
        <p:grpSpPr>
          <a:xfrm>
            <a:off x="4787900" y="2411366"/>
            <a:ext cx="4096607" cy="1895795"/>
            <a:chOff x="6096000" y="2072154"/>
            <a:chExt cx="5462143" cy="2527727"/>
          </a:xfrm>
        </p:grpSpPr>
        <p:sp>
          <p:nvSpPr>
            <p:cNvPr id="21" name="矩形: 圆角 20"/>
            <p:cNvSpPr/>
            <p:nvPr>
              <p:custDataLst>
                <p:tags r:id="rId5"/>
              </p:custDataLst>
            </p:nvPr>
          </p:nvSpPr>
          <p:spPr>
            <a:xfrm>
              <a:off x="6096000" y="2072154"/>
              <a:ext cx="5462143" cy="2280600"/>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4" name="文本框 3"/>
            <p:cNvSpPr txBox="1"/>
            <p:nvPr>
              <p:custDataLst>
                <p:tags r:id="rId6"/>
              </p:custDataLst>
            </p:nvPr>
          </p:nvSpPr>
          <p:spPr>
            <a:xfrm>
              <a:off x="6247809" y="2412941"/>
              <a:ext cx="5177428" cy="2186940"/>
            </a:xfrm>
            <a:prstGeom prst="rect">
              <a:avLst/>
            </a:prstGeom>
            <a:noFill/>
          </p:spPr>
          <p:txBody>
            <a:bodyPr wrap="square">
              <a:spAutoFit/>
            </a:bodyPr>
            <a:lstStyle>
              <a:defPPr>
                <a:defRPr lang="zh-CN"/>
              </a:defPPr>
              <a:lvl1pPr algn="just">
                <a:lnSpc>
                  <a:spcPct val="120000"/>
                </a:lnSpc>
                <a:spcBef>
                  <a:spcPct val="50000"/>
                </a:spcBef>
                <a:defRPr sz="2800">
                  <a:latin typeface="华文中宋" panose="02010600040101010101" pitchFamily="2" charset="-122"/>
                  <a:ea typeface="华文中宋" panose="02010600040101010101" pitchFamily="2"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marR="0" lvl="0" algn="just" defTabSz="914400" rtl="0" eaLnBrk="1" fontAlgn="auto" latinLnBrk="0" hangingPunct="1">
                <a:spcBef>
                  <a:spcPct val="50000"/>
                </a:spcBef>
                <a:spcAft>
                  <a:spcPts val="0"/>
                </a:spcAft>
                <a:buClrTx/>
                <a:buSzTx/>
                <a:defRPr/>
              </a:pPr>
              <a:r>
                <a:rPr kumimoji="0" lang="zh-CN" altLang="en-US" sz="2100" b="0" i="0" u="none" strike="noStrike" kern="1200" cap="none" spc="0" normalizeH="0" baseline="0" noProof="0" dirty="0">
                  <a:ln>
                    <a:noFill/>
                  </a:ln>
                  <a:solidFill>
                    <a:srgbClr val="3A4A50"/>
                  </a:solidFill>
                  <a:effectLst/>
                  <a:uLnTx/>
                  <a:uFillTx/>
                  <a:latin typeface="微软雅黑 Light" panose="020B0502040204020203" pitchFamily="34" charset="-122"/>
                  <a:ea typeface="微软雅黑 Light" panose="020B0502040204020203" pitchFamily="34" charset="-122"/>
                  <a:sym typeface="Arial" panose="020B0604020202020204" pitchFamily="34" charset="0"/>
                </a:rPr>
                <a:t>②</a:t>
              </a: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环境描写为人物的出场作了有力的铺垫。翠翠、傩送、祖父、天保等形象非常的鲜明突出。</a:t>
              </a:r>
              <a:endPar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grpSp>
      <p:pic>
        <p:nvPicPr>
          <p:cNvPr id="9" name="图片 8" descr="查看图片"/>
          <p:cNvPicPr>
            <a:picLocks noChangeAspect="1" noChangeArrowheads="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13" name="文本框 7"/>
          <p:cNvSpPr txBox="1"/>
          <p:nvPr>
            <p:custDataLst>
              <p:tags r:id="rId9"/>
            </p:custDataLst>
          </p:nvPr>
        </p:nvSpPr>
        <p:spPr>
          <a:xfrm>
            <a:off x="251525" y="116706"/>
            <a:ext cx="1721133" cy="460375"/>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风景美</a:t>
            </a:r>
            <a:endPar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grpSp>
        <p:nvGrpSpPr>
          <p:cNvPr id="16" name="组合 15"/>
          <p:cNvGrpSpPr/>
          <p:nvPr/>
        </p:nvGrpSpPr>
        <p:grpSpPr>
          <a:xfrm>
            <a:off x="323215" y="1052830"/>
            <a:ext cx="3916045" cy="626745"/>
            <a:chOff x="612557" y="1098691"/>
            <a:chExt cx="5476789" cy="835956"/>
          </a:xfrm>
        </p:grpSpPr>
        <p:sp>
          <p:nvSpPr>
            <p:cNvPr id="17" name="矩形: 圆角 16"/>
            <p:cNvSpPr/>
            <p:nvPr/>
          </p:nvSpPr>
          <p:spPr>
            <a:xfrm>
              <a:off x="612557" y="1098691"/>
              <a:ext cx="5476789" cy="835956"/>
            </a:xfrm>
            <a:prstGeom prst="roundRect">
              <a:avLst>
                <a:gd name="adj" fmla="val 8463"/>
              </a:avLst>
            </a:prstGeom>
            <a:gradFill flip="none" rotWithShape="1">
              <a:gsLst>
                <a:gs pos="20000">
                  <a:srgbClr val="3A4A50"/>
                </a:gs>
                <a:gs pos="98000">
                  <a:srgbClr val="688582"/>
                </a:gs>
              </a:gsLst>
              <a:lin ang="13500000" scaled="1"/>
              <a:tileRect/>
            </a:gradFill>
          </p:spPr>
          <p:txBody>
            <a:bodyPr vert="horz" wrap="square" anchor="ctr">
              <a:noAutofit/>
            </a:bodyPr>
            <a:lstStyle/>
            <a:p>
              <a:endParaRPr lang="zh-CN" altLang="en-US" sz="1800" b="1" dirty="0">
                <a:solidFill>
                  <a:prstClr val="white"/>
                </a:solidFill>
                <a:latin typeface="Arial" panose="020B0604020202020204" pitchFamily="34" charset="0"/>
                <a:ea typeface="微软雅黑" panose="020B0503020204020204" charset="-122"/>
              </a:endParaRPr>
            </a:p>
          </p:txBody>
        </p:sp>
        <p:sp>
          <p:nvSpPr>
            <p:cNvPr id="18" name="文本框 17"/>
            <p:cNvSpPr txBox="1"/>
            <p:nvPr>
              <p:custDataLst>
                <p:tags r:id="rId10"/>
              </p:custDataLst>
            </p:nvPr>
          </p:nvSpPr>
          <p:spPr>
            <a:xfrm>
              <a:off x="892302" y="1212185"/>
              <a:ext cx="4644658" cy="614051"/>
            </a:xfrm>
            <a:prstGeom prst="rect">
              <a:avLst/>
            </a:prstGeom>
            <a:noFill/>
          </p:spPr>
          <p:txBody>
            <a:bodyPr wrap="square">
              <a:spAutoFit/>
            </a:bodyPr>
            <a:lstStyle>
              <a:defPPr>
                <a:defRPr lang="zh-CN"/>
              </a:defPPr>
              <a:lvl1pPr algn="just">
                <a:lnSpc>
                  <a:spcPct val="120000"/>
                </a:lnSpc>
                <a:spcBef>
                  <a:spcPct val="50000"/>
                </a:spcBef>
                <a:defRPr sz="3200">
                  <a:latin typeface="汉仪瑞云妃宋 W" panose="00020600040101010101" pitchFamily="18" charset="-122"/>
                  <a:ea typeface="汉仪瑞云妃宋 W" panose="00020600040101010101" pitchFamily="18"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marR="0" lvl="0" algn="just" defTabSz="914400" rtl="0" eaLnBrk="1" fontAlgn="auto" latinLnBrk="0" hangingPunct="1">
                <a:lnSpc>
                  <a:spcPct val="100000"/>
                </a:lnSpc>
                <a:spcBef>
                  <a:spcPct val="50000"/>
                </a:spcBef>
                <a:spcAft>
                  <a:spcPts val="0"/>
                </a:spcAft>
                <a:buClrTx/>
                <a:buSzTx/>
                <a:buFontTx/>
                <a:buNone/>
                <a:defRPr/>
              </a:pPr>
              <a:r>
                <a:rPr kumimoji="0" lang="zh-CN" altLang="en-US" sz="24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自然环境</a:t>
              </a:r>
              <a:r>
                <a:rPr lang="zh-CN" altLang="en-US" sz="2400" b="1"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描写的</a:t>
              </a:r>
              <a:r>
                <a:rPr lang="zh-CN" altLang="en-US" sz="2400" b="1"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作用</a:t>
              </a:r>
              <a:endParaRPr lang="zh-CN" altLang="en-US" sz="2400" b="1"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endParaRPr>
            </a:p>
          </p:txBody>
        </p:sp>
      </p:grpSp>
      <p:pic>
        <p:nvPicPr>
          <p:cNvPr id="6" name="图片 5"/>
          <p:cNvPicPr>
            <a:picLocks noChangeAspect="1"/>
          </p:cNvPicPr>
          <p:nvPr/>
        </p:nvPicPr>
        <p:blipFill rotWithShape="1">
          <a:blip r:embed="rId11">
            <a:extLst>
              <a:ext uri="{BEBA8EAE-BF5A-486C-A8C5-ECC9F3942E4B}">
                <a14:imgProps xmlns:a14="http://schemas.microsoft.com/office/drawing/2010/main">
                  <a14:imgLayer r:embed="rId12">
                    <a14:imgEffect>
                      <a14:brightnessContrast bright="100000" contrast="40000"/>
                    </a14:imgEffect>
                  </a14:imgLayer>
                </a14:imgProps>
              </a:ext>
            </a:extLst>
          </a:blip>
          <a:srcRect l="12937" t="7554" r="15106" b="16768"/>
          <a:stretch>
            <a:fillRect/>
          </a:stretch>
        </p:blipFill>
        <p:spPr>
          <a:xfrm>
            <a:off x="7889081" y="1669833"/>
            <a:ext cx="607647" cy="638403"/>
          </a:xfrm>
          <a:prstGeom prst="rect">
            <a:avLst/>
          </a:prstGeom>
        </p:spPr>
      </p:pic>
      <p:grpSp>
        <p:nvGrpSpPr>
          <p:cNvPr id="35" name="PA-组合 34"/>
          <p:cNvGrpSpPr/>
          <p:nvPr>
            <p:custDataLst>
              <p:tags r:id="rId13"/>
            </p:custDataLst>
          </p:nvPr>
        </p:nvGrpSpPr>
        <p:grpSpPr>
          <a:xfrm>
            <a:off x="492952" y="4613837"/>
            <a:ext cx="8175655" cy="1391134"/>
            <a:chOff x="657269" y="5008782"/>
            <a:chExt cx="10900873" cy="1854845"/>
          </a:xfrm>
        </p:grpSpPr>
        <p:sp>
          <p:nvSpPr>
            <p:cNvPr id="19" name="PA-圆角矩形 18"/>
            <p:cNvSpPr/>
            <p:nvPr>
              <p:custDataLst>
                <p:tags r:id="rId14"/>
              </p:custDataLst>
            </p:nvPr>
          </p:nvSpPr>
          <p:spPr>
            <a:xfrm>
              <a:off x="657269" y="5061275"/>
              <a:ext cx="10900873" cy="1802352"/>
            </a:xfrm>
            <a:prstGeom prst="roundRect">
              <a:avLst>
                <a:gd name="adj" fmla="val 3689"/>
              </a:avLst>
            </a:prstGeom>
            <a:gradFill flip="none" rotWithShape="1">
              <a:gsLst>
                <a:gs pos="20000">
                  <a:srgbClr val="3A4A50"/>
                </a:gs>
                <a:gs pos="98000">
                  <a:srgbClr val="688582"/>
                </a:gs>
              </a:gsLst>
              <a:lin ang="13500000" scaled="1"/>
              <a:tileRect/>
            </a:gradFill>
          </p:spPr>
          <p:txBody>
            <a:bodyPr vert="horz" wrap="square" anchor="ctr">
              <a:noAutofit/>
            </a:bodyPr>
            <a:lstStyle/>
            <a:p>
              <a:endParaRPr lang="zh-CN" altLang="en-US" sz="1800" b="1">
                <a:solidFill>
                  <a:prstClr val="white"/>
                </a:solidFill>
                <a:latin typeface="Arial" panose="020B0604020202020204" pitchFamily="34" charset="0"/>
                <a:ea typeface="微软雅黑" panose="020B0503020204020204" charset="-122"/>
              </a:endParaRPr>
            </a:p>
          </p:txBody>
        </p:sp>
        <p:sp>
          <p:nvSpPr>
            <p:cNvPr id="2" name="PA-文本框 1"/>
            <p:cNvSpPr txBox="1"/>
            <p:nvPr>
              <p:custDataLst>
                <p:tags r:id="rId15"/>
              </p:custDataLst>
            </p:nvPr>
          </p:nvSpPr>
          <p:spPr>
            <a:xfrm>
              <a:off x="815596" y="5008782"/>
              <a:ext cx="10436860" cy="1611630"/>
            </a:xfrm>
            <a:prstGeom prst="rect">
              <a:avLst/>
            </a:prstGeom>
            <a:noFill/>
            <a:ln>
              <a:noFill/>
            </a:ln>
          </p:spPr>
          <p:txBody>
            <a:bodyPr wrap="square" lIns="135000" rIns="135000">
              <a:no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EAEDEF"/>
                  </a:solidFill>
                  <a:effectLst/>
                  <a:uLnTx/>
                  <a:uFillTx/>
                  <a:latin typeface="Arial" panose="020B0604020202020204" pitchFamily="34" charset="0"/>
                  <a:sym typeface="Arial" panose="020B0604020202020204" pitchFamily="34" charset="0"/>
                </a:rPr>
                <a:t>边城人民是“一群未被近代文明污染”的善良人，他们的身上有最原始的人情味，他们的行为中往往有最为质朴的人性光辉点及盲点。</a:t>
              </a:r>
              <a:endParaRPr kumimoji="0" lang="zh-CN" altLang="en-US" sz="2100" b="0" i="0" u="none" strike="noStrike" kern="1200" cap="none" spc="0" normalizeH="0" baseline="0" noProof="0" dirty="0">
                <a:ln>
                  <a:noFill/>
                </a:ln>
                <a:solidFill>
                  <a:srgbClr val="EAEDEF"/>
                </a:solidFill>
                <a:effectLst/>
                <a:uLnTx/>
                <a:uFillTx/>
                <a:latin typeface="Arial" panose="020B0604020202020204" pitchFamily="34" charset="0"/>
                <a:sym typeface="Arial" panose="020B0604020202020204" pitchFamily="34"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decel="10000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from="0" to="1" calcmode="lin" valueType="num">
                                      <p:cBhvr>
                                        <p:cTn id="7" dur="500" fill="hold">
                                          <p:stCondLst>
                                            <p:cond delay="0"/>
                                          </p:stCondLst>
                                        </p:cTn>
                                        <p:tgtEl>
                                          <p:spTgt spid="28"/>
                                        </p:tgtEl>
                                        <p:attrNameLst>
                                          <p:attrName>style.opacity</p:attrName>
                                        </p:attrNameLst>
                                      </p:cBhvr>
                                    </p:anim>
                                    <p:anim to="" calcmode="lin" valueType="num">
                                      <p:cBhvr>
                                        <p:cTn id="8" dur="500" fill="hold">
                                          <p:stCondLst>
                                            <p:cond delay="0"/>
                                          </p:stCondLst>
                                        </p:cTn>
                                        <p:tgtEl>
                                          <p:spTgt spid="28"/>
                                        </p:tgtEl>
                                        <p:attrNameLst>
                                          <p:attrName>ppt_y</p:attrName>
                                        </p:attrNameLst>
                                      </p:cBhvr>
                                      <p:tavLst>
                                        <p:tav tm="0" fmla="$">
                                          <p:val>
                                            <p:strVal val="#ppt_y+.05"/>
                                          </p:val>
                                        </p:tav>
                                        <p:tav tm="100000" fmla="$">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decel="10000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 from="0" to="1" calcmode="lin" valueType="num">
                                      <p:cBhvr>
                                        <p:cTn id="13" dur="500" fill="hold">
                                          <p:stCondLst>
                                            <p:cond delay="0"/>
                                          </p:stCondLst>
                                        </p:cTn>
                                        <p:tgtEl>
                                          <p:spTgt spid="34"/>
                                        </p:tgtEl>
                                        <p:attrNameLst>
                                          <p:attrName>style.opacity</p:attrName>
                                        </p:attrNameLst>
                                      </p:cBhvr>
                                    </p:anim>
                                    <p:anim to="" calcmode="lin" valueType="num">
                                      <p:cBhvr>
                                        <p:cTn id="14" dur="500" fill="hold">
                                          <p:stCondLst>
                                            <p:cond delay="0"/>
                                          </p:stCondLst>
                                        </p:cTn>
                                        <p:tgtEl>
                                          <p:spTgt spid="34"/>
                                        </p:tgtEl>
                                        <p:attrNameLst>
                                          <p:attrName>ppt_y</p:attrName>
                                        </p:attrNameLst>
                                      </p:cBhvr>
                                      <p:tavLst>
                                        <p:tav tm="0" fmla="$">
                                          <p:val>
                                            <p:strVal val="#ppt_y+.05"/>
                                          </p:val>
                                        </p:tav>
                                        <p:tav tm="100000" fmla="$">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decel="10000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from="0" to="1" calcmode="lin" valueType="num">
                                      <p:cBhvr>
                                        <p:cTn id="19" dur="500" fill="hold">
                                          <p:stCondLst>
                                            <p:cond delay="0"/>
                                          </p:stCondLst>
                                        </p:cTn>
                                        <p:tgtEl>
                                          <p:spTgt spid="35"/>
                                        </p:tgtEl>
                                        <p:attrNameLst>
                                          <p:attrName>style.opacity</p:attrName>
                                        </p:attrNameLst>
                                      </p:cBhvr>
                                    </p:anim>
                                    <p:anim to="" calcmode="lin" valueType="num">
                                      <p:cBhvr>
                                        <p:cTn id="20" dur="500" fill="hold">
                                          <p:stCondLst>
                                            <p:cond delay="0"/>
                                          </p:stCondLst>
                                        </p:cTn>
                                        <p:tgtEl>
                                          <p:spTgt spid="35"/>
                                        </p:tgtEl>
                                        <p:attrNameLst>
                                          <p:attrName>ppt_x</p:attrName>
                                        </p:attrNameLst>
                                      </p:cBhvr>
                                      <p:tavLst>
                                        <p:tav tm="0" fmla="$">
                                          <p:val>
                                            <p:strVal val="#ppt_x-.05"/>
                                          </p:val>
                                        </p:tav>
                                        <p:tav tm="100000" fmla="$">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查看图片"/>
          <p:cNvPicPr>
            <a:picLocks noChangeAspect="1" noChangeArrowheads="1"/>
          </p:cNvPicPr>
          <p:nvPr/>
        </p:nvPicPr>
        <p:blipFill>
          <a:blip r:embed="rId1">
            <a:duotone>
              <a:schemeClr val="accent4">
                <a:shade val="45000"/>
                <a:satMod val="135000"/>
              </a:schemeClr>
              <a:prstClr val="white"/>
            </a:duotone>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7" name="文本框 7"/>
          <p:cNvSpPr txBox="1"/>
          <p:nvPr>
            <p:custDataLst>
              <p:tags r:id="rId3"/>
            </p:custDataLst>
          </p:nvPr>
        </p:nvSpPr>
        <p:spPr>
          <a:xfrm>
            <a:off x="941770" y="951413"/>
            <a:ext cx="1721133" cy="645160"/>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36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民俗美</a:t>
            </a:r>
            <a:endParaRPr lang="zh-CN" altLang="en-US" sz="36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19" name="矩形: 圆角 18"/>
          <p:cNvSpPr/>
          <p:nvPr/>
        </p:nvSpPr>
        <p:spPr>
          <a:xfrm>
            <a:off x="506969" y="1941195"/>
            <a:ext cx="8208168" cy="3506391"/>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1" name="文本框 10"/>
          <p:cNvSpPr txBox="1"/>
          <p:nvPr/>
        </p:nvSpPr>
        <p:spPr>
          <a:xfrm>
            <a:off x="539750" y="2420620"/>
            <a:ext cx="5318125" cy="1641475"/>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R="0" lvl="0" indent="749300" algn="just" defTabSz="914400" rtl="0" eaLnBrk="1" fontAlgn="auto" latinLnBrk="0" hangingPunct="1">
              <a:lnSpc>
                <a:spcPct val="12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“边城所在一年中最热闹的日子，是</a:t>
            </a:r>
            <a:r>
              <a:rPr kumimoji="0" lang="zh-CN" altLang="en-US" b="1" i="0" u="none" strike="noStrike" kern="1200" cap="none" spc="0" normalizeH="0" baseline="0" noProof="0" dirty="0">
                <a:ln>
                  <a:noFill/>
                </a:ln>
                <a:solidFill>
                  <a:srgbClr val="B6553F"/>
                </a:solidFill>
                <a:effectLst/>
                <a:uLnTx/>
                <a:uFillTx/>
                <a:latin typeface="Arial" panose="020B0604020202020204" pitchFamily="34" charset="0"/>
                <a:sym typeface="Arial" panose="020B0604020202020204" pitchFamily="34" charset="0"/>
              </a:rPr>
              <a:t>端午、中秋和过年</a:t>
            </a:r>
            <a:r>
              <a:rPr kumimoji="0" lang="zh-CN" altLang="en-US"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a:t>
            </a:r>
            <a:endParaRPr kumimoji="0" lang="en-US" altLang="zh-CN"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a:p>
            <a:pPr marR="0" lvl="0" indent="749300" algn="just" defTabSz="914400" rtl="0" eaLnBrk="1" fontAlgn="auto" latinLnBrk="0" hangingPunct="1">
              <a:lnSpc>
                <a:spcPct val="120000"/>
              </a:lnSpc>
              <a:spcBef>
                <a:spcPts val="0"/>
              </a:spcBef>
              <a:spcAft>
                <a:spcPts val="0"/>
              </a:spcAft>
              <a:buClrTx/>
              <a:buSzTx/>
              <a:buFontTx/>
              <a:buNone/>
              <a:defRPr/>
            </a:pPr>
            <a:endParaRPr kumimoji="0" lang="en-US" altLang="zh-CN"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p:txBody>
      </p:sp>
      <p:pic>
        <p:nvPicPr>
          <p:cNvPr id="13" name="图片 12" descr="桌子上放着蛋糕&#10;&#10;中度可信度描述已自动生成"/>
          <p:cNvPicPr>
            <a:picLocks noChangeAspect="1"/>
          </p:cNvPicPr>
          <p:nvPr/>
        </p:nvPicPr>
        <p:blipFill>
          <a:blip r:embed="rId4">
            <a:extLst>
              <a:ext uri="{BEBA8EAE-BF5A-486C-A8C5-ECC9F3942E4B}">
                <a14:imgProps xmlns:a14="http://schemas.microsoft.com/office/drawing/2010/main">
                  <a14:imgLayer r:embed="rId5">
                    <a14:imgEffect>
                      <a14:brightnessContrast bright="7000" contrast="5000"/>
                    </a14:imgEffect>
                    <a14:imgEffect>
                      <a14:saturation sat="40000"/>
                    </a14:imgEffect>
                  </a14:imgLayer>
                </a14:imgProps>
              </a:ext>
              <a:ext uri="{28A0092B-C50C-407E-A947-70E740481C1C}">
                <a14:useLocalDpi xmlns:a14="http://schemas.microsoft.com/office/drawing/2010/main" val="0"/>
              </a:ext>
            </a:extLst>
          </a:blip>
          <a:stretch>
            <a:fillRect/>
          </a:stretch>
        </p:blipFill>
        <p:spPr>
          <a:xfrm>
            <a:off x="5346065" y="3933190"/>
            <a:ext cx="2808605" cy="2808605"/>
          </a:xfrm>
          <a:prstGeom prst="rect">
            <a:avLst/>
          </a:prstGeom>
          <a:effectLst/>
        </p:spPr>
      </p:pic>
      <p:pic>
        <p:nvPicPr>
          <p:cNvPr id="14" name="图片 13"/>
          <p:cNvPicPr>
            <a:picLocks noChangeAspect="1"/>
          </p:cNvPicPr>
          <p:nvPr/>
        </p:nvPicPr>
        <p:blipFill rotWithShape="1">
          <a:blip r:embed="rId6">
            <a:extLst>
              <a:ext uri="{BEBA8EAE-BF5A-486C-A8C5-ECC9F3942E4B}">
                <a14:imgProps xmlns:a14="http://schemas.microsoft.com/office/drawing/2010/main">
                  <a14:imgLayer r:embed="rId7">
                    <a14:imgEffect>
                      <a14:saturation sat="40000"/>
                    </a14:imgEffect>
                  </a14:imgLayer>
                </a14:imgProps>
              </a:ext>
              <a:ext uri="{28A0092B-C50C-407E-A947-70E740481C1C}">
                <a14:useLocalDpi xmlns:a14="http://schemas.microsoft.com/office/drawing/2010/main" val="0"/>
              </a:ext>
            </a:extLst>
          </a:blip>
          <a:srcRect l="9408" t="22659" r="2022"/>
          <a:stretch>
            <a:fillRect/>
          </a:stretch>
        </p:blipFill>
        <p:spPr>
          <a:xfrm>
            <a:off x="4932045" y="404495"/>
            <a:ext cx="3178175" cy="1833880"/>
          </a:xfrm>
          <a:prstGeom prst="rect">
            <a:avLst/>
          </a:prstGeom>
          <a:effectLst/>
        </p:spPr>
      </p:pic>
      <p:pic>
        <p:nvPicPr>
          <p:cNvPr id="15" name="图片 14" descr="图片包含 游戏机&#10;&#10;描述已自动生成"/>
          <p:cNvPicPr>
            <a:picLocks noChangeAspect="1"/>
          </p:cNvPicPr>
          <p:nvPr/>
        </p:nvPicPr>
        <p:blipFill rotWithShape="1">
          <a:blip r:embed="rId8">
            <a:extLst>
              <a:ext uri="{BEBA8EAE-BF5A-486C-A8C5-ECC9F3942E4B}">
                <a14:imgProps xmlns:a14="http://schemas.microsoft.com/office/drawing/2010/main">
                  <a14:imgLayer r:embed="rId9">
                    <a14:imgEffect>
                      <a14:saturation sat="40000"/>
                    </a14:imgEffect>
                  </a14:imgLayer>
                </a14:imgProps>
              </a:ext>
              <a:ext uri="{28A0092B-C50C-407E-A947-70E740481C1C}">
                <a14:useLocalDpi xmlns:a14="http://schemas.microsoft.com/office/drawing/2010/main" val="0"/>
              </a:ext>
            </a:extLst>
          </a:blip>
          <a:srcRect l="2013" t="15960" r="1691" b="42559"/>
          <a:stretch>
            <a:fillRect/>
          </a:stretch>
        </p:blipFill>
        <p:spPr>
          <a:xfrm>
            <a:off x="907415" y="4266565"/>
            <a:ext cx="3717925" cy="1602105"/>
          </a:xfrm>
          <a:prstGeom prst="rect">
            <a:avLst/>
          </a:prstGeom>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查看图片"/>
          <p:cNvPicPr>
            <a:picLocks noChangeAspect="1" noChangeArrowheads="1"/>
          </p:cNvPicPr>
          <p:nvPr/>
        </p:nvPicPr>
        <p:blipFill>
          <a:blip r:embed="rId1">
            <a:duotone>
              <a:schemeClr val="accent4">
                <a:shade val="45000"/>
                <a:satMod val="135000"/>
              </a:schemeClr>
              <a:prstClr val="white"/>
            </a:duotone>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14" name="文本框 7"/>
          <p:cNvSpPr txBox="1"/>
          <p:nvPr>
            <p:custDataLst>
              <p:tags r:id="rId3"/>
            </p:custDataLst>
          </p:nvPr>
        </p:nvSpPr>
        <p:spPr>
          <a:xfrm>
            <a:off x="395670" y="137026"/>
            <a:ext cx="1721133" cy="706755"/>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40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民俗美</a:t>
            </a:r>
            <a:endParaRPr lang="zh-CN" altLang="en-US" sz="40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19" name="矩形: 圆角 18"/>
          <p:cNvSpPr/>
          <p:nvPr/>
        </p:nvSpPr>
        <p:spPr>
          <a:xfrm>
            <a:off x="348173" y="1650809"/>
            <a:ext cx="8447655" cy="3967169"/>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2" name="文本框 1"/>
          <p:cNvSpPr txBox="1"/>
          <p:nvPr/>
        </p:nvSpPr>
        <p:spPr>
          <a:xfrm>
            <a:off x="613781" y="2402579"/>
            <a:ext cx="8101013" cy="2802255"/>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这两年来两个中秋节，恰好都无月亮可看，凡在这边城地方，因</a:t>
            </a:r>
            <a:r>
              <a:rPr kumimoji="0" lang="zh-CN" altLang="en-US" sz="2100" b="1" i="0" u="none" strike="noStrike" kern="1200" cap="none" spc="0" normalizeH="0" baseline="0" noProof="0" dirty="0">
                <a:ln>
                  <a:noFill/>
                </a:ln>
                <a:solidFill>
                  <a:srgbClr val="B6553F"/>
                </a:solidFill>
                <a:effectLst/>
                <a:uLnTx/>
                <a:uFillTx/>
                <a:latin typeface="Arial" panose="020B0604020202020204" pitchFamily="34" charset="0"/>
                <a:sym typeface="Arial" panose="020B0604020202020204" pitchFamily="34" charset="0"/>
              </a:rPr>
              <a:t>看月</a:t>
            </a: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而起</a:t>
            </a:r>
            <a:r>
              <a:rPr lang="zh-CN" altLang="en-US" sz="2100" b="1" dirty="0">
                <a:solidFill>
                  <a:srgbClr val="B6553F"/>
                </a:solidFill>
                <a:latin typeface="Arial" panose="020B0604020202020204" pitchFamily="34" charset="0"/>
                <a:sym typeface="Arial" panose="020B0604020202020204" pitchFamily="34" charset="0"/>
              </a:rPr>
              <a:t>整夜男女唱歌</a:t>
            </a: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的故事，皆不能如期举行，</a:t>
            </a:r>
            <a:endPar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故两个中秋留给翠翠的印象，极其平淡无奇。两个</a:t>
            </a:r>
            <a:endPar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新年却照例可以</a:t>
            </a:r>
            <a:r>
              <a:rPr lang="zh-CN" altLang="en-US" sz="2100" b="1" dirty="0">
                <a:solidFill>
                  <a:srgbClr val="B6553F"/>
                </a:solidFill>
                <a:latin typeface="Arial" panose="020B0604020202020204" pitchFamily="34" charset="0"/>
                <a:sym typeface="Arial" panose="020B0604020202020204" pitchFamily="34" charset="0"/>
              </a:rPr>
              <a:t>看到军营里与各乡来的狮子龙灯</a:t>
            </a: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a:t>
            </a:r>
            <a:endPar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在小教场迎春，锣鼓喧阗很热闹。到了十五夜</a:t>
            </a:r>
            <a:endPar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晚，城中</a:t>
            </a:r>
            <a:r>
              <a:rPr lang="zh-CN" altLang="en-US" sz="2100" b="1" dirty="0">
                <a:solidFill>
                  <a:srgbClr val="B6553F"/>
                </a:solidFill>
                <a:latin typeface="Arial" panose="020B0604020202020204" pitchFamily="34" charset="0"/>
                <a:sym typeface="Arial" panose="020B0604020202020204" pitchFamily="34" charset="0"/>
              </a:rPr>
              <a:t>舞龙耍狮子</a:t>
            </a: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的镇筸兵士，还各自赤裸</a:t>
            </a:r>
            <a:endPar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着肩膊，往各处去欢迎</a:t>
            </a:r>
            <a:r>
              <a:rPr lang="zh-CN" altLang="en-US" sz="2100" b="1" dirty="0">
                <a:solidFill>
                  <a:srgbClr val="B6553F"/>
                </a:solidFill>
                <a:latin typeface="Arial" panose="020B0604020202020204" pitchFamily="34" charset="0"/>
                <a:sym typeface="Arial" panose="020B0604020202020204" pitchFamily="34" charset="0"/>
              </a:rPr>
              <a:t>炮仗烟火</a:t>
            </a:r>
            <a:r>
              <a:rPr kumimoji="0" lang="zh-CN" altLang="en-US"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a:t>
            </a:r>
            <a:r>
              <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rPr>
              <a:t>P35</a:t>
            </a:r>
            <a:endParaRPr kumimoji="0" lang="en-US" altLang="zh-CN" sz="2100" b="0" i="0" u="none" strike="noStrike" kern="1200" cap="none" spc="0" normalizeH="0" baseline="0" noProof="0" dirty="0">
              <a:ln>
                <a:noFill/>
              </a:ln>
              <a:solidFill>
                <a:srgbClr val="213315"/>
              </a:solidFill>
              <a:effectLst/>
              <a:uLnTx/>
              <a:uFillTx/>
              <a:latin typeface="Arial" panose="020B0604020202020204" pitchFamily="34" charset="0"/>
              <a:sym typeface="Arial" panose="020B0604020202020204" pitchFamily="34" charset="0"/>
            </a:endParaRPr>
          </a:p>
        </p:txBody>
      </p:sp>
      <p:pic>
        <p:nvPicPr>
          <p:cNvPr id="9" name="图片 8" descr="图片包含 小, 狗, 站, 桌子&#10;&#10;描述已自动生成"/>
          <p:cNvPicPr>
            <a:picLocks noChangeAspect="1"/>
          </p:cNvPicPr>
          <p:nvPr/>
        </p:nvPicPr>
        <p:blipFill rotWithShape="1">
          <a:blip r:embed="rId4">
            <a:extLst>
              <a:ext uri="{BEBA8EAE-BF5A-486C-A8C5-ECC9F3942E4B}">
                <a14:imgProps xmlns:a14="http://schemas.microsoft.com/office/drawing/2010/main">
                  <a14:imgLayer r:embed="rId5">
                    <a14:imgEffect>
                      <a14:artisticPaintBrush brushSize="1"/>
                    </a14:imgEffect>
                    <a14:imgEffect>
                      <a14:brightnessContrast bright="15000"/>
                    </a14:imgEffect>
                    <a14:imgEffect>
                      <a14:colorTemperature colorTemp="8800"/>
                    </a14:imgEffect>
                    <a14:imgEffect>
                      <a14:saturation sat="40000"/>
                    </a14:imgEffect>
                  </a14:imgLayer>
                </a14:imgProps>
              </a:ext>
              <a:ext uri="{28A0092B-C50C-407E-A947-70E740481C1C}">
                <a14:useLocalDpi xmlns:a14="http://schemas.microsoft.com/office/drawing/2010/main" val="0"/>
              </a:ext>
            </a:extLst>
          </a:blip>
          <a:srcRect l="17035" t="5647" r="18772"/>
          <a:stretch>
            <a:fillRect/>
          </a:stretch>
        </p:blipFill>
        <p:spPr>
          <a:xfrm>
            <a:off x="6084723" y="2891205"/>
            <a:ext cx="3171825" cy="3109545"/>
          </a:xfrm>
          <a:prstGeom prst="rect">
            <a:avLst/>
          </a:prstGeom>
        </p:spPr>
      </p:pic>
      <p:grpSp>
        <p:nvGrpSpPr>
          <p:cNvPr id="20" name="组合 19"/>
          <p:cNvGrpSpPr/>
          <p:nvPr/>
        </p:nvGrpSpPr>
        <p:grpSpPr>
          <a:xfrm>
            <a:off x="1135218" y="1793978"/>
            <a:ext cx="6873565" cy="465432"/>
            <a:chOff x="1598925" y="1248971"/>
            <a:chExt cx="9164753" cy="620576"/>
          </a:xfrm>
        </p:grpSpPr>
        <p:sp>
          <p:nvSpPr>
            <p:cNvPr id="6" name="文本框 10"/>
            <p:cNvSpPr txBox="1"/>
            <p:nvPr>
              <p:custDataLst>
                <p:tags r:id="rId6"/>
              </p:custDataLst>
            </p:nvPr>
          </p:nvSpPr>
          <p:spPr>
            <a:xfrm>
              <a:off x="4508445" y="1248971"/>
              <a:ext cx="3270512" cy="620576"/>
            </a:xfrm>
            <a:prstGeom prst="plaque">
              <a:avLst/>
            </a:prstGeom>
            <a:gradFill flip="none" rotWithShape="1">
              <a:gsLst>
                <a:gs pos="20000">
                  <a:srgbClr val="3A4A50"/>
                </a:gs>
                <a:gs pos="98000">
                  <a:srgbClr val="688582"/>
                </a:gs>
              </a:gsLst>
              <a:lin ang="13500000" scaled="1"/>
              <a:tileRect/>
            </a:gradFill>
          </p:spPr>
          <p:txBody>
            <a:bodyPr vert="horz" wrap="square" anchor="ctr">
              <a:noAutofit/>
            </a:bodyPr>
            <a:lstStyle>
              <a:defPPr>
                <a:defRPr lang="zh-CN"/>
              </a:defPPr>
              <a:lvl1pPr>
                <a:defRPr sz="2400" b="1">
                  <a:solidFill>
                    <a:prstClr val="white"/>
                  </a:solidFill>
                  <a:latin typeface="Arial" panose="020B0604020202020204" pitchFamily="34" charset="0"/>
                  <a:ea typeface="微软雅黑" panose="020B0503020204020204"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algn="ctr"/>
              <a:r>
                <a:rPr lang="zh-CN" altLang="en-US" dirty="0">
                  <a:sym typeface="Arial" panose="020B0604020202020204" pitchFamily="34" charset="0"/>
                </a:rPr>
                <a:t>中秋、过年</a:t>
              </a:r>
              <a:endParaRPr lang="zh-CN" altLang="en-US" dirty="0">
                <a:sym typeface="Arial" panose="020B0604020202020204" pitchFamily="34" charset="0"/>
              </a:endParaRPr>
            </a:p>
          </p:txBody>
        </p:sp>
        <p:cxnSp>
          <p:nvCxnSpPr>
            <p:cNvPr id="17" name="直接连接符 16"/>
            <p:cNvCxnSpPr/>
            <p:nvPr/>
          </p:nvCxnSpPr>
          <p:spPr>
            <a:xfrm>
              <a:off x="1598925" y="1559259"/>
              <a:ext cx="2607169" cy="0"/>
            </a:xfrm>
            <a:prstGeom prst="line">
              <a:avLst/>
            </a:prstGeom>
            <a:ln>
              <a:solidFill>
                <a:srgbClr val="191B17"/>
              </a:solidFill>
              <a:headEnd type="stealth"/>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8081307" y="1559259"/>
              <a:ext cx="2682371" cy="0"/>
            </a:xfrm>
            <a:prstGeom prst="line">
              <a:avLst/>
            </a:prstGeom>
            <a:ln>
              <a:solidFill>
                <a:srgbClr val="191B17"/>
              </a:solidFill>
              <a:tailEnd type="stealth"/>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查看图片"/>
          <p:cNvPicPr>
            <a:picLocks noChangeAspect="1" noChangeArrowheads="1"/>
          </p:cNvPicPr>
          <p:nvPr/>
        </p:nvPicPr>
        <p:blipFill>
          <a:blip r:embed="rId1">
            <a:duotone>
              <a:schemeClr val="accent4">
                <a:shade val="45000"/>
                <a:satMod val="135000"/>
              </a:schemeClr>
              <a:prstClr val="white"/>
            </a:duotone>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13" name="文本框 7"/>
          <p:cNvSpPr txBox="1"/>
          <p:nvPr>
            <p:custDataLst>
              <p:tags r:id="rId3"/>
            </p:custDataLst>
          </p:nvPr>
        </p:nvSpPr>
        <p:spPr>
          <a:xfrm>
            <a:off x="395035" y="271011"/>
            <a:ext cx="1721133" cy="583565"/>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32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民俗美</a:t>
            </a:r>
            <a:endParaRPr lang="zh-CN" altLang="en-US" sz="32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19" name="矩形: 圆角 18"/>
          <p:cNvSpPr/>
          <p:nvPr/>
        </p:nvSpPr>
        <p:spPr>
          <a:xfrm>
            <a:off x="348173" y="1650809"/>
            <a:ext cx="8447655" cy="3967169"/>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grpSp>
        <p:nvGrpSpPr>
          <p:cNvPr id="20" name="组合 19"/>
          <p:cNvGrpSpPr/>
          <p:nvPr/>
        </p:nvGrpSpPr>
        <p:grpSpPr>
          <a:xfrm>
            <a:off x="1135218" y="1793978"/>
            <a:ext cx="6873565" cy="465432"/>
            <a:chOff x="1598925" y="1248971"/>
            <a:chExt cx="9164753" cy="620576"/>
          </a:xfrm>
        </p:grpSpPr>
        <p:sp>
          <p:nvSpPr>
            <p:cNvPr id="21" name="文本框 10"/>
            <p:cNvSpPr txBox="1"/>
            <p:nvPr>
              <p:custDataLst>
                <p:tags r:id="rId4"/>
              </p:custDataLst>
            </p:nvPr>
          </p:nvSpPr>
          <p:spPr>
            <a:xfrm>
              <a:off x="4508445" y="1248971"/>
              <a:ext cx="3270512" cy="620576"/>
            </a:xfrm>
            <a:prstGeom prst="plaque">
              <a:avLst/>
            </a:prstGeom>
            <a:gradFill flip="none" rotWithShape="1">
              <a:gsLst>
                <a:gs pos="20000">
                  <a:srgbClr val="3A4A50"/>
                </a:gs>
                <a:gs pos="98000">
                  <a:srgbClr val="688582"/>
                </a:gs>
              </a:gsLst>
              <a:lin ang="13500000" scaled="1"/>
              <a:tileRect/>
            </a:gradFill>
          </p:spPr>
          <p:txBody>
            <a:bodyPr vert="horz" wrap="square" anchor="ctr">
              <a:noAutofit/>
            </a:bodyPr>
            <a:lstStyle>
              <a:defPPr>
                <a:defRPr lang="zh-CN"/>
              </a:defPPr>
              <a:lvl1pPr>
                <a:defRPr sz="2400" b="1">
                  <a:solidFill>
                    <a:prstClr val="white"/>
                  </a:solidFill>
                  <a:latin typeface="Arial" panose="020B0604020202020204" pitchFamily="34" charset="0"/>
                  <a:ea typeface="微软雅黑" panose="020B0503020204020204"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algn="ctr"/>
              <a:r>
                <a:rPr lang="zh-CN" altLang="en-US" dirty="0">
                  <a:sym typeface="Arial" panose="020B0604020202020204" pitchFamily="34" charset="0"/>
                </a:rPr>
                <a:t>端午</a:t>
              </a:r>
              <a:endParaRPr lang="zh-CN" altLang="en-US" dirty="0">
                <a:sym typeface="Arial" panose="020B0604020202020204" pitchFamily="34" charset="0"/>
              </a:endParaRPr>
            </a:p>
          </p:txBody>
        </p:sp>
        <p:cxnSp>
          <p:nvCxnSpPr>
            <p:cNvPr id="23" name="直接连接符 22"/>
            <p:cNvCxnSpPr/>
            <p:nvPr/>
          </p:nvCxnSpPr>
          <p:spPr>
            <a:xfrm>
              <a:off x="1598925" y="1559259"/>
              <a:ext cx="2607169" cy="0"/>
            </a:xfrm>
            <a:prstGeom prst="line">
              <a:avLst/>
            </a:prstGeom>
            <a:ln>
              <a:solidFill>
                <a:srgbClr val="191B17"/>
              </a:solidFill>
              <a:headEnd type="stealt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8081307" y="1559259"/>
              <a:ext cx="2682371" cy="0"/>
            </a:xfrm>
            <a:prstGeom prst="line">
              <a:avLst/>
            </a:prstGeom>
            <a:ln>
              <a:solidFill>
                <a:srgbClr val="191B17"/>
              </a:solidFill>
              <a:tailEnd type="stealth"/>
            </a:ln>
          </p:spPr>
          <p:style>
            <a:lnRef idx="1">
              <a:schemeClr val="accent1"/>
            </a:lnRef>
            <a:fillRef idx="0">
              <a:schemeClr val="accent1"/>
            </a:fillRef>
            <a:effectRef idx="0">
              <a:schemeClr val="accent1"/>
            </a:effectRef>
            <a:fontRef idx="minor">
              <a:schemeClr val="tx1"/>
            </a:fontRef>
          </p:style>
        </p:cxnSp>
      </p:grpSp>
      <p:sp>
        <p:nvSpPr>
          <p:cNvPr id="11" name="文本框 10"/>
          <p:cNvSpPr txBox="1"/>
          <p:nvPr/>
        </p:nvSpPr>
        <p:spPr>
          <a:xfrm>
            <a:off x="914400" y="2447561"/>
            <a:ext cx="7315200" cy="2027555"/>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端午日，当地妇女小孩子，</a:t>
            </a:r>
            <a:r>
              <a:rPr kumimoji="0" lang="zh-CN" altLang="en-US" sz="2100" b="1" i="0" u="none" strike="noStrike" kern="1200" cap="none" spc="0" normalizeH="0" baseline="0" noProof="0" dirty="0">
                <a:ln>
                  <a:noFill/>
                </a:ln>
                <a:solidFill>
                  <a:srgbClr val="B6553F"/>
                </a:solidFill>
                <a:effectLst/>
                <a:uLnTx/>
                <a:uFillTx/>
                <a:latin typeface="Arial" panose="020B0604020202020204" pitchFamily="34" charset="0"/>
                <a:sym typeface="Arial" panose="020B0604020202020204" pitchFamily="34" charset="0"/>
              </a:rPr>
              <a:t>莫不穿了新衣，额角上用雄黄蘸酒画了个王字</a:t>
            </a: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。任何人家到了这天必可以</a:t>
            </a:r>
            <a:r>
              <a:rPr lang="zh-CN" altLang="en-US" sz="2100" b="1" dirty="0">
                <a:solidFill>
                  <a:srgbClr val="B6553F"/>
                </a:solidFill>
                <a:latin typeface="Arial" panose="020B0604020202020204" pitchFamily="34" charset="0"/>
                <a:sym typeface="Arial" panose="020B0604020202020204" pitchFamily="34" charset="0"/>
              </a:rPr>
              <a:t>吃鱼吃肉</a:t>
            </a: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。大约上午十一点钟左右，全茶峒人就吃了午饭，把饭吃过后，在城里住家的，莫不倒锁了门，全家出城到</a:t>
            </a:r>
            <a:r>
              <a:rPr lang="zh-CN" altLang="en-US" sz="2100" b="1" dirty="0">
                <a:solidFill>
                  <a:srgbClr val="B6553F"/>
                </a:solidFill>
                <a:latin typeface="Arial" panose="020B0604020202020204" pitchFamily="34" charset="0"/>
                <a:sym typeface="Arial" panose="020B0604020202020204" pitchFamily="34" charset="0"/>
              </a:rPr>
              <a:t>河边看划船</a:t>
            </a: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a:t>
            </a:r>
            <a:r>
              <a:rPr kumimoji="0" lang="en-US" altLang="zh-CN"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P29</a:t>
            </a:r>
            <a:endParaRPr kumimoji="0" lang="en-US" altLang="zh-CN"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p:txBody>
      </p:sp>
      <p:pic>
        <p:nvPicPr>
          <p:cNvPr id="34" name="图片 33" descr="在地上&#10;&#10;中度可信度描述已自动生成"/>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5300"/>
                    </a14:imgEffect>
                    <a14:imgEffect>
                      <a14:saturation sat="50000"/>
                    </a14:imgEffect>
                  </a14:imgLayer>
                </a14:imgProps>
              </a:ext>
              <a:ext uri="{28A0092B-C50C-407E-A947-70E740481C1C}">
                <a14:useLocalDpi xmlns:a14="http://schemas.microsoft.com/office/drawing/2010/main" val="0"/>
              </a:ext>
            </a:extLst>
          </a:blip>
          <a:srcRect l="10416" r="6614" b="39540"/>
          <a:stretch>
            <a:fillRect/>
          </a:stretch>
        </p:blipFill>
        <p:spPr>
          <a:xfrm>
            <a:off x="0" y="4228746"/>
            <a:ext cx="9144000" cy="1772004"/>
          </a:xfrm>
          <a:custGeom>
            <a:avLst/>
            <a:gdLst>
              <a:gd name="connsiteX0" fmla="*/ 0 w 12192000"/>
              <a:gd name="connsiteY0" fmla="*/ 0 h 2362672"/>
              <a:gd name="connsiteX1" fmla="*/ 12192000 w 12192000"/>
              <a:gd name="connsiteY1" fmla="*/ 0 h 2362672"/>
              <a:gd name="connsiteX2" fmla="*/ 12192000 w 12192000"/>
              <a:gd name="connsiteY2" fmla="*/ 2362672 h 2362672"/>
              <a:gd name="connsiteX3" fmla="*/ 0 w 12192000"/>
              <a:gd name="connsiteY3" fmla="*/ 2362672 h 2362672"/>
            </a:gdLst>
            <a:ahLst/>
            <a:cxnLst>
              <a:cxn ang="0">
                <a:pos x="connsiteX0" y="connsiteY0"/>
              </a:cxn>
              <a:cxn ang="0">
                <a:pos x="connsiteX1" y="connsiteY1"/>
              </a:cxn>
              <a:cxn ang="0">
                <a:pos x="connsiteX2" y="connsiteY2"/>
              </a:cxn>
              <a:cxn ang="0">
                <a:pos x="connsiteX3" y="connsiteY3"/>
              </a:cxn>
            </a:cxnLst>
            <a:rect l="l" t="t" r="r" b="b"/>
            <a:pathLst>
              <a:path w="12192000" h="2362672">
                <a:moveTo>
                  <a:pt x="0" y="0"/>
                </a:moveTo>
                <a:lnTo>
                  <a:pt x="12192000" y="0"/>
                </a:lnTo>
                <a:lnTo>
                  <a:pt x="12192000" y="2362672"/>
                </a:lnTo>
                <a:lnTo>
                  <a:pt x="0" y="2362672"/>
                </a:lnTo>
                <a:close/>
              </a:path>
            </a:pathLst>
          </a:custGeom>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170" name="Text Box 2"/>
          <p:cNvSpPr txBox="1"/>
          <p:nvPr/>
        </p:nvSpPr>
        <p:spPr>
          <a:xfrm>
            <a:off x="3687763" y="1201738"/>
            <a:ext cx="184150" cy="366712"/>
          </a:xfrm>
          <a:prstGeom prst="rect">
            <a:avLst/>
          </a:prstGeom>
          <a:noFill/>
          <a:ln w="9525">
            <a:noFill/>
          </a:ln>
        </p:spPr>
        <p:txBody>
          <a:bodyPr wrap="none" anchor="t" anchorCtr="0">
            <a:spAutoFit/>
          </a:bodyPr>
          <a:p>
            <a:endParaRPr lang="zh-CN" altLang="zh-CN" dirty="0">
              <a:latin typeface="Arial" panose="020B0604020202020204" pitchFamily="34" charset="0"/>
              <a:ea typeface="宋体" panose="02010600030101010101" pitchFamily="2" charset="-122"/>
            </a:endParaRPr>
          </a:p>
        </p:txBody>
      </p:sp>
      <p:sp>
        <p:nvSpPr>
          <p:cNvPr id="7171" name="Text Box 3"/>
          <p:cNvSpPr txBox="1"/>
          <p:nvPr/>
        </p:nvSpPr>
        <p:spPr>
          <a:xfrm>
            <a:off x="3527425" y="1011238"/>
            <a:ext cx="5616575" cy="5508625"/>
          </a:xfrm>
          <a:prstGeom prst="rect">
            <a:avLst/>
          </a:prstGeom>
          <a:noFill/>
          <a:ln w="9525">
            <a:noFill/>
          </a:ln>
        </p:spPr>
        <p:txBody>
          <a:bodyPr anchor="t" anchorCtr="0">
            <a:spAutoFit/>
          </a:bodyPr>
          <a:p>
            <a:r>
              <a:rPr lang="zh-CN" altLang="en-US" sz="3200" b="1" dirty="0">
                <a:solidFill>
                  <a:srgbClr val="1C1C1C"/>
                </a:solidFill>
                <a:latin typeface="黑体" panose="02010609060101010101" pitchFamily="49" charset="-122"/>
                <a:ea typeface="黑体" panose="02010609060101010101" pitchFamily="49" charset="-122"/>
              </a:rPr>
              <a:t>　　原名沈岳焕，湖南凤凰县人，现代著名作家、历史文物研究家、京派小说代表人物。</a:t>
            </a:r>
            <a:endParaRPr lang="zh-CN" altLang="en-US" sz="3200" b="1" dirty="0">
              <a:solidFill>
                <a:srgbClr val="1C1C1C"/>
              </a:solidFill>
              <a:latin typeface="黑体" panose="02010609060101010101" pitchFamily="49" charset="-122"/>
              <a:ea typeface="黑体" panose="02010609060101010101" pitchFamily="49" charset="-122"/>
            </a:endParaRPr>
          </a:p>
          <a:p>
            <a:r>
              <a:rPr lang="zh-CN" altLang="en-US" sz="3200" b="1" dirty="0">
                <a:solidFill>
                  <a:srgbClr val="1C1C1C"/>
                </a:solidFill>
                <a:latin typeface="黑体" panose="02010609060101010101" pitchFamily="49" charset="-122"/>
                <a:ea typeface="黑体" panose="02010609060101010101" pitchFamily="49" charset="-122"/>
              </a:rPr>
              <a:t>    沈从文十二岁就接受了基本的军事训练,14岁投身行伍，曾做上士，后来还以书记名义随大军在边境剿过匪,浪迹湘川黔边境地区，又当过城区屠宰税务员;</a:t>
            </a:r>
            <a:endParaRPr lang="zh-CN" altLang="en-US" sz="3200" b="1" dirty="0">
              <a:solidFill>
                <a:srgbClr val="1C1C1C"/>
              </a:solidFill>
              <a:latin typeface="黑体" panose="02010609060101010101" pitchFamily="49" charset="-122"/>
              <a:ea typeface="黑体" panose="02010609060101010101" pitchFamily="49" charset="-122"/>
            </a:endParaRPr>
          </a:p>
          <a:p>
            <a:r>
              <a:rPr lang="zh-CN" altLang="en-US" sz="3200" b="1" dirty="0">
                <a:solidFill>
                  <a:schemeClr val="accent2"/>
                </a:solidFill>
                <a:latin typeface="黑体" panose="02010609060101010101" pitchFamily="49" charset="-122"/>
                <a:ea typeface="黑体" panose="02010609060101010101" pitchFamily="49" charset="-122"/>
              </a:rPr>
              <a:t>    20岁只身到北大蹭课，</a:t>
            </a:r>
            <a:r>
              <a:rPr lang="zh-CN" altLang="en-US" sz="3200" b="1" dirty="0">
                <a:solidFill>
                  <a:srgbClr val="1C1C1C"/>
                </a:solidFill>
                <a:latin typeface="黑体" panose="02010609060101010101" pitchFamily="49" charset="-122"/>
                <a:ea typeface="黑体" panose="02010609060101010101" pitchFamily="49" charset="-122"/>
              </a:rPr>
              <a:t>22岁初涉文坛。</a:t>
            </a:r>
            <a:endParaRPr lang="zh-CN" altLang="en-US" sz="3200" b="1" dirty="0">
              <a:solidFill>
                <a:srgbClr val="1C1C1C"/>
              </a:solidFill>
              <a:latin typeface="黑体" panose="02010609060101010101" pitchFamily="49" charset="-122"/>
              <a:ea typeface="黑体" panose="02010609060101010101" pitchFamily="49" charset="-122"/>
            </a:endParaRPr>
          </a:p>
        </p:txBody>
      </p:sp>
      <p:pic>
        <p:nvPicPr>
          <p:cNvPr id="7172" name="Picture 4" descr="t">
            <a:hlinkClick r:id="rId2" action="ppaction://hlinksldjump"/>
          </p:cNvPr>
          <p:cNvPicPr>
            <a:picLocks noChangeAspect="1"/>
          </p:cNvPicPr>
          <p:nvPr/>
        </p:nvPicPr>
        <p:blipFill>
          <a:blip r:embed="rId3"/>
          <a:stretch>
            <a:fillRect/>
          </a:stretch>
        </p:blipFill>
        <p:spPr>
          <a:xfrm>
            <a:off x="179388" y="6294438"/>
            <a:ext cx="447675" cy="447675"/>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查看图片"/>
          <p:cNvPicPr>
            <a:picLocks noChangeAspect="1" noChangeArrowheads="1"/>
          </p:cNvPicPr>
          <p:nvPr/>
        </p:nvPicPr>
        <p:blipFill>
          <a:blip r:embed="rId1">
            <a:duotone>
              <a:schemeClr val="accent4">
                <a:shade val="45000"/>
                <a:satMod val="135000"/>
              </a:schemeClr>
              <a:prstClr val="white"/>
            </a:duotone>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20" name="文本框 7"/>
          <p:cNvSpPr txBox="1"/>
          <p:nvPr>
            <p:custDataLst>
              <p:tags r:id="rId3"/>
            </p:custDataLst>
          </p:nvPr>
        </p:nvSpPr>
        <p:spPr>
          <a:xfrm>
            <a:off x="323280" y="271011"/>
            <a:ext cx="1721133" cy="583565"/>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32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民俗美</a:t>
            </a:r>
            <a:endParaRPr lang="zh-CN" altLang="en-US" sz="32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34" name="矩形: 圆角 33"/>
          <p:cNvSpPr/>
          <p:nvPr/>
        </p:nvSpPr>
        <p:spPr>
          <a:xfrm>
            <a:off x="371157" y="1650809"/>
            <a:ext cx="8424670" cy="4060071"/>
          </a:xfrm>
          <a:prstGeom prst="roundRect">
            <a:avLst>
              <a:gd name="adj" fmla="val 2710"/>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3" name="文本框 12"/>
          <p:cNvSpPr txBox="1"/>
          <p:nvPr/>
        </p:nvSpPr>
        <p:spPr>
          <a:xfrm>
            <a:off x="595313" y="2328386"/>
            <a:ext cx="7474744" cy="1640205"/>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赛船过后，城中的戍军长官，为了与民同乐，增加这节日的愉快起见，便把三十只绿头长颈大雄鸭，颈膊上缚了红布条子，放入河中，尽善于泅水的军民人等，下水追赶鸭子。不拘谁把鸭子捉到，谁就成为这鸭子的主人。</a:t>
            </a:r>
            <a:r>
              <a:rPr kumimoji="0" lang="en-US" altLang="zh-CN"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P30</a:t>
            </a:r>
            <a:endParaRPr kumimoji="0" lang="en-US" altLang="zh-CN"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p:txBody>
      </p:sp>
      <p:grpSp>
        <p:nvGrpSpPr>
          <p:cNvPr id="37" name="组合 36"/>
          <p:cNvGrpSpPr/>
          <p:nvPr/>
        </p:nvGrpSpPr>
        <p:grpSpPr>
          <a:xfrm>
            <a:off x="348173" y="4227845"/>
            <a:ext cx="8181787" cy="1367783"/>
            <a:chOff x="464230" y="4494126"/>
            <a:chExt cx="10909049" cy="1823710"/>
          </a:xfrm>
        </p:grpSpPr>
        <p:sp>
          <p:nvSpPr>
            <p:cNvPr id="14" name="文本框 13"/>
            <p:cNvSpPr txBox="1"/>
            <p:nvPr/>
          </p:nvSpPr>
          <p:spPr>
            <a:xfrm>
              <a:off x="2817208" y="4790847"/>
              <a:ext cx="8556071" cy="1154007"/>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0000"/>
                </a:lnSpc>
                <a:spcBef>
                  <a:spcPts val="0"/>
                </a:spcBef>
                <a:spcAft>
                  <a:spcPts val="0"/>
                </a:spcAft>
                <a:buClrTx/>
                <a:buSzTx/>
                <a:buFontTx/>
                <a:buNone/>
                <a:defRPr/>
              </a:pPr>
              <a:r>
                <a:rPr kumimoji="0" lang="en-US" altLang="zh-CN"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a:t>
              </a: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rPr>
                <a:t>且知道祖孙二人所过的日子十分拮据，节日里自己不能包粽子，又送了许多尖角粽子。</a:t>
              </a:r>
              <a:r>
                <a:rPr lang="en-US" altLang="zh-CN" sz="2100" spc="300" dirty="0">
                  <a:solidFill>
                    <a:srgbClr val="3A4A50"/>
                  </a:solidFill>
                  <a:latin typeface="微软雅黑" panose="020B0503020204020204" charset="-122"/>
                  <a:ea typeface="微软雅黑" panose="020B0503020204020204" charset="-122"/>
                  <a:cs typeface="+mn-ea"/>
                  <a:sym typeface="微软雅黑" panose="020B0503020204020204" charset="-122"/>
                </a:rPr>
                <a:t> P36</a:t>
              </a:r>
              <a:endParaRPr kumimoji="0" lang="en-US" altLang="zh-CN" sz="2100" b="0" i="0" u="none" strike="noStrike" kern="1200" cap="none" spc="0" normalizeH="0" baseline="0" noProof="0" dirty="0">
                <a:ln>
                  <a:noFill/>
                </a:ln>
                <a:solidFill>
                  <a:srgbClr val="3A4A50"/>
                </a:solidFill>
                <a:effectLst/>
                <a:uLnTx/>
                <a:uFillTx/>
                <a:latin typeface="Arial" panose="020B0604020202020204" pitchFamily="34" charset="0"/>
                <a:sym typeface="Arial" panose="020B0604020202020204" pitchFamily="34" charset="0"/>
              </a:endParaRPr>
            </a:p>
          </p:txBody>
        </p:sp>
        <p:pic>
          <p:nvPicPr>
            <p:cNvPr id="16" name="图片 15" descr="杯子里有冰淇淋&#10;&#10;描述已自动生成"/>
            <p:cNvPicPr>
              <a:picLocks noChangeAspect="1"/>
            </p:cNvPicPr>
            <p:nvPr/>
          </p:nvPicPr>
          <p:blipFill>
            <a:blip r:embed="rId4">
              <a:extLst>
                <a:ext uri="{BEBA8EAE-BF5A-486C-A8C5-ECC9F3942E4B}">
                  <a14:imgProps xmlns:a14="http://schemas.microsoft.com/office/drawing/2010/main">
                    <a14:imgLayer r:embed="rId5">
                      <a14:imgEffect>
                        <a14:saturation sat="60000"/>
                      </a14:imgEffect>
                    </a14:imgLayer>
                  </a14:imgProps>
                </a:ext>
                <a:ext uri="{28A0092B-C50C-407E-A947-70E740481C1C}">
                  <a14:useLocalDpi xmlns:a14="http://schemas.microsoft.com/office/drawing/2010/main" val="0"/>
                </a:ext>
              </a:extLst>
            </a:blip>
            <a:stretch>
              <a:fillRect/>
            </a:stretch>
          </p:blipFill>
          <p:spPr>
            <a:xfrm>
              <a:off x="464230" y="4494126"/>
              <a:ext cx="2404370" cy="1823710"/>
            </a:xfrm>
            <a:prstGeom prst="rect">
              <a:avLst/>
            </a:prstGeom>
          </p:spPr>
        </p:pic>
        <p:cxnSp>
          <p:nvCxnSpPr>
            <p:cNvPr id="19" name="直接连接符 18"/>
            <p:cNvCxnSpPr/>
            <p:nvPr/>
          </p:nvCxnSpPr>
          <p:spPr>
            <a:xfrm>
              <a:off x="890945" y="4691323"/>
              <a:ext cx="10305139" cy="0"/>
            </a:xfrm>
            <a:prstGeom prst="line">
              <a:avLst/>
            </a:prstGeom>
            <a:ln w="12700" cap="rnd">
              <a:solidFill>
                <a:srgbClr val="213315"/>
              </a:solidFill>
              <a:prstDash val="dash"/>
              <a:round/>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nvGrpSpPr>
        <p:grpSpPr>
          <a:xfrm>
            <a:off x="1135218" y="1793978"/>
            <a:ext cx="6873565" cy="465432"/>
            <a:chOff x="1598925" y="1248971"/>
            <a:chExt cx="9164753" cy="620576"/>
          </a:xfrm>
        </p:grpSpPr>
        <p:sp>
          <p:nvSpPr>
            <p:cNvPr id="29" name="文本框 10"/>
            <p:cNvSpPr txBox="1"/>
            <p:nvPr>
              <p:custDataLst>
                <p:tags r:id="rId6"/>
              </p:custDataLst>
            </p:nvPr>
          </p:nvSpPr>
          <p:spPr>
            <a:xfrm>
              <a:off x="4508445" y="1248971"/>
              <a:ext cx="3270512" cy="620576"/>
            </a:xfrm>
            <a:prstGeom prst="plaque">
              <a:avLst/>
            </a:prstGeom>
            <a:gradFill flip="none" rotWithShape="1">
              <a:gsLst>
                <a:gs pos="20000">
                  <a:srgbClr val="3A4A50"/>
                </a:gs>
                <a:gs pos="98000">
                  <a:srgbClr val="688582"/>
                </a:gs>
              </a:gsLst>
              <a:lin ang="13500000" scaled="1"/>
              <a:tileRect/>
            </a:gradFill>
          </p:spPr>
          <p:txBody>
            <a:bodyPr vert="horz" wrap="square" anchor="ctr">
              <a:noAutofit/>
            </a:bodyPr>
            <a:lstStyle>
              <a:defPPr>
                <a:defRPr lang="zh-CN"/>
              </a:defPPr>
              <a:lvl1pPr>
                <a:defRPr sz="2400" b="1">
                  <a:solidFill>
                    <a:prstClr val="white"/>
                  </a:solidFill>
                  <a:latin typeface="Arial" panose="020B0604020202020204" pitchFamily="34" charset="0"/>
                  <a:ea typeface="微软雅黑" panose="020B0503020204020204"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algn="ctr"/>
              <a:r>
                <a:rPr lang="zh-CN" altLang="en-US" dirty="0">
                  <a:sym typeface="Arial" panose="020B0604020202020204" pitchFamily="34" charset="0"/>
                </a:rPr>
                <a:t>端午</a:t>
              </a:r>
              <a:endParaRPr lang="zh-CN" altLang="en-US" dirty="0">
                <a:sym typeface="Arial" panose="020B0604020202020204" pitchFamily="34" charset="0"/>
              </a:endParaRPr>
            </a:p>
          </p:txBody>
        </p:sp>
        <p:cxnSp>
          <p:nvCxnSpPr>
            <p:cNvPr id="30" name="直接连接符 29"/>
            <p:cNvCxnSpPr/>
            <p:nvPr/>
          </p:nvCxnSpPr>
          <p:spPr>
            <a:xfrm>
              <a:off x="1598925" y="1559259"/>
              <a:ext cx="2607169" cy="0"/>
            </a:xfrm>
            <a:prstGeom prst="line">
              <a:avLst/>
            </a:prstGeom>
            <a:ln>
              <a:solidFill>
                <a:srgbClr val="191B17"/>
              </a:solidFill>
              <a:headEnd type="stealt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8081307" y="1559259"/>
              <a:ext cx="2682371" cy="0"/>
            </a:xfrm>
            <a:prstGeom prst="line">
              <a:avLst/>
            </a:prstGeom>
            <a:ln>
              <a:solidFill>
                <a:srgbClr val="191B17"/>
              </a:solidFill>
              <a:tailEnd type="stealth"/>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查看图片"/>
          <p:cNvPicPr>
            <a:picLocks noChangeAspect="1" noChangeArrowheads="1"/>
          </p:cNvPicPr>
          <p:nvPr/>
        </p:nvPicPr>
        <p:blipFill>
          <a:blip r:embed="rId1">
            <a:duotone>
              <a:schemeClr val="accent4">
                <a:shade val="45000"/>
                <a:satMod val="135000"/>
              </a:schemeClr>
              <a:prstClr val="white"/>
            </a:duotone>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r="32792" b="72532"/>
          <a:stretch>
            <a:fillRect/>
          </a:stretch>
        </p:blipFill>
        <p:spPr bwMode="auto">
          <a:xfrm rot="10800000">
            <a:off x="0" y="857250"/>
            <a:ext cx="3825817" cy="1503152"/>
          </a:xfrm>
          <a:custGeom>
            <a:avLst/>
            <a:gdLst>
              <a:gd name="connsiteX0" fmla="*/ 5101089 w 5101089"/>
              <a:gd name="connsiteY0" fmla="*/ 2004203 h 2004203"/>
              <a:gd name="connsiteX1" fmla="*/ 0 w 5101089"/>
              <a:gd name="connsiteY1" fmla="*/ 2004203 h 2004203"/>
              <a:gd name="connsiteX2" fmla="*/ 0 w 5101089"/>
              <a:gd name="connsiteY2" fmla="*/ 0 h 2004203"/>
              <a:gd name="connsiteX3" fmla="*/ 5101089 w 5101089"/>
              <a:gd name="connsiteY3" fmla="*/ 0 h 2004203"/>
            </a:gdLst>
            <a:ahLst/>
            <a:cxnLst>
              <a:cxn ang="0">
                <a:pos x="connsiteX0" y="connsiteY0"/>
              </a:cxn>
              <a:cxn ang="0">
                <a:pos x="connsiteX1" y="connsiteY1"/>
              </a:cxn>
              <a:cxn ang="0">
                <a:pos x="connsiteX2" y="connsiteY2"/>
              </a:cxn>
              <a:cxn ang="0">
                <a:pos x="connsiteX3" y="connsiteY3"/>
              </a:cxn>
            </a:cxnLst>
            <a:rect l="l" t="t" r="r" b="b"/>
            <a:pathLst>
              <a:path w="5101089" h="2004203">
                <a:moveTo>
                  <a:pt x="5101089" y="2004203"/>
                </a:moveTo>
                <a:lnTo>
                  <a:pt x="0" y="2004203"/>
                </a:lnTo>
                <a:lnTo>
                  <a:pt x="0" y="0"/>
                </a:lnTo>
                <a:lnTo>
                  <a:pt x="5101089" y="0"/>
                </a:lnTo>
                <a:close/>
              </a:path>
            </a:pathLst>
          </a:custGeom>
          <a:noFill/>
          <a:extLst>
            <a:ext uri="{909E8E84-426E-40DD-AFC4-6F175D3DCCD1}">
              <a14:hiddenFill xmlns:a14="http://schemas.microsoft.com/office/drawing/2010/main">
                <a:solidFill>
                  <a:srgbClr val="FFFFFF"/>
                </a:solidFill>
              </a14:hiddenFill>
            </a:ext>
          </a:extLst>
        </p:spPr>
      </p:pic>
      <p:sp>
        <p:nvSpPr>
          <p:cNvPr id="10" name="文本框 7"/>
          <p:cNvSpPr txBox="1"/>
          <p:nvPr>
            <p:custDataLst>
              <p:tags r:id="rId3"/>
            </p:custDataLst>
          </p:nvPr>
        </p:nvSpPr>
        <p:spPr>
          <a:xfrm>
            <a:off x="179770" y="188461"/>
            <a:ext cx="1721133" cy="460375"/>
          </a:xfrm>
          <a:prstGeom prst="rect">
            <a:avLst/>
          </a:prstGeom>
          <a:noFill/>
        </p:spPr>
        <p:txBody>
          <a:bodyPr vert="horz" wrap="square" rtlCol="0" anchor="ctr">
            <a:sp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民俗美</a:t>
            </a:r>
            <a:endParaRPr lang="zh-CN" altLang="en-US" sz="24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
        <p:nvSpPr>
          <p:cNvPr id="15" name="矩形: 圆角 14"/>
          <p:cNvSpPr/>
          <p:nvPr/>
        </p:nvSpPr>
        <p:spPr>
          <a:xfrm>
            <a:off x="179705" y="980440"/>
            <a:ext cx="3427730" cy="861695"/>
          </a:xfrm>
          <a:prstGeom prst="roundRect">
            <a:avLst>
              <a:gd name="adj" fmla="val 8463"/>
            </a:avLst>
          </a:prstGeom>
          <a:gradFill flip="none" rotWithShape="1">
            <a:gsLst>
              <a:gs pos="20000">
                <a:srgbClr val="3A4A50"/>
              </a:gs>
              <a:gs pos="98000">
                <a:srgbClr val="688582"/>
              </a:gs>
            </a:gsLst>
            <a:lin ang="13500000" scaled="1"/>
            <a:tileRect/>
          </a:gradFill>
        </p:spPr>
        <p:txBody>
          <a:bodyPr vert="horz" wrap="square" anchor="ctr">
            <a:noAutofit/>
          </a:bodyPr>
          <a:lstStyle/>
          <a:p>
            <a:endParaRPr lang="zh-CN" altLang="en-US" sz="1800" b="1">
              <a:solidFill>
                <a:prstClr val="white"/>
              </a:solidFill>
              <a:latin typeface="Arial" panose="020B0604020202020204" pitchFamily="34" charset="0"/>
              <a:ea typeface="微软雅黑" panose="020B0503020204020204" charset="-122"/>
            </a:endParaRPr>
          </a:p>
        </p:txBody>
      </p:sp>
      <p:sp>
        <p:nvSpPr>
          <p:cNvPr id="3" name="文本框 10"/>
          <p:cNvSpPr txBox="1"/>
          <p:nvPr>
            <p:custDataLst>
              <p:tags r:id="rId4"/>
            </p:custDataLst>
          </p:nvPr>
        </p:nvSpPr>
        <p:spPr>
          <a:xfrm>
            <a:off x="107950" y="1124585"/>
            <a:ext cx="3363595" cy="398780"/>
          </a:xfrm>
          <a:prstGeom prst="rect">
            <a:avLst/>
          </a:prstGeom>
          <a:noFill/>
        </p:spPr>
        <p:txBody>
          <a:bodyPr wrap="square">
            <a:spAutoFit/>
          </a:bodyPr>
          <a:lstStyle>
            <a:defPPr>
              <a:defRPr lang="zh-CN"/>
            </a:defPPr>
            <a:lvl1pPr algn="just">
              <a:lnSpc>
                <a:spcPct val="120000"/>
              </a:lnSpc>
              <a:spcBef>
                <a:spcPct val="50000"/>
              </a:spcBef>
              <a:defRPr sz="3200">
                <a:latin typeface="汉仪瑞云妃宋 W" panose="00020600040101010101" pitchFamily="18" charset="-122"/>
                <a:ea typeface="汉仪瑞云妃宋 W" panose="00020600040101010101" pitchFamily="18" charset="-122"/>
              </a:defRPr>
            </a:lvl1pPr>
            <a:lvl2pPr lvl="1"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2pPr>
            <a:lvl3pPr lvl="2"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3pPr>
            <a:lvl4pPr lvl="3"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4pPr>
            <a:lvl5pPr lvl="4"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5pPr>
            <a:lvl6pPr lvl="5"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6pPr>
            <a:lvl7pPr lvl="6"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7pPr>
            <a:lvl8pPr lvl="7"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8pPr>
            <a:lvl9pPr lvl="8" indent="0" fontAlgn="base">
              <a:lnSpc>
                <a:spcPct val="100000"/>
              </a:lnSpc>
              <a:spcBef>
                <a:spcPct val="0"/>
              </a:spcBef>
              <a:spcAft>
                <a:spcPct val="0"/>
              </a:spcAft>
              <a:buNone/>
              <a:defRPr sz="2400" b="0" i="0" u="none" baseline="0">
                <a:latin typeface="Times New Roman" panose="02020603050405020304" pitchFamily="18" charset="0"/>
                <a:ea typeface="宋体" panose="02010600030101010101" pitchFamily="2" charset="-122"/>
              </a:defRPr>
            </a:lvl9pPr>
          </a:lstStyle>
          <a:p>
            <a:pPr marR="0" lvl="0" algn="just" defTabSz="914400" rtl="0" eaLnBrk="1" fontAlgn="auto" latinLnBrk="0" hangingPunct="1">
              <a:lnSpc>
                <a:spcPct val="100000"/>
              </a:lnSpc>
              <a:spcBef>
                <a:spcPct val="50000"/>
              </a:spcBef>
              <a:spcAft>
                <a:spcPts val="0"/>
              </a:spcAft>
              <a:buClrTx/>
              <a:buSzTx/>
              <a:buFontTx/>
              <a:buNone/>
              <a:defRPr/>
            </a:pPr>
            <a:r>
              <a:rPr kumimoji="0" lang="zh-CN" altLang="en-US" sz="20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小说中对民俗描写</a:t>
            </a:r>
            <a:r>
              <a:rPr kumimoji="0" lang="zh-CN" altLang="en-US" sz="20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rPr>
              <a:t>的作用？</a:t>
            </a:r>
            <a:endParaRPr kumimoji="0" lang="zh-CN" altLang="en-US" sz="2000" b="1" i="0" u="none" strike="noStrike" kern="1200" cap="none" spc="0" normalizeH="0" baseline="0" noProof="0" dirty="0">
              <a:ln>
                <a:noFill/>
              </a:ln>
              <a:solidFill>
                <a:srgbClr val="EAEDEF"/>
              </a:solidFill>
              <a:effectLst/>
              <a:uLnTx/>
              <a:uFillTx/>
              <a:latin typeface="Arial" panose="020B0604020202020204" pitchFamily="34" charset="0"/>
              <a:ea typeface="微软雅黑" panose="020B0503020204020204" charset="-122"/>
              <a:sym typeface="Arial" panose="020B0604020202020204" pitchFamily="34" charset="0"/>
            </a:endParaRPr>
          </a:p>
        </p:txBody>
      </p:sp>
      <p:grpSp>
        <p:nvGrpSpPr>
          <p:cNvPr id="41" name="组合 40"/>
          <p:cNvGrpSpPr/>
          <p:nvPr>
            <p:custDataLst>
              <p:tags r:id="rId5"/>
            </p:custDataLst>
          </p:nvPr>
        </p:nvGrpSpPr>
        <p:grpSpPr>
          <a:xfrm>
            <a:off x="180016" y="1988854"/>
            <a:ext cx="2608660" cy="2999706"/>
            <a:chOff x="637955" y="2540892"/>
            <a:chExt cx="3478213" cy="3999608"/>
          </a:xfrm>
        </p:grpSpPr>
        <p:sp>
          <p:nvSpPr>
            <p:cNvPr id="20" name="圆角矩形 18"/>
            <p:cNvSpPr/>
            <p:nvPr>
              <p:custDataLst>
                <p:tags r:id="rId6"/>
              </p:custDataLst>
            </p:nvPr>
          </p:nvSpPr>
          <p:spPr>
            <a:xfrm>
              <a:off x="637955" y="2540892"/>
              <a:ext cx="3478213" cy="3999608"/>
            </a:xfrm>
            <a:prstGeom prst="roundRect">
              <a:avLst>
                <a:gd name="adj" fmla="val 5811"/>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28" name="文本框 27"/>
            <p:cNvSpPr txBox="1"/>
            <p:nvPr>
              <p:custDataLst>
                <p:tags r:id="rId7"/>
              </p:custDataLst>
            </p:nvPr>
          </p:nvSpPr>
          <p:spPr>
            <a:xfrm>
              <a:off x="838200" y="3150141"/>
              <a:ext cx="2992438" cy="2186940"/>
            </a:xfrm>
            <a:prstGeom prst="rect">
              <a:avLst/>
            </a:prstGeom>
            <a:noFill/>
          </p:spPr>
          <p:txBody>
            <a:bodyPr wrap="square">
              <a:spAutoFit/>
            </a:bodyPr>
            <a:lstStyle>
              <a:defPPr>
                <a:defRPr lang="zh-CN"/>
              </a:defPPr>
              <a:lvl1pPr algn="just">
                <a:lnSpc>
                  <a:spcPct val="120000"/>
                </a:lnSpc>
                <a:spcBef>
                  <a:spcPct val="50000"/>
                </a:spcBef>
                <a:defRPr sz="2800">
                  <a:latin typeface="华文中宋" panose="02010600040101010101" pitchFamily="2" charset="-122"/>
                  <a:ea typeface="华文中宋" panose="02010600040101010101" pitchFamily="2" charset="-122"/>
                </a:defRPr>
              </a:lvl1pPr>
            </a:lstStyle>
            <a:p>
              <a:pPr marR="0" lvl="0" algn="just" defTabSz="914400" rtl="0" eaLnBrk="1" fontAlgn="auto" latinLnBrk="0" hangingPunct="1">
                <a:spcBef>
                  <a:spcPts val="0"/>
                </a:spcBef>
                <a:spcAft>
                  <a:spcPts val="0"/>
                </a:spcAft>
                <a:buClrTx/>
                <a:buSzTx/>
                <a:buFontTx/>
                <a:buNone/>
                <a:defRPr/>
              </a:pP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表现了这里的淳朴民风、鲜明的地域色彩及美不胜收的风土人情。</a:t>
              </a:r>
              <a:endPar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6" name="矩形: 圆角 15"/>
            <p:cNvSpPr/>
            <p:nvPr>
              <p:custDataLst>
                <p:tags r:id="rId8"/>
              </p:custDataLst>
            </p:nvPr>
          </p:nvSpPr>
          <p:spPr>
            <a:xfrm>
              <a:off x="1366655" y="2779657"/>
              <a:ext cx="2020812" cy="146076"/>
            </a:xfrm>
            <a:prstGeom prst="roundRect">
              <a:avLst>
                <a:gd name="adj" fmla="val 50000"/>
              </a:avLst>
            </a:prstGeom>
            <a:solidFill>
              <a:srgbClr val="67948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7" name="文本框 16"/>
            <p:cNvSpPr txBox="1"/>
            <p:nvPr>
              <p:custDataLst>
                <p:tags r:id="rId9"/>
              </p:custDataLst>
            </p:nvPr>
          </p:nvSpPr>
          <p:spPr>
            <a:xfrm>
              <a:off x="2101861" y="2672399"/>
              <a:ext cx="550400" cy="334761"/>
            </a:xfrm>
            <a:custGeom>
              <a:avLst/>
              <a:gdLst/>
              <a:ahLst/>
              <a:cxnLst/>
              <a:rect l="l" t="t" r="r" b="b"/>
              <a:pathLst>
                <a:path w="550400" h="334761">
                  <a:moveTo>
                    <a:pt x="120140" y="42569"/>
                  </a:moveTo>
                  <a:cubicBezTo>
                    <a:pt x="119706" y="42569"/>
                    <a:pt x="119121" y="42754"/>
                    <a:pt x="118383" y="43123"/>
                  </a:cubicBezTo>
                  <a:cubicBezTo>
                    <a:pt x="117646" y="43123"/>
                    <a:pt x="116911" y="43305"/>
                    <a:pt x="116179" y="43671"/>
                  </a:cubicBezTo>
                  <a:cubicBezTo>
                    <a:pt x="115448" y="44037"/>
                    <a:pt x="114546" y="44220"/>
                    <a:pt x="113475" y="44220"/>
                  </a:cubicBezTo>
                  <a:lnTo>
                    <a:pt x="106160" y="45247"/>
                  </a:lnTo>
                  <a:cubicBezTo>
                    <a:pt x="104474" y="45663"/>
                    <a:pt x="103209" y="46011"/>
                    <a:pt x="102363" y="46292"/>
                  </a:cubicBezTo>
                  <a:cubicBezTo>
                    <a:pt x="101517" y="46573"/>
                    <a:pt x="100470" y="46928"/>
                    <a:pt x="99224" y="47355"/>
                  </a:cubicBezTo>
                  <a:lnTo>
                    <a:pt x="96519" y="48066"/>
                  </a:lnTo>
                  <a:lnTo>
                    <a:pt x="92067" y="49735"/>
                  </a:lnTo>
                  <a:cubicBezTo>
                    <a:pt x="92225" y="49735"/>
                    <a:pt x="92333" y="49713"/>
                    <a:pt x="92392" y="49669"/>
                  </a:cubicBezTo>
                  <a:cubicBezTo>
                    <a:pt x="92451" y="49625"/>
                    <a:pt x="92026" y="50056"/>
                    <a:pt x="91119" y="50964"/>
                  </a:cubicBezTo>
                  <a:cubicBezTo>
                    <a:pt x="83497" y="52480"/>
                    <a:pt x="78788" y="53882"/>
                    <a:pt x="76990" y="55170"/>
                  </a:cubicBezTo>
                  <a:cubicBezTo>
                    <a:pt x="76235" y="55925"/>
                    <a:pt x="75043" y="56525"/>
                    <a:pt x="73412" y="56970"/>
                  </a:cubicBezTo>
                  <a:cubicBezTo>
                    <a:pt x="71782" y="57415"/>
                    <a:pt x="70885" y="57836"/>
                    <a:pt x="70721" y="58234"/>
                  </a:cubicBezTo>
                  <a:cubicBezTo>
                    <a:pt x="69012" y="61085"/>
                    <a:pt x="67226" y="63070"/>
                    <a:pt x="65365" y="64188"/>
                  </a:cubicBezTo>
                  <a:cubicBezTo>
                    <a:pt x="63093" y="65698"/>
                    <a:pt x="61167" y="67684"/>
                    <a:pt x="59587" y="70146"/>
                  </a:cubicBezTo>
                  <a:cubicBezTo>
                    <a:pt x="58006" y="72607"/>
                    <a:pt x="56988" y="74066"/>
                    <a:pt x="56531" y="74523"/>
                  </a:cubicBezTo>
                  <a:lnTo>
                    <a:pt x="55170" y="77579"/>
                  </a:lnTo>
                  <a:cubicBezTo>
                    <a:pt x="54403" y="82174"/>
                    <a:pt x="53589" y="85329"/>
                    <a:pt x="52729" y="87044"/>
                  </a:cubicBezTo>
                  <a:lnTo>
                    <a:pt x="50771" y="93446"/>
                  </a:lnTo>
                  <a:lnTo>
                    <a:pt x="49164" y="108338"/>
                  </a:lnTo>
                  <a:cubicBezTo>
                    <a:pt x="48508" y="118225"/>
                    <a:pt x="48180" y="126222"/>
                    <a:pt x="48180" y="132327"/>
                  </a:cubicBezTo>
                  <a:cubicBezTo>
                    <a:pt x="48180" y="133334"/>
                    <a:pt x="48082" y="135105"/>
                    <a:pt x="47886" y="137640"/>
                  </a:cubicBezTo>
                  <a:cubicBezTo>
                    <a:pt x="47690" y="140174"/>
                    <a:pt x="47730" y="142092"/>
                    <a:pt x="48005" y="143391"/>
                  </a:cubicBezTo>
                  <a:cubicBezTo>
                    <a:pt x="48485" y="145253"/>
                    <a:pt x="48725" y="147629"/>
                    <a:pt x="48725" y="150521"/>
                  </a:cubicBezTo>
                  <a:cubicBezTo>
                    <a:pt x="48725" y="153132"/>
                    <a:pt x="48895" y="155117"/>
                    <a:pt x="49234" y="156475"/>
                  </a:cubicBezTo>
                  <a:cubicBezTo>
                    <a:pt x="49632" y="157657"/>
                    <a:pt x="49831" y="159899"/>
                    <a:pt x="49831" y="163201"/>
                  </a:cubicBezTo>
                  <a:cubicBezTo>
                    <a:pt x="49831" y="166684"/>
                    <a:pt x="49647" y="169330"/>
                    <a:pt x="49278" y="171139"/>
                  </a:cubicBezTo>
                  <a:cubicBezTo>
                    <a:pt x="48909" y="173738"/>
                    <a:pt x="48725" y="177522"/>
                    <a:pt x="48725" y="182492"/>
                  </a:cubicBezTo>
                  <a:lnTo>
                    <a:pt x="48725" y="196340"/>
                  </a:lnTo>
                  <a:lnTo>
                    <a:pt x="48738" y="196735"/>
                  </a:lnTo>
                  <a:lnTo>
                    <a:pt x="50516" y="196735"/>
                  </a:lnTo>
                  <a:lnTo>
                    <a:pt x="52588" y="202908"/>
                  </a:lnTo>
                  <a:cubicBezTo>
                    <a:pt x="52588" y="204529"/>
                    <a:pt x="52496" y="205953"/>
                    <a:pt x="52312" y="207180"/>
                  </a:cubicBezTo>
                  <a:cubicBezTo>
                    <a:pt x="52127" y="208406"/>
                    <a:pt x="52190" y="209742"/>
                    <a:pt x="52501" y="211188"/>
                  </a:cubicBezTo>
                  <a:lnTo>
                    <a:pt x="54099" y="227740"/>
                  </a:lnTo>
                  <a:cubicBezTo>
                    <a:pt x="54930" y="235221"/>
                    <a:pt x="55346" y="240537"/>
                    <a:pt x="55346" y="243686"/>
                  </a:cubicBezTo>
                  <a:lnTo>
                    <a:pt x="55346" y="249201"/>
                  </a:lnTo>
                  <a:cubicBezTo>
                    <a:pt x="55346" y="257302"/>
                    <a:pt x="55530" y="263373"/>
                    <a:pt x="55899" y="267412"/>
                  </a:cubicBezTo>
                  <a:cubicBezTo>
                    <a:pt x="55899" y="268641"/>
                    <a:pt x="56452" y="270037"/>
                    <a:pt x="57558" y="271601"/>
                  </a:cubicBezTo>
                  <a:cubicBezTo>
                    <a:pt x="58384" y="272713"/>
                    <a:pt x="59961" y="274045"/>
                    <a:pt x="62291" y="275596"/>
                  </a:cubicBezTo>
                  <a:lnTo>
                    <a:pt x="66347" y="279855"/>
                  </a:lnTo>
                  <a:lnTo>
                    <a:pt x="79572" y="285966"/>
                  </a:lnTo>
                  <a:cubicBezTo>
                    <a:pt x="83002" y="288021"/>
                    <a:pt x="85581" y="289191"/>
                    <a:pt x="87308" y="289478"/>
                  </a:cubicBezTo>
                  <a:cubicBezTo>
                    <a:pt x="92852" y="291328"/>
                    <a:pt x="100795" y="292991"/>
                    <a:pt x="111139" y="294466"/>
                  </a:cubicBezTo>
                  <a:cubicBezTo>
                    <a:pt x="114804" y="294747"/>
                    <a:pt x="119054" y="294434"/>
                    <a:pt x="123889" y="293526"/>
                  </a:cubicBezTo>
                  <a:cubicBezTo>
                    <a:pt x="125511" y="292877"/>
                    <a:pt x="127425" y="292184"/>
                    <a:pt x="129632" y="291450"/>
                  </a:cubicBezTo>
                  <a:cubicBezTo>
                    <a:pt x="131839" y="290715"/>
                    <a:pt x="133861" y="289979"/>
                    <a:pt x="135699" y="289241"/>
                  </a:cubicBezTo>
                  <a:cubicBezTo>
                    <a:pt x="139651" y="287924"/>
                    <a:pt x="142218" y="285650"/>
                    <a:pt x="143400" y="282419"/>
                  </a:cubicBezTo>
                  <a:cubicBezTo>
                    <a:pt x="143699" y="281523"/>
                    <a:pt x="144550" y="280283"/>
                    <a:pt x="145955" y="278700"/>
                  </a:cubicBezTo>
                  <a:cubicBezTo>
                    <a:pt x="147360" y="277116"/>
                    <a:pt x="148142" y="276008"/>
                    <a:pt x="148300" y="275376"/>
                  </a:cubicBezTo>
                  <a:cubicBezTo>
                    <a:pt x="148300" y="272198"/>
                    <a:pt x="149283" y="270608"/>
                    <a:pt x="151250" y="270608"/>
                  </a:cubicBezTo>
                  <a:cubicBezTo>
                    <a:pt x="150998" y="270977"/>
                    <a:pt x="151276" y="270594"/>
                    <a:pt x="152084" y="269458"/>
                  </a:cubicBezTo>
                  <a:cubicBezTo>
                    <a:pt x="152892" y="268322"/>
                    <a:pt x="153600" y="267002"/>
                    <a:pt x="154209" y="265498"/>
                  </a:cubicBezTo>
                  <a:lnTo>
                    <a:pt x="158442" y="255997"/>
                  </a:lnTo>
                  <a:cubicBezTo>
                    <a:pt x="159162" y="253468"/>
                    <a:pt x="160584" y="249722"/>
                    <a:pt x="162709" y="244757"/>
                  </a:cubicBezTo>
                  <a:lnTo>
                    <a:pt x="164290" y="238620"/>
                  </a:lnTo>
                  <a:cubicBezTo>
                    <a:pt x="164951" y="236547"/>
                    <a:pt x="166040" y="234375"/>
                    <a:pt x="167556" y="232104"/>
                  </a:cubicBezTo>
                  <a:cubicBezTo>
                    <a:pt x="168142" y="230635"/>
                    <a:pt x="169307" y="227373"/>
                    <a:pt x="171051" y="222318"/>
                  </a:cubicBezTo>
                  <a:cubicBezTo>
                    <a:pt x="172795" y="217263"/>
                    <a:pt x="174034" y="212821"/>
                    <a:pt x="174765" y="208993"/>
                  </a:cubicBezTo>
                  <a:cubicBezTo>
                    <a:pt x="176252" y="201488"/>
                    <a:pt x="177364" y="190723"/>
                    <a:pt x="178102" y="176697"/>
                  </a:cubicBezTo>
                  <a:cubicBezTo>
                    <a:pt x="178447" y="173577"/>
                    <a:pt x="178620" y="168894"/>
                    <a:pt x="178620" y="162648"/>
                  </a:cubicBezTo>
                  <a:cubicBezTo>
                    <a:pt x="178620" y="161448"/>
                    <a:pt x="178272" y="158758"/>
                    <a:pt x="177575" y="154578"/>
                  </a:cubicBezTo>
                  <a:lnTo>
                    <a:pt x="176451" y="135971"/>
                  </a:lnTo>
                  <a:lnTo>
                    <a:pt x="174765" y="117971"/>
                  </a:lnTo>
                  <a:cubicBezTo>
                    <a:pt x="174765" y="115243"/>
                    <a:pt x="174590" y="110903"/>
                    <a:pt x="174238" y="104953"/>
                  </a:cubicBezTo>
                  <a:cubicBezTo>
                    <a:pt x="173887" y="99002"/>
                    <a:pt x="173328" y="93288"/>
                    <a:pt x="172561" y="87808"/>
                  </a:cubicBezTo>
                  <a:cubicBezTo>
                    <a:pt x="172251" y="86667"/>
                    <a:pt x="171912" y="85269"/>
                    <a:pt x="171543" y="83615"/>
                  </a:cubicBezTo>
                  <a:cubicBezTo>
                    <a:pt x="171174" y="81962"/>
                    <a:pt x="170831" y="80327"/>
                    <a:pt x="170515" y="78711"/>
                  </a:cubicBezTo>
                  <a:cubicBezTo>
                    <a:pt x="167161" y="69995"/>
                    <a:pt x="164310" y="63292"/>
                    <a:pt x="161963" y="58603"/>
                  </a:cubicBezTo>
                  <a:cubicBezTo>
                    <a:pt x="160564" y="55524"/>
                    <a:pt x="159159" y="53481"/>
                    <a:pt x="157748" y="52474"/>
                  </a:cubicBezTo>
                  <a:cubicBezTo>
                    <a:pt x="154610" y="50033"/>
                    <a:pt x="149913" y="48116"/>
                    <a:pt x="143655" y="46723"/>
                  </a:cubicBezTo>
                  <a:cubicBezTo>
                    <a:pt x="137110" y="45411"/>
                    <a:pt x="132000" y="44571"/>
                    <a:pt x="128323" y="44203"/>
                  </a:cubicBezTo>
                  <a:close/>
                  <a:moveTo>
                    <a:pt x="130251" y="10247"/>
                  </a:moveTo>
                  <a:cubicBezTo>
                    <a:pt x="132788" y="10891"/>
                    <a:pt x="134587" y="11391"/>
                    <a:pt x="135647" y="11749"/>
                  </a:cubicBezTo>
                  <a:lnTo>
                    <a:pt x="149459" y="14409"/>
                  </a:lnTo>
                  <a:cubicBezTo>
                    <a:pt x="154042" y="15328"/>
                    <a:pt x="156885" y="16154"/>
                    <a:pt x="157985" y="16885"/>
                  </a:cubicBezTo>
                  <a:cubicBezTo>
                    <a:pt x="158670" y="17073"/>
                    <a:pt x="160385" y="17463"/>
                    <a:pt x="163131" y="18058"/>
                  </a:cubicBezTo>
                  <a:cubicBezTo>
                    <a:pt x="165876" y="18652"/>
                    <a:pt x="168229" y="19341"/>
                    <a:pt x="170190" y="20125"/>
                  </a:cubicBezTo>
                  <a:cubicBezTo>
                    <a:pt x="175324" y="21595"/>
                    <a:pt x="179241" y="22906"/>
                    <a:pt x="181939" y="24059"/>
                  </a:cubicBezTo>
                  <a:lnTo>
                    <a:pt x="190255" y="27378"/>
                  </a:lnTo>
                  <a:cubicBezTo>
                    <a:pt x="191554" y="27812"/>
                    <a:pt x="192835" y="28344"/>
                    <a:pt x="194096" y="28977"/>
                  </a:cubicBezTo>
                  <a:cubicBezTo>
                    <a:pt x="195358" y="29609"/>
                    <a:pt x="196978" y="30092"/>
                    <a:pt x="198957" y="30425"/>
                  </a:cubicBezTo>
                  <a:cubicBezTo>
                    <a:pt x="201884" y="31590"/>
                    <a:pt x="204525" y="33232"/>
                    <a:pt x="206881" y="35351"/>
                  </a:cubicBezTo>
                  <a:cubicBezTo>
                    <a:pt x="209237" y="37471"/>
                    <a:pt x="210518" y="38633"/>
                    <a:pt x="210723" y="38837"/>
                  </a:cubicBezTo>
                  <a:cubicBezTo>
                    <a:pt x="212824" y="40412"/>
                    <a:pt x="214346" y="42616"/>
                    <a:pt x="215289" y="45449"/>
                  </a:cubicBezTo>
                  <a:cubicBezTo>
                    <a:pt x="218866" y="51169"/>
                    <a:pt x="221424" y="55764"/>
                    <a:pt x="222963" y="59235"/>
                  </a:cubicBezTo>
                  <a:cubicBezTo>
                    <a:pt x="226019" y="66120"/>
                    <a:pt x="228083" y="71157"/>
                    <a:pt x="229154" y="74347"/>
                  </a:cubicBezTo>
                  <a:cubicBezTo>
                    <a:pt x="230260" y="76197"/>
                    <a:pt x="231551" y="78975"/>
                    <a:pt x="233026" y="82680"/>
                  </a:cubicBezTo>
                  <a:cubicBezTo>
                    <a:pt x="233875" y="85209"/>
                    <a:pt x="234739" y="89038"/>
                    <a:pt x="235617" y="94166"/>
                  </a:cubicBezTo>
                  <a:cubicBezTo>
                    <a:pt x="235985" y="95541"/>
                    <a:pt x="236170" y="98705"/>
                    <a:pt x="236170" y="103658"/>
                  </a:cubicBezTo>
                  <a:lnTo>
                    <a:pt x="236170" y="110147"/>
                  </a:lnTo>
                  <a:cubicBezTo>
                    <a:pt x="236907" y="115310"/>
                    <a:pt x="237276" y="120248"/>
                    <a:pt x="237276" y="124960"/>
                  </a:cubicBezTo>
                  <a:lnTo>
                    <a:pt x="237715" y="132828"/>
                  </a:lnTo>
                  <a:cubicBezTo>
                    <a:pt x="238154" y="135017"/>
                    <a:pt x="238374" y="138070"/>
                    <a:pt x="238374" y="141986"/>
                  </a:cubicBezTo>
                  <a:lnTo>
                    <a:pt x="240429" y="154315"/>
                  </a:lnTo>
                  <a:cubicBezTo>
                    <a:pt x="241266" y="160174"/>
                    <a:pt x="241684" y="164070"/>
                    <a:pt x="241684" y="166002"/>
                  </a:cubicBezTo>
                  <a:cubicBezTo>
                    <a:pt x="242416" y="168958"/>
                    <a:pt x="242782" y="171147"/>
                    <a:pt x="242782" y="172570"/>
                  </a:cubicBezTo>
                  <a:cubicBezTo>
                    <a:pt x="242782" y="173308"/>
                    <a:pt x="242782" y="173676"/>
                    <a:pt x="242782" y="173676"/>
                  </a:cubicBezTo>
                  <a:lnTo>
                    <a:pt x="242782" y="186813"/>
                  </a:lnTo>
                  <a:lnTo>
                    <a:pt x="243256" y="189201"/>
                  </a:lnTo>
                  <a:lnTo>
                    <a:pt x="243888" y="194882"/>
                  </a:lnTo>
                  <a:cubicBezTo>
                    <a:pt x="243508" y="196785"/>
                    <a:pt x="243413" y="198782"/>
                    <a:pt x="243603" y="200875"/>
                  </a:cubicBezTo>
                  <a:cubicBezTo>
                    <a:pt x="243793" y="202968"/>
                    <a:pt x="243874" y="204310"/>
                    <a:pt x="243844" y="204901"/>
                  </a:cubicBezTo>
                  <a:cubicBezTo>
                    <a:pt x="244225" y="209695"/>
                    <a:pt x="243721" y="215549"/>
                    <a:pt x="242334" y="222463"/>
                  </a:cubicBezTo>
                  <a:cubicBezTo>
                    <a:pt x="242270" y="222744"/>
                    <a:pt x="242237" y="224307"/>
                    <a:pt x="242237" y="227152"/>
                  </a:cubicBezTo>
                  <a:lnTo>
                    <a:pt x="242237" y="229426"/>
                  </a:lnTo>
                  <a:cubicBezTo>
                    <a:pt x="240628" y="233038"/>
                    <a:pt x="239621" y="236477"/>
                    <a:pt x="239217" y="239744"/>
                  </a:cubicBezTo>
                  <a:cubicBezTo>
                    <a:pt x="238386" y="240985"/>
                    <a:pt x="237707" y="242665"/>
                    <a:pt x="237180" y="244784"/>
                  </a:cubicBezTo>
                  <a:cubicBezTo>
                    <a:pt x="236612" y="246440"/>
                    <a:pt x="236117" y="247825"/>
                    <a:pt x="235696" y="248937"/>
                  </a:cubicBezTo>
                  <a:cubicBezTo>
                    <a:pt x="235274" y="250049"/>
                    <a:pt x="235063" y="251293"/>
                    <a:pt x="235063" y="252669"/>
                  </a:cubicBezTo>
                  <a:lnTo>
                    <a:pt x="234212" y="256085"/>
                  </a:lnTo>
                  <a:cubicBezTo>
                    <a:pt x="233697" y="257062"/>
                    <a:pt x="233252" y="258046"/>
                    <a:pt x="232877" y="259035"/>
                  </a:cubicBezTo>
                  <a:cubicBezTo>
                    <a:pt x="232502" y="260024"/>
                    <a:pt x="232315" y="260604"/>
                    <a:pt x="232315" y="260774"/>
                  </a:cubicBezTo>
                  <a:lnTo>
                    <a:pt x="232315" y="264927"/>
                  </a:lnTo>
                  <a:cubicBezTo>
                    <a:pt x="230764" y="265963"/>
                    <a:pt x="229858" y="267065"/>
                    <a:pt x="229597" y="268233"/>
                  </a:cubicBezTo>
                  <a:cubicBezTo>
                    <a:pt x="229337" y="269401"/>
                    <a:pt x="229139" y="270114"/>
                    <a:pt x="229005" y="270371"/>
                  </a:cubicBezTo>
                  <a:cubicBezTo>
                    <a:pt x="229005" y="271805"/>
                    <a:pt x="228162" y="273351"/>
                    <a:pt x="226476" y="275007"/>
                  </a:cubicBezTo>
                  <a:cubicBezTo>
                    <a:pt x="225603" y="275681"/>
                    <a:pt x="224766" y="277062"/>
                    <a:pt x="223964" y="279152"/>
                  </a:cubicBezTo>
                  <a:cubicBezTo>
                    <a:pt x="223162" y="281242"/>
                    <a:pt x="222495" y="282820"/>
                    <a:pt x="221962" y="283885"/>
                  </a:cubicBezTo>
                  <a:lnTo>
                    <a:pt x="215122" y="295871"/>
                  </a:lnTo>
                  <a:lnTo>
                    <a:pt x="213331" y="300068"/>
                  </a:lnTo>
                  <a:lnTo>
                    <a:pt x="208212" y="304441"/>
                  </a:lnTo>
                  <a:cubicBezTo>
                    <a:pt x="203089" y="301496"/>
                    <a:pt x="200803" y="300024"/>
                    <a:pt x="201354" y="300024"/>
                  </a:cubicBezTo>
                  <a:cubicBezTo>
                    <a:pt x="198333" y="302366"/>
                    <a:pt x="192965" y="304637"/>
                    <a:pt x="185250" y="306838"/>
                  </a:cubicBezTo>
                  <a:cubicBezTo>
                    <a:pt x="183306" y="307810"/>
                    <a:pt x="180903" y="308296"/>
                    <a:pt x="178041" y="308296"/>
                  </a:cubicBezTo>
                  <a:lnTo>
                    <a:pt x="174932" y="309332"/>
                  </a:lnTo>
                  <a:lnTo>
                    <a:pt x="170261" y="309911"/>
                  </a:lnTo>
                  <a:lnTo>
                    <a:pt x="169429" y="309323"/>
                  </a:lnTo>
                  <a:lnTo>
                    <a:pt x="169800" y="311966"/>
                  </a:lnTo>
                  <a:cubicBezTo>
                    <a:pt x="169287" y="313775"/>
                    <a:pt x="167796" y="315420"/>
                    <a:pt x="165326" y="316901"/>
                  </a:cubicBezTo>
                  <a:cubicBezTo>
                    <a:pt x="163622" y="318604"/>
                    <a:pt x="162771" y="319456"/>
                    <a:pt x="162771" y="319456"/>
                  </a:cubicBezTo>
                  <a:cubicBezTo>
                    <a:pt x="162267" y="319708"/>
                    <a:pt x="161702" y="320252"/>
                    <a:pt x="161076" y="321089"/>
                  </a:cubicBezTo>
                  <a:cubicBezTo>
                    <a:pt x="160450" y="321927"/>
                    <a:pt x="158974" y="322734"/>
                    <a:pt x="156650" y="323513"/>
                  </a:cubicBezTo>
                  <a:cubicBezTo>
                    <a:pt x="153600" y="324391"/>
                    <a:pt x="149860" y="325199"/>
                    <a:pt x="145428" y="325936"/>
                  </a:cubicBezTo>
                  <a:lnTo>
                    <a:pt x="141565" y="327043"/>
                  </a:lnTo>
                  <a:lnTo>
                    <a:pt x="131442" y="327999"/>
                  </a:lnTo>
                  <a:lnTo>
                    <a:pt x="125926" y="331051"/>
                  </a:lnTo>
                  <a:cubicBezTo>
                    <a:pt x="123257" y="331318"/>
                    <a:pt x="121624" y="331451"/>
                    <a:pt x="121026" y="331451"/>
                  </a:cubicBezTo>
                  <a:lnTo>
                    <a:pt x="113712" y="333014"/>
                  </a:lnTo>
                  <a:cubicBezTo>
                    <a:pt x="108291" y="334179"/>
                    <a:pt x="102950" y="334761"/>
                    <a:pt x="97687" y="334761"/>
                  </a:cubicBezTo>
                  <a:cubicBezTo>
                    <a:pt x="92278" y="334761"/>
                    <a:pt x="86720" y="334100"/>
                    <a:pt x="81012" y="332777"/>
                  </a:cubicBezTo>
                  <a:cubicBezTo>
                    <a:pt x="79947" y="332572"/>
                    <a:pt x="77131" y="331975"/>
                    <a:pt x="72565" y="330985"/>
                  </a:cubicBezTo>
                  <a:cubicBezTo>
                    <a:pt x="67999" y="329996"/>
                    <a:pt x="63983" y="328419"/>
                    <a:pt x="60518" y="326253"/>
                  </a:cubicBezTo>
                  <a:lnTo>
                    <a:pt x="48619" y="318139"/>
                  </a:lnTo>
                  <a:lnTo>
                    <a:pt x="41419" y="314258"/>
                  </a:lnTo>
                  <a:lnTo>
                    <a:pt x="36045" y="309964"/>
                  </a:lnTo>
                  <a:lnTo>
                    <a:pt x="26465" y="303572"/>
                  </a:lnTo>
                  <a:cubicBezTo>
                    <a:pt x="26465" y="304883"/>
                    <a:pt x="26424" y="305539"/>
                    <a:pt x="26342" y="305539"/>
                  </a:cubicBezTo>
                  <a:cubicBezTo>
                    <a:pt x="25698" y="302313"/>
                    <a:pt x="24869" y="300383"/>
                    <a:pt x="23853" y="299748"/>
                  </a:cubicBezTo>
                  <a:cubicBezTo>
                    <a:pt x="22837" y="299112"/>
                    <a:pt x="22028" y="298493"/>
                    <a:pt x="21425" y="297890"/>
                  </a:cubicBezTo>
                  <a:cubicBezTo>
                    <a:pt x="15846" y="292323"/>
                    <a:pt x="12246" y="287710"/>
                    <a:pt x="10625" y="284052"/>
                  </a:cubicBezTo>
                  <a:cubicBezTo>
                    <a:pt x="6053" y="275669"/>
                    <a:pt x="3334" y="270193"/>
                    <a:pt x="2467" y="267623"/>
                  </a:cubicBezTo>
                  <a:cubicBezTo>
                    <a:pt x="822" y="263133"/>
                    <a:pt x="0" y="258277"/>
                    <a:pt x="0" y="253055"/>
                  </a:cubicBezTo>
                  <a:cubicBezTo>
                    <a:pt x="0" y="248489"/>
                    <a:pt x="456" y="244839"/>
                    <a:pt x="1370" y="242106"/>
                  </a:cubicBezTo>
                  <a:cubicBezTo>
                    <a:pt x="1557" y="241930"/>
                    <a:pt x="1560" y="241484"/>
                    <a:pt x="1378" y="240766"/>
                  </a:cubicBezTo>
                  <a:cubicBezTo>
                    <a:pt x="1197" y="240049"/>
                    <a:pt x="1106" y="239003"/>
                    <a:pt x="1106" y="237627"/>
                  </a:cubicBezTo>
                  <a:cubicBezTo>
                    <a:pt x="1106" y="234525"/>
                    <a:pt x="1507" y="230556"/>
                    <a:pt x="2309" y="225720"/>
                  </a:cubicBezTo>
                  <a:cubicBezTo>
                    <a:pt x="2977" y="220423"/>
                    <a:pt x="3310" y="216304"/>
                    <a:pt x="3310" y="213366"/>
                  </a:cubicBezTo>
                  <a:cubicBezTo>
                    <a:pt x="3310" y="209280"/>
                    <a:pt x="2941" y="203142"/>
                    <a:pt x="2204" y="194952"/>
                  </a:cubicBezTo>
                  <a:lnTo>
                    <a:pt x="2783" y="181131"/>
                  </a:lnTo>
                  <a:cubicBezTo>
                    <a:pt x="3503" y="174686"/>
                    <a:pt x="3863" y="169602"/>
                    <a:pt x="3863" y="165879"/>
                  </a:cubicBezTo>
                  <a:lnTo>
                    <a:pt x="4408" y="162059"/>
                  </a:lnTo>
                  <a:lnTo>
                    <a:pt x="6656" y="143022"/>
                  </a:lnTo>
                  <a:lnTo>
                    <a:pt x="7718" y="126497"/>
                  </a:lnTo>
                  <a:cubicBezTo>
                    <a:pt x="7718" y="123640"/>
                    <a:pt x="8087" y="119648"/>
                    <a:pt x="8825" y="114520"/>
                  </a:cubicBezTo>
                  <a:cubicBezTo>
                    <a:pt x="8825" y="113244"/>
                    <a:pt x="8924" y="111395"/>
                    <a:pt x="9123" y="108975"/>
                  </a:cubicBezTo>
                  <a:cubicBezTo>
                    <a:pt x="9322" y="106554"/>
                    <a:pt x="9788" y="103892"/>
                    <a:pt x="10519" y="100988"/>
                  </a:cubicBezTo>
                  <a:cubicBezTo>
                    <a:pt x="11596" y="93431"/>
                    <a:pt x="13235" y="86087"/>
                    <a:pt x="15437" y="78957"/>
                  </a:cubicBezTo>
                  <a:cubicBezTo>
                    <a:pt x="17105" y="71663"/>
                    <a:pt x="20866" y="64311"/>
                    <a:pt x="26720" y="56900"/>
                  </a:cubicBezTo>
                  <a:cubicBezTo>
                    <a:pt x="26720" y="56900"/>
                    <a:pt x="28854" y="53698"/>
                    <a:pt x="33121" y="47293"/>
                  </a:cubicBezTo>
                  <a:cubicBezTo>
                    <a:pt x="36148" y="42107"/>
                    <a:pt x="40322" y="37959"/>
                    <a:pt x="45643" y="34851"/>
                  </a:cubicBezTo>
                  <a:lnTo>
                    <a:pt x="52483" y="30118"/>
                  </a:lnTo>
                  <a:lnTo>
                    <a:pt x="63046" y="24533"/>
                  </a:lnTo>
                  <a:cubicBezTo>
                    <a:pt x="72618" y="20114"/>
                    <a:pt x="80509" y="17237"/>
                    <a:pt x="86720" y="15902"/>
                  </a:cubicBezTo>
                  <a:cubicBezTo>
                    <a:pt x="87124" y="15931"/>
                    <a:pt x="90838" y="15381"/>
                    <a:pt x="97863" y="14251"/>
                  </a:cubicBezTo>
                  <a:lnTo>
                    <a:pt x="101034" y="14838"/>
                  </a:lnTo>
                  <a:lnTo>
                    <a:pt x="103434" y="13698"/>
                  </a:lnTo>
                  <a:lnTo>
                    <a:pt x="108568" y="15163"/>
                  </a:lnTo>
                  <a:lnTo>
                    <a:pt x="113835" y="13011"/>
                  </a:lnTo>
                  <a:cubicBezTo>
                    <a:pt x="116405" y="12231"/>
                    <a:pt x="119630" y="11453"/>
                    <a:pt x="123511" y="10677"/>
                  </a:cubicBezTo>
                  <a:cubicBezTo>
                    <a:pt x="125467" y="9746"/>
                    <a:pt x="127713" y="9603"/>
                    <a:pt x="130251" y="10247"/>
                  </a:cubicBezTo>
                  <a:close/>
                  <a:moveTo>
                    <a:pt x="485949" y="287"/>
                  </a:moveTo>
                  <a:cubicBezTo>
                    <a:pt x="487743" y="722"/>
                    <a:pt x="489376" y="1651"/>
                    <a:pt x="490849" y="3073"/>
                  </a:cubicBezTo>
                  <a:lnTo>
                    <a:pt x="489444" y="1563"/>
                  </a:lnTo>
                  <a:cubicBezTo>
                    <a:pt x="490726" y="1194"/>
                    <a:pt x="492368" y="1680"/>
                    <a:pt x="494370" y="3020"/>
                  </a:cubicBezTo>
                  <a:lnTo>
                    <a:pt x="497438" y="4879"/>
                  </a:lnTo>
                  <a:lnTo>
                    <a:pt x="499542" y="4882"/>
                  </a:lnTo>
                  <a:lnTo>
                    <a:pt x="506505" y="9307"/>
                  </a:lnTo>
                  <a:cubicBezTo>
                    <a:pt x="508554" y="9992"/>
                    <a:pt x="510168" y="11367"/>
                    <a:pt x="511347" y="13430"/>
                  </a:cubicBezTo>
                  <a:cubicBezTo>
                    <a:pt x="512527" y="15494"/>
                    <a:pt x="513240" y="16783"/>
                    <a:pt x="513486" y="17298"/>
                  </a:cubicBezTo>
                  <a:cubicBezTo>
                    <a:pt x="514574" y="20605"/>
                    <a:pt x="514713" y="23351"/>
                    <a:pt x="513903" y="25534"/>
                  </a:cubicBezTo>
                  <a:cubicBezTo>
                    <a:pt x="513092" y="27718"/>
                    <a:pt x="512660" y="28857"/>
                    <a:pt x="512608" y="28950"/>
                  </a:cubicBezTo>
                  <a:lnTo>
                    <a:pt x="507752" y="48944"/>
                  </a:lnTo>
                  <a:cubicBezTo>
                    <a:pt x="507149" y="50443"/>
                    <a:pt x="506847" y="52571"/>
                    <a:pt x="506847" y="55328"/>
                  </a:cubicBezTo>
                  <a:lnTo>
                    <a:pt x="505627" y="73812"/>
                  </a:lnTo>
                  <a:lnTo>
                    <a:pt x="504090" y="92629"/>
                  </a:lnTo>
                  <a:lnTo>
                    <a:pt x="504090" y="103991"/>
                  </a:lnTo>
                  <a:lnTo>
                    <a:pt x="502220" y="115837"/>
                  </a:lnTo>
                  <a:cubicBezTo>
                    <a:pt x="501997" y="117640"/>
                    <a:pt x="501886" y="121483"/>
                    <a:pt x="501886" y="127366"/>
                  </a:cubicBezTo>
                  <a:lnTo>
                    <a:pt x="501886" y="141143"/>
                  </a:lnTo>
                  <a:lnTo>
                    <a:pt x="501886" y="143347"/>
                  </a:lnTo>
                  <a:cubicBezTo>
                    <a:pt x="501886" y="149757"/>
                    <a:pt x="502024" y="154186"/>
                    <a:pt x="502299" y="156633"/>
                  </a:cubicBezTo>
                  <a:lnTo>
                    <a:pt x="504512" y="185495"/>
                  </a:lnTo>
                  <a:cubicBezTo>
                    <a:pt x="505337" y="192046"/>
                    <a:pt x="505750" y="196524"/>
                    <a:pt x="505750" y="198930"/>
                  </a:cubicBezTo>
                  <a:lnTo>
                    <a:pt x="505196" y="208370"/>
                  </a:lnTo>
                  <a:cubicBezTo>
                    <a:pt x="505196" y="212859"/>
                    <a:pt x="505277" y="216875"/>
                    <a:pt x="505438" y="220417"/>
                  </a:cubicBezTo>
                  <a:cubicBezTo>
                    <a:pt x="505599" y="223958"/>
                    <a:pt x="505489" y="228568"/>
                    <a:pt x="505109" y="234247"/>
                  </a:cubicBezTo>
                  <a:cubicBezTo>
                    <a:pt x="504769" y="238333"/>
                    <a:pt x="504883" y="243200"/>
                    <a:pt x="505451" y="248849"/>
                  </a:cubicBezTo>
                  <a:cubicBezTo>
                    <a:pt x="506019" y="254498"/>
                    <a:pt x="506303" y="258292"/>
                    <a:pt x="506303" y="260229"/>
                  </a:cubicBezTo>
                  <a:lnTo>
                    <a:pt x="506303" y="274006"/>
                  </a:lnTo>
                  <a:cubicBezTo>
                    <a:pt x="506303" y="280446"/>
                    <a:pt x="506089" y="285811"/>
                    <a:pt x="505662" y="290102"/>
                  </a:cubicBezTo>
                  <a:lnTo>
                    <a:pt x="505519" y="291397"/>
                  </a:lnTo>
                  <a:lnTo>
                    <a:pt x="519781" y="290585"/>
                  </a:lnTo>
                  <a:cubicBezTo>
                    <a:pt x="520864" y="290315"/>
                    <a:pt x="521350" y="290292"/>
                    <a:pt x="521239" y="290514"/>
                  </a:cubicBezTo>
                  <a:cubicBezTo>
                    <a:pt x="525132" y="287892"/>
                    <a:pt x="528650" y="287503"/>
                    <a:pt x="531794" y="289347"/>
                  </a:cubicBezTo>
                  <a:cubicBezTo>
                    <a:pt x="530067" y="288972"/>
                    <a:pt x="529142" y="288603"/>
                    <a:pt x="529019" y="288240"/>
                  </a:cubicBezTo>
                  <a:cubicBezTo>
                    <a:pt x="532689" y="286408"/>
                    <a:pt x="535924" y="285492"/>
                    <a:pt x="538722" y="285492"/>
                  </a:cubicBezTo>
                  <a:lnTo>
                    <a:pt x="547099" y="285492"/>
                  </a:lnTo>
                  <a:lnTo>
                    <a:pt x="545334" y="293116"/>
                  </a:lnTo>
                  <a:lnTo>
                    <a:pt x="549303" y="299366"/>
                  </a:lnTo>
                  <a:cubicBezTo>
                    <a:pt x="548489" y="300785"/>
                    <a:pt x="547866" y="301889"/>
                    <a:pt x="547432" y="302678"/>
                  </a:cubicBezTo>
                  <a:lnTo>
                    <a:pt x="547268" y="302998"/>
                  </a:lnTo>
                  <a:lnTo>
                    <a:pt x="550400" y="303686"/>
                  </a:lnTo>
                  <a:cubicBezTo>
                    <a:pt x="547503" y="311536"/>
                    <a:pt x="545542" y="315461"/>
                    <a:pt x="544517" y="315461"/>
                  </a:cubicBezTo>
                  <a:lnTo>
                    <a:pt x="539020" y="318218"/>
                  </a:lnTo>
                  <a:lnTo>
                    <a:pt x="540531" y="318218"/>
                  </a:lnTo>
                  <a:cubicBezTo>
                    <a:pt x="540700" y="317709"/>
                    <a:pt x="539957" y="318192"/>
                    <a:pt x="538300" y="319667"/>
                  </a:cubicBezTo>
                  <a:cubicBezTo>
                    <a:pt x="536644" y="321142"/>
                    <a:pt x="535812" y="321900"/>
                    <a:pt x="535807" y="321941"/>
                  </a:cubicBezTo>
                  <a:cubicBezTo>
                    <a:pt x="534794" y="326074"/>
                    <a:pt x="531557" y="328140"/>
                    <a:pt x="526095" y="328140"/>
                  </a:cubicBezTo>
                  <a:cubicBezTo>
                    <a:pt x="525714" y="327772"/>
                    <a:pt x="525101" y="327868"/>
                    <a:pt x="524255" y="328430"/>
                  </a:cubicBezTo>
                  <a:lnTo>
                    <a:pt x="523649" y="328917"/>
                  </a:lnTo>
                  <a:lnTo>
                    <a:pt x="522043" y="332303"/>
                  </a:lnTo>
                  <a:cubicBezTo>
                    <a:pt x="520412" y="333942"/>
                    <a:pt x="518254" y="334761"/>
                    <a:pt x="515567" y="334761"/>
                  </a:cubicBezTo>
                  <a:lnTo>
                    <a:pt x="513292" y="334761"/>
                  </a:lnTo>
                  <a:cubicBezTo>
                    <a:pt x="502270" y="333655"/>
                    <a:pt x="496653" y="333102"/>
                    <a:pt x="496442" y="333102"/>
                  </a:cubicBezTo>
                  <a:lnTo>
                    <a:pt x="489452" y="333655"/>
                  </a:lnTo>
                  <a:cubicBezTo>
                    <a:pt x="486069" y="333655"/>
                    <a:pt x="481839" y="333747"/>
                    <a:pt x="476764" y="333931"/>
                  </a:cubicBezTo>
                  <a:cubicBezTo>
                    <a:pt x="471689" y="334116"/>
                    <a:pt x="465762" y="334024"/>
                    <a:pt x="458983" y="333655"/>
                  </a:cubicBezTo>
                  <a:cubicBezTo>
                    <a:pt x="454481" y="333655"/>
                    <a:pt x="448174" y="333289"/>
                    <a:pt x="440060" y="332557"/>
                  </a:cubicBezTo>
                  <a:lnTo>
                    <a:pt x="435626" y="330898"/>
                  </a:lnTo>
                  <a:lnTo>
                    <a:pt x="420742" y="330898"/>
                  </a:lnTo>
                  <a:cubicBezTo>
                    <a:pt x="417903" y="330898"/>
                    <a:pt x="415379" y="330715"/>
                    <a:pt x="413169" y="330349"/>
                  </a:cubicBezTo>
                  <a:cubicBezTo>
                    <a:pt x="410959" y="329983"/>
                    <a:pt x="408888" y="329800"/>
                    <a:pt x="406956" y="329800"/>
                  </a:cubicBezTo>
                  <a:cubicBezTo>
                    <a:pt x="404907" y="329800"/>
                    <a:pt x="402867" y="330075"/>
                    <a:pt x="400836" y="330625"/>
                  </a:cubicBezTo>
                  <a:cubicBezTo>
                    <a:pt x="398805" y="331176"/>
                    <a:pt x="396618" y="331451"/>
                    <a:pt x="394277" y="331451"/>
                  </a:cubicBezTo>
                  <a:cubicBezTo>
                    <a:pt x="392722" y="331451"/>
                    <a:pt x="391241" y="331135"/>
                    <a:pt x="389834" y="330505"/>
                  </a:cubicBezTo>
                  <a:lnTo>
                    <a:pt x="387162" y="328611"/>
                  </a:lnTo>
                  <a:lnTo>
                    <a:pt x="379599" y="328057"/>
                  </a:lnTo>
                  <a:cubicBezTo>
                    <a:pt x="377876" y="327264"/>
                    <a:pt x="375892" y="324912"/>
                    <a:pt x="373650" y="321002"/>
                  </a:cubicBezTo>
                  <a:cubicBezTo>
                    <a:pt x="373170" y="319567"/>
                    <a:pt x="372777" y="318388"/>
                    <a:pt x="372469" y="317463"/>
                  </a:cubicBezTo>
                  <a:cubicBezTo>
                    <a:pt x="372162" y="316538"/>
                    <a:pt x="371891" y="315844"/>
                    <a:pt x="371657" y="315382"/>
                  </a:cubicBezTo>
                  <a:lnTo>
                    <a:pt x="367249" y="309859"/>
                  </a:lnTo>
                  <a:cubicBezTo>
                    <a:pt x="366084" y="307535"/>
                    <a:pt x="365502" y="305325"/>
                    <a:pt x="365502" y="303229"/>
                  </a:cubicBezTo>
                  <a:cubicBezTo>
                    <a:pt x="365502" y="298388"/>
                    <a:pt x="368517" y="295967"/>
                    <a:pt x="374546" y="295967"/>
                  </a:cubicBezTo>
                  <a:cubicBezTo>
                    <a:pt x="375729" y="295956"/>
                    <a:pt x="376683" y="295953"/>
                    <a:pt x="377409" y="295959"/>
                  </a:cubicBezTo>
                  <a:cubicBezTo>
                    <a:pt x="378135" y="295964"/>
                    <a:pt x="378606" y="295994"/>
                    <a:pt x="378822" y="296046"/>
                  </a:cubicBezTo>
                  <a:cubicBezTo>
                    <a:pt x="380807" y="295625"/>
                    <a:pt x="383754" y="295414"/>
                    <a:pt x="387665" y="295414"/>
                  </a:cubicBezTo>
                  <a:lnTo>
                    <a:pt x="390966" y="295414"/>
                  </a:lnTo>
                  <a:cubicBezTo>
                    <a:pt x="392986" y="295414"/>
                    <a:pt x="394890" y="295713"/>
                    <a:pt x="396678" y="296310"/>
                  </a:cubicBezTo>
                  <a:cubicBezTo>
                    <a:pt x="398467" y="296907"/>
                    <a:pt x="400093" y="297387"/>
                    <a:pt x="401556" y="297750"/>
                  </a:cubicBezTo>
                  <a:cubicBezTo>
                    <a:pt x="405425" y="298400"/>
                    <a:pt x="408329" y="298725"/>
                    <a:pt x="410267" y="298725"/>
                  </a:cubicBezTo>
                  <a:cubicBezTo>
                    <a:pt x="415822" y="298725"/>
                    <a:pt x="423763" y="298356"/>
                    <a:pt x="434089" y="297618"/>
                  </a:cubicBezTo>
                  <a:cubicBezTo>
                    <a:pt x="434271" y="297618"/>
                    <a:pt x="434838" y="296761"/>
                    <a:pt x="435793" y="295045"/>
                  </a:cubicBezTo>
                  <a:cubicBezTo>
                    <a:pt x="437080" y="293494"/>
                    <a:pt x="437724" y="291595"/>
                    <a:pt x="437724" y="289347"/>
                  </a:cubicBezTo>
                  <a:lnTo>
                    <a:pt x="437206" y="282585"/>
                  </a:lnTo>
                  <a:cubicBezTo>
                    <a:pt x="436814" y="280642"/>
                    <a:pt x="436618" y="277782"/>
                    <a:pt x="436618" y="274006"/>
                  </a:cubicBezTo>
                  <a:cubicBezTo>
                    <a:pt x="436618" y="269072"/>
                    <a:pt x="436823" y="265375"/>
                    <a:pt x="437233" y="262916"/>
                  </a:cubicBezTo>
                  <a:lnTo>
                    <a:pt x="438339" y="248112"/>
                  </a:lnTo>
                  <a:cubicBezTo>
                    <a:pt x="439030" y="243218"/>
                    <a:pt x="439375" y="239723"/>
                    <a:pt x="439375" y="237627"/>
                  </a:cubicBezTo>
                  <a:cubicBezTo>
                    <a:pt x="439375" y="233395"/>
                    <a:pt x="439577" y="230474"/>
                    <a:pt x="439981" y="228864"/>
                  </a:cubicBezTo>
                  <a:lnTo>
                    <a:pt x="442220" y="211496"/>
                  </a:lnTo>
                  <a:cubicBezTo>
                    <a:pt x="442530" y="209675"/>
                    <a:pt x="443420" y="203716"/>
                    <a:pt x="444890" y="193618"/>
                  </a:cubicBezTo>
                  <a:cubicBezTo>
                    <a:pt x="446359" y="183520"/>
                    <a:pt x="447093" y="174481"/>
                    <a:pt x="447093" y="166502"/>
                  </a:cubicBezTo>
                  <a:lnTo>
                    <a:pt x="447093" y="148256"/>
                  </a:lnTo>
                  <a:cubicBezTo>
                    <a:pt x="446362" y="137929"/>
                    <a:pt x="445996" y="129678"/>
                    <a:pt x="445996" y="123503"/>
                  </a:cubicBezTo>
                  <a:cubicBezTo>
                    <a:pt x="445996" y="120845"/>
                    <a:pt x="446179" y="118316"/>
                    <a:pt x="446545" y="115916"/>
                  </a:cubicBezTo>
                  <a:cubicBezTo>
                    <a:pt x="446911" y="113516"/>
                    <a:pt x="447093" y="111189"/>
                    <a:pt x="447093" y="108935"/>
                  </a:cubicBezTo>
                  <a:cubicBezTo>
                    <a:pt x="447462" y="107829"/>
                    <a:pt x="447647" y="106449"/>
                    <a:pt x="447647" y="104795"/>
                  </a:cubicBezTo>
                  <a:cubicBezTo>
                    <a:pt x="447647" y="103141"/>
                    <a:pt x="447890" y="101568"/>
                    <a:pt x="448376" y="100075"/>
                  </a:cubicBezTo>
                  <a:cubicBezTo>
                    <a:pt x="448627" y="99250"/>
                    <a:pt x="448661" y="97918"/>
                    <a:pt x="448476" y="96080"/>
                  </a:cubicBezTo>
                  <a:cubicBezTo>
                    <a:pt x="448292" y="94242"/>
                    <a:pt x="448387" y="92430"/>
                    <a:pt x="448762" y="90645"/>
                  </a:cubicBezTo>
                  <a:cubicBezTo>
                    <a:pt x="449119" y="88502"/>
                    <a:pt x="449297" y="85227"/>
                    <a:pt x="449297" y="80819"/>
                  </a:cubicBezTo>
                  <a:cubicBezTo>
                    <a:pt x="449666" y="79033"/>
                    <a:pt x="449759" y="77549"/>
                    <a:pt x="449574" y="76367"/>
                  </a:cubicBezTo>
                  <a:cubicBezTo>
                    <a:pt x="449390" y="75184"/>
                    <a:pt x="449297" y="74277"/>
                    <a:pt x="449297" y="73645"/>
                  </a:cubicBezTo>
                  <a:cubicBezTo>
                    <a:pt x="448566" y="68511"/>
                    <a:pt x="448200" y="65019"/>
                    <a:pt x="448200" y="63169"/>
                  </a:cubicBezTo>
                  <a:cubicBezTo>
                    <a:pt x="447977" y="61612"/>
                    <a:pt x="447123" y="59942"/>
                    <a:pt x="445636" y="58160"/>
                  </a:cubicBezTo>
                  <a:cubicBezTo>
                    <a:pt x="444149" y="56377"/>
                    <a:pt x="443593" y="55670"/>
                    <a:pt x="443968" y="56039"/>
                  </a:cubicBezTo>
                  <a:cubicBezTo>
                    <a:pt x="443517" y="55811"/>
                    <a:pt x="441904" y="54725"/>
                    <a:pt x="439129" y="52781"/>
                  </a:cubicBezTo>
                  <a:cubicBezTo>
                    <a:pt x="437742" y="51810"/>
                    <a:pt x="436701" y="50464"/>
                    <a:pt x="436008" y="48744"/>
                  </a:cubicBezTo>
                  <a:lnTo>
                    <a:pt x="435389" y="45007"/>
                  </a:lnTo>
                  <a:lnTo>
                    <a:pt x="435520" y="46433"/>
                  </a:lnTo>
                  <a:lnTo>
                    <a:pt x="431428" y="49102"/>
                  </a:lnTo>
                  <a:cubicBezTo>
                    <a:pt x="428420" y="49524"/>
                    <a:pt x="425254" y="49919"/>
                    <a:pt x="421932" y="50288"/>
                  </a:cubicBezTo>
                  <a:cubicBezTo>
                    <a:pt x="418610" y="50657"/>
                    <a:pt x="414537" y="50841"/>
                    <a:pt x="409713" y="50841"/>
                  </a:cubicBezTo>
                  <a:cubicBezTo>
                    <a:pt x="403502" y="50841"/>
                    <a:pt x="398796" y="49468"/>
                    <a:pt x="395594" y="46723"/>
                  </a:cubicBezTo>
                  <a:cubicBezTo>
                    <a:pt x="394007" y="45927"/>
                    <a:pt x="392881" y="44750"/>
                    <a:pt x="392213" y="43193"/>
                  </a:cubicBezTo>
                  <a:cubicBezTo>
                    <a:pt x="391546" y="41636"/>
                    <a:pt x="390729" y="38700"/>
                    <a:pt x="389763" y="34386"/>
                  </a:cubicBezTo>
                  <a:cubicBezTo>
                    <a:pt x="395933" y="31991"/>
                    <a:pt x="399753" y="30794"/>
                    <a:pt x="401222" y="30794"/>
                  </a:cubicBezTo>
                  <a:cubicBezTo>
                    <a:pt x="401790" y="30654"/>
                    <a:pt x="402013" y="30739"/>
                    <a:pt x="401890" y="31049"/>
                  </a:cubicBezTo>
                  <a:cubicBezTo>
                    <a:pt x="401890" y="28977"/>
                    <a:pt x="402954" y="27589"/>
                    <a:pt x="405082" y="26887"/>
                  </a:cubicBezTo>
                  <a:cubicBezTo>
                    <a:pt x="407209" y="26184"/>
                    <a:pt x="409017" y="25833"/>
                    <a:pt x="410504" y="25833"/>
                  </a:cubicBezTo>
                  <a:cubicBezTo>
                    <a:pt x="412716" y="26565"/>
                    <a:pt x="414107" y="26931"/>
                    <a:pt x="414675" y="26931"/>
                  </a:cubicBezTo>
                  <a:lnTo>
                    <a:pt x="418222" y="26535"/>
                  </a:lnTo>
                  <a:cubicBezTo>
                    <a:pt x="427612" y="23650"/>
                    <a:pt x="434391" y="21726"/>
                    <a:pt x="438559" y="20766"/>
                  </a:cubicBezTo>
                  <a:cubicBezTo>
                    <a:pt x="440572" y="20263"/>
                    <a:pt x="442426" y="19635"/>
                    <a:pt x="444121" y="18883"/>
                  </a:cubicBezTo>
                  <a:cubicBezTo>
                    <a:pt x="445816" y="18131"/>
                    <a:pt x="447872" y="17579"/>
                    <a:pt x="450290" y="17228"/>
                  </a:cubicBezTo>
                  <a:cubicBezTo>
                    <a:pt x="450196" y="17275"/>
                    <a:pt x="450284" y="17062"/>
                    <a:pt x="450553" y="16591"/>
                  </a:cubicBezTo>
                  <a:cubicBezTo>
                    <a:pt x="450822" y="16120"/>
                    <a:pt x="450957" y="15709"/>
                    <a:pt x="450957" y="15357"/>
                  </a:cubicBezTo>
                  <a:lnTo>
                    <a:pt x="453995" y="10265"/>
                  </a:lnTo>
                  <a:lnTo>
                    <a:pt x="454285" y="9843"/>
                  </a:lnTo>
                  <a:cubicBezTo>
                    <a:pt x="455550" y="7308"/>
                    <a:pt x="457121" y="5101"/>
                    <a:pt x="459000" y="3222"/>
                  </a:cubicBezTo>
                  <a:cubicBezTo>
                    <a:pt x="459369" y="3222"/>
                    <a:pt x="461004" y="3038"/>
                    <a:pt x="463904" y="2669"/>
                  </a:cubicBezTo>
                  <a:lnTo>
                    <a:pt x="464886" y="2866"/>
                  </a:lnTo>
                  <a:lnTo>
                    <a:pt x="465314" y="2678"/>
                  </a:lnTo>
                  <a:cubicBezTo>
                    <a:pt x="467052" y="1937"/>
                    <a:pt x="468731" y="1567"/>
                    <a:pt x="470350" y="1567"/>
                  </a:cubicBezTo>
                  <a:lnTo>
                    <a:pt x="473361" y="2283"/>
                  </a:lnTo>
                  <a:lnTo>
                    <a:pt x="475543" y="1018"/>
                  </a:lnTo>
                  <a:cubicBezTo>
                    <a:pt x="476264" y="649"/>
                    <a:pt x="477777" y="465"/>
                    <a:pt x="480083" y="465"/>
                  </a:cubicBezTo>
                  <a:cubicBezTo>
                    <a:pt x="482199" y="-88"/>
                    <a:pt x="484155" y="-147"/>
                    <a:pt x="485949" y="287"/>
                  </a:cubicBezTo>
                  <a:close/>
                </a:path>
              </a:pathLst>
            </a:custGeom>
            <a:solidFill>
              <a:srgbClr val="3F6361"/>
            </a:soli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pPr marR="0" lvl="0" algn="ctr" defTabSz="914400" rtl="0" eaLnBrk="1" fontAlgn="auto" latinLnBrk="0" hangingPunct="1">
                <a:lnSpc>
                  <a:spcPct val="110000"/>
                </a:lnSpc>
                <a:spcBef>
                  <a:spcPts val="0"/>
                </a:spcBef>
                <a:spcAft>
                  <a:spcPts val="0"/>
                </a:spcAft>
                <a:buClrTx/>
                <a:buSzTx/>
                <a:buFontTx/>
                <a:buNone/>
                <a:defRPr/>
              </a:pPr>
              <a:endParaRPr kumimoji="0" lang="zh-CN" altLang="en-US" sz="3300" b="1" i="0" u="none" strike="noStrike" kern="1200" cap="none" spc="0" normalizeH="0" baseline="0" noProof="0" dirty="0">
                <a:ln>
                  <a:noFill/>
                </a:ln>
                <a:solidFill>
                  <a:srgbClr val="3F6361"/>
                </a:solidFill>
                <a:effectLst/>
                <a:uLnTx/>
                <a:uFillTx/>
                <a:latin typeface="演示佛系体" panose="00000500000000000000" pitchFamily="2" charset="-122"/>
                <a:ea typeface="演示佛系体" panose="00000500000000000000" pitchFamily="2" charset="-122"/>
                <a:cs typeface="微软雅黑" panose="020B0503020204020204" charset="-122"/>
                <a:sym typeface="Arial" panose="020B0604020202020204" pitchFamily="34" charset="0"/>
              </a:endParaRPr>
            </a:p>
          </p:txBody>
        </p:sp>
      </p:grpSp>
      <p:grpSp>
        <p:nvGrpSpPr>
          <p:cNvPr id="42" name="组合 41"/>
          <p:cNvGrpSpPr/>
          <p:nvPr>
            <p:custDataLst>
              <p:tags r:id="rId10"/>
            </p:custDataLst>
          </p:nvPr>
        </p:nvGrpSpPr>
        <p:grpSpPr>
          <a:xfrm>
            <a:off x="2988386" y="2276509"/>
            <a:ext cx="2608660" cy="2999706"/>
            <a:chOff x="4378214" y="2540892"/>
            <a:chExt cx="3478213" cy="3999608"/>
          </a:xfrm>
        </p:grpSpPr>
        <p:sp>
          <p:nvSpPr>
            <p:cNvPr id="21" name="圆角矩形 18"/>
            <p:cNvSpPr/>
            <p:nvPr>
              <p:custDataLst>
                <p:tags r:id="rId11"/>
              </p:custDataLst>
            </p:nvPr>
          </p:nvSpPr>
          <p:spPr>
            <a:xfrm>
              <a:off x="4378214" y="2540892"/>
              <a:ext cx="3478213" cy="3999608"/>
            </a:xfrm>
            <a:prstGeom prst="roundRect">
              <a:avLst>
                <a:gd name="adj" fmla="val 5811"/>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29" name="文本框 28"/>
            <p:cNvSpPr txBox="1"/>
            <p:nvPr>
              <p:custDataLst>
                <p:tags r:id="rId12"/>
              </p:custDataLst>
            </p:nvPr>
          </p:nvSpPr>
          <p:spPr>
            <a:xfrm>
              <a:off x="4599781" y="3150141"/>
              <a:ext cx="2992438" cy="2186940"/>
            </a:xfrm>
            <a:prstGeom prst="rect">
              <a:avLst/>
            </a:prstGeom>
            <a:noFill/>
          </p:spPr>
          <p:txBody>
            <a:bodyPr wrap="square">
              <a:spAutoFit/>
            </a:bodyPr>
            <a:lstStyle>
              <a:defPPr>
                <a:defRPr lang="zh-CN"/>
              </a:defPPr>
              <a:lvl1pPr algn="just">
                <a:lnSpc>
                  <a:spcPct val="120000"/>
                </a:lnSpc>
                <a:spcBef>
                  <a:spcPct val="50000"/>
                </a:spcBef>
                <a:defRPr sz="2800">
                  <a:latin typeface="华文中宋" panose="02010600040101010101" pitchFamily="2" charset="-122"/>
                  <a:ea typeface="华文中宋" panose="02010600040101010101" pitchFamily="2" charset="-122"/>
                </a:defRPr>
              </a:lvl1pPr>
            </a:lstStyle>
            <a:p>
              <a:pPr marR="0" lvl="0" algn="just" defTabSz="914400" rtl="0" eaLnBrk="1" fontAlgn="auto" latinLnBrk="0" hangingPunct="1">
                <a:spcBef>
                  <a:spcPts val="0"/>
                </a:spcBef>
                <a:spcAft>
                  <a:spcPts val="0"/>
                </a:spcAft>
                <a:buClrTx/>
                <a:buSzTx/>
                <a:buFontTx/>
                <a:buNone/>
                <a:defRPr/>
              </a:pP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表现了湘西民众的热血性格、团结精神以及对生活的热爱。</a:t>
              </a:r>
              <a:endPar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8" name="矩形: 圆角 17"/>
            <p:cNvSpPr/>
            <p:nvPr>
              <p:custDataLst>
                <p:tags r:id="rId13"/>
              </p:custDataLst>
            </p:nvPr>
          </p:nvSpPr>
          <p:spPr>
            <a:xfrm>
              <a:off x="5106914" y="2771636"/>
              <a:ext cx="2020812" cy="146076"/>
            </a:xfrm>
            <a:prstGeom prst="roundRect">
              <a:avLst>
                <a:gd name="adj" fmla="val 50000"/>
              </a:avLst>
            </a:prstGeom>
            <a:solidFill>
              <a:srgbClr val="67948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6" name="文本框 35"/>
            <p:cNvSpPr txBox="1"/>
            <p:nvPr>
              <p:custDataLst>
                <p:tags r:id="rId14"/>
              </p:custDataLst>
            </p:nvPr>
          </p:nvSpPr>
          <p:spPr>
            <a:xfrm>
              <a:off x="5837159" y="2667976"/>
              <a:ext cx="560323" cy="338984"/>
            </a:xfrm>
            <a:custGeom>
              <a:avLst/>
              <a:gdLst/>
              <a:ahLst/>
              <a:cxnLst/>
              <a:rect l="l" t="t" r="r" b="b"/>
              <a:pathLst>
                <a:path w="560323" h="338984">
                  <a:moveTo>
                    <a:pt x="120140" y="38971"/>
                  </a:moveTo>
                  <a:cubicBezTo>
                    <a:pt x="119707" y="38971"/>
                    <a:pt x="119121" y="39156"/>
                    <a:pt x="118384" y="39525"/>
                  </a:cubicBezTo>
                  <a:cubicBezTo>
                    <a:pt x="117646" y="39525"/>
                    <a:pt x="116911" y="39707"/>
                    <a:pt x="116180" y="40073"/>
                  </a:cubicBezTo>
                  <a:cubicBezTo>
                    <a:pt x="115448" y="40439"/>
                    <a:pt x="114546" y="40622"/>
                    <a:pt x="113475" y="40622"/>
                  </a:cubicBezTo>
                  <a:lnTo>
                    <a:pt x="106161" y="41649"/>
                  </a:lnTo>
                  <a:cubicBezTo>
                    <a:pt x="104475" y="42065"/>
                    <a:pt x="103209" y="42413"/>
                    <a:pt x="102363" y="42694"/>
                  </a:cubicBezTo>
                  <a:cubicBezTo>
                    <a:pt x="101517" y="42975"/>
                    <a:pt x="100471" y="43330"/>
                    <a:pt x="99224" y="43757"/>
                  </a:cubicBezTo>
                  <a:lnTo>
                    <a:pt x="96519" y="44468"/>
                  </a:lnTo>
                  <a:lnTo>
                    <a:pt x="92067" y="46137"/>
                  </a:lnTo>
                  <a:cubicBezTo>
                    <a:pt x="92225" y="46137"/>
                    <a:pt x="92334" y="46115"/>
                    <a:pt x="92392" y="46071"/>
                  </a:cubicBezTo>
                  <a:cubicBezTo>
                    <a:pt x="92451" y="46027"/>
                    <a:pt x="92026" y="46458"/>
                    <a:pt x="91119" y="47366"/>
                  </a:cubicBezTo>
                  <a:cubicBezTo>
                    <a:pt x="83497" y="48882"/>
                    <a:pt x="78788" y="50284"/>
                    <a:pt x="76991" y="51572"/>
                  </a:cubicBezTo>
                  <a:cubicBezTo>
                    <a:pt x="76235" y="52327"/>
                    <a:pt x="75043" y="52927"/>
                    <a:pt x="73412" y="53372"/>
                  </a:cubicBezTo>
                  <a:cubicBezTo>
                    <a:pt x="71782" y="53817"/>
                    <a:pt x="70885" y="54238"/>
                    <a:pt x="70721" y="54636"/>
                  </a:cubicBezTo>
                  <a:cubicBezTo>
                    <a:pt x="69012" y="57487"/>
                    <a:pt x="67226" y="59472"/>
                    <a:pt x="65365" y="60590"/>
                  </a:cubicBezTo>
                  <a:cubicBezTo>
                    <a:pt x="63093" y="62100"/>
                    <a:pt x="61167" y="64086"/>
                    <a:pt x="59587" y="66548"/>
                  </a:cubicBezTo>
                  <a:cubicBezTo>
                    <a:pt x="58006" y="69009"/>
                    <a:pt x="56988" y="70468"/>
                    <a:pt x="56531" y="70925"/>
                  </a:cubicBezTo>
                  <a:lnTo>
                    <a:pt x="55170" y="73981"/>
                  </a:lnTo>
                  <a:cubicBezTo>
                    <a:pt x="54403" y="78576"/>
                    <a:pt x="53590" y="81731"/>
                    <a:pt x="52729" y="83446"/>
                  </a:cubicBezTo>
                  <a:lnTo>
                    <a:pt x="50771" y="89848"/>
                  </a:lnTo>
                  <a:lnTo>
                    <a:pt x="49164" y="104740"/>
                  </a:lnTo>
                  <a:cubicBezTo>
                    <a:pt x="48508" y="114627"/>
                    <a:pt x="48181" y="122624"/>
                    <a:pt x="48181" y="128729"/>
                  </a:cubicBezTo>
                  <a:cubicBezTo>
                    <a:pt x="48181" y="129736"/>
                    <a:pt x="48083" y="131507"/>
                    <a:pt x="47886" y="134042"/>
                  </a:cubicBezTo>
                  <a:cubicBezTo>
                    <a:pt x="47690" y="136576"/>
                    <a:pt x="47730" y="138494"/>
                    <a:pt x="48005" y="139793"/>
                  </a:cubicBezTo>
                  <a:cubicBezTo>
                    <a:pt x="48485" y="141655"/>
                    <a:pt x="48725" y="144031"/>
                    <a:pt x="48725" y="146923"/>
                  </a:cubicBezTo>
                  <a:cubicBezTo>
                    <a:pt x="48725" y="149534"/>
                    <a:pt x="48895" y="151519"/>
                    <a:pt x="49234" y="152877"/>
                  </a:cubicBezTo>
                  <a:cubicBezTo>
                    <a:pt x="49632" y="154059"/>
                    <a:pt x="49831" y="156301"/>
                    <a:pt x="49831" y="159603"/>
                  </a:cubicBezTo>
                  <a:cubicBezTo>
                    <a:pt x="49831" y="163086"/>
                    <a:pt x="49647" y="165732"/>
                    <a:pt x="49278" y="167541"/>
                  </a:cubicBezTo>
                  <a:cubicBezTo>
                    <a:pt x="48909" y="170140"/>
                    <a:pt x="48725" y="173924"/>
                    <a:pt x="48725" y="178894"/>
                  </a:cubicBezTo>
                  <a:lnTo>
                    <a:pt x="48725" y="192742"/>
                  </a:lnTo>
                  <a:lnTo>
                    <a:pt x="48739" y="193137"/>
                  </a:lnTo>
                  <a:lnTo>
                    <a:pt x="50516" y="193137"/>
                  </a:lnTo>
                  <a:lnTo>
                    <a:pt x="52589" y="199310"/>
                  </a:lnTo>
                  <a:cubicBezTo>
                    <a:pt x="52589" y="200931"/>
                    <a:pt x="52496" y="202355"/>
                    <a:pt x="52312" y="203582"/>
                  </a:cubicBezTo>
                  <a:cubicBezTo>
                    <a:pt x="52128" y="204808"/>
                    <a:pt x="52191" y="206144"/>
                    <a:pt x="52501" y="207590"/>
                  </a:cubicBezTo>
                  <a:lnTo>
                    <a:pt x="54099" y="224142"/>
                  </a:lnTo>
                  <a:cubicBezTo>
                    <a:pt x="54930" y="231623"/>
                    <a:pt x="55346" y="236939"/>
                    <a:pt x="55346" y="240088"/>
                  </a:cubicBezTo>
                  <a:lnTo>
                    <a:pt x="55346" y="245603"/>
                  </a:lnTo>
                  <a:cubicBezTo>
                    <a:pt x="55346" y="253704"/>
                    <a:pt x="55530" y="259775"/>
                    <a:pt x="55899" y="263814"/>
                  </a:cubicBezTo>
                  <a:cubicBezTo>
                    <a:pt x="55899" y="265043"/>
                    <a:pt x="56452" y="266439"/>
                    <a:pt x="57559" y="268003"/>
                  </a:cubicBezTo>
                  <a:cubicBezTo>
                    <a:pt x="58384" y="269115"/>
                    <a:pt x="59962" y="270447"/>
                    <a:pt x="62291" y="271998"/>
                  </a:cubicBezTo>
                  <a:lnTo>
                    <a:pt x="66347" y="276257"/>
                  </a:lnTo>
                  <a:lnTo>
                    <a:pt x="79572" y="282368"/>
                  </a:lnTo>
                  <a:cubicBezTo>
                    <a:pt x="83003" y="284423"/>
                    <a:pt x="85581" y="285593"/>
                    <a:pt x="87308" y="285880"/>
                  </a:cubicBezTo>
                  <a:cubicBezTo>
                    <a:pt x="92852" y="287730"/>
                    <a:pt x="100795" y="289393"/>
                    <a:pt x="111139" y="290868"/>
                  </a:cubicBezTo>
                  <a:cubicBezTo>
                    <a:pt x="114804" y="291149"/>
                    <a:pt x="119054" y="290836"/>
                    <a:pt x="123889" y="289928"/>
                  </a:cubicBezTo>
                  <a:cubicBezTo>
                    <a:pt x="125511" y="289279"/>
                    <a:pt x="127425" y="288586"/>
                    <a:pt x="129632" y="287852"/>
                  </a:cubicBezTo>
                  <a:cubicBezTo>
                    <a:pt x="131839" y="287117"/>
                    <a:pt x="133861" y="286381"/>
                    <a:pt x="135699" y="285643"/>
                  </a:cubicBezTo>
                  <a:cubicBezTo>
                    <a:pt x="139651" y="284326"/>
                    <a:pt x="142218" y="282052"/>
                    <a:pt x="143400" y="278821"/>
                  </a:cubicBezTo>
                  <a:cubicBezTo>
                    <a:pt x="143699" y="277925"/>
                    <a:pt x="144551" y="276685"/>
                    <a:pt x="145955" y="275102"/>
                  </a:cubicBezTo>
                  <a:cubicBezTo>
                    <a:pt x="147360" y="273518"/>
                    <a:pt x="148142" y="272410"/>
                    <a:pt x="148300" y="271778"/>
                  </a:cubicBezTo>
                  <a:cubicBezTo>
                    <a:pt x="148300" y="268600"/>
                    <a:pt x="149283" y="267010"/>
                    <a:pt x="151250" y="267010"/>
                  </a:cubicBezTo>
                  <a:cubicBezTo>
                    <a:pt x="150999" y="267379"/>
                    <a:pt x="151277" y="266996"/>
                    <a:pt x="152084" y="265860"/>
                  </a:cubicBezTo>
                  <a:cubicBezTo>
                    <a:pt x="152892" y="264724"/>
                    <a:pt x="153601" y="263404"/>
                    <a:pt x="154209" y="261900"/>
                  </a:cubicBezTo>
                  <a:lnTo>
                    <a:pt x="158442" y="252399"/>
                  </a:lnTo>
                  <a:cubicBezTo>
                    <a:pt x="159162" y="249870"/>
                    <a:pt x="160584" y="246124"/>
                    <a:pt x="162709" y="241159"/>
                  </a:cubicBezTo>
                  <a:lnTo>
                    <a:pt x="164290" y="235022"/>
                  </a:lnTo>
                  <a:cubicBezTo>
                    <a:pt x="164951" y="232949"/>
                    <a:pt x="166040" y="230777"/>
                    <a:pt x="167556" y="228506"/>
                  </a:cubicBezTo>
                  <a:cubicBezTo>
                    <a:pt x="168142" y="227037"/>
                    <a:pt x="169307" y="223775"/>
                    <a:pt x="171051" y="218720"/>
                  </a:cubicBezTo>
                  <a:cubicBezTo>
                    <a:pt x="172796" y="213665"/>
                    <a:pt x="174034" y="209223"/>
                    <a:pt x="174765" y="205395"/>
                  </a:cubicBezTo>
                  <a:cubicBezTo>
                    <a:pt x="176252" y="197890"/>
                    <a:pt x="177365" y="187125"/>
                    <a:pt x="178102" y="173099"/>
                  </a:cubicBezTo>
                  <a:cubicBezTo>
                    <a:pt x="178448" y="169979"/>
                    <a:pt x="178620" y="165296"/>
                    <a:pt x="178620" y="159050"/>
                  </a:cubicBezTo>
                  <a:cubicBezTo>
                    <a:pt x="178620" y="157850"/>
                    <a:pt x="178272" y="155160"/>
                    <a:pt x="177575" y="150980"/>
                  </a:cubicBezTo>
                  <a:lnTo>
                    <a:pt x="176451" y="132373"/>
                  </a:lnTo>
                  <a:lnTo>
                    <a:pt x="174765" y="114373"/>
                  </a:lnTo>
                  <a:cubicBezTo>
                    <a:pt x="174765" y="111645"/>
                    <a:pt x="174590" y="107305"/>
                    <a:pt x="174239" y="101355"/>
                  </a:cubicBezTo>
                  <a:cubicBezTo>
                    <a:pt x="173887" y="95404"/>
                    <a:pt x="173328" y="89690"/>
                    <a:pt x="172561" y="84210"/>
                  </a:cubicBezTo>
                  <a:cubicBezTo>
                    <a:pt x="172251" y="83069"/>
                    <a:pt x="171912" y="81671"/>
                    <a:pt x="171543" y="80017"/>
                  </a:cubicBezTo>
                  <a:cubicBezTo>
                    <a:pt x="171174" y="78364"/>
                    <a:pt x="170832" y="76729"/>
                    <a:pt x="170515" y="75113"/>
                  </a:cubicBezTo>
                  <a:cubicBezTo>
                    <a:pt x="167161" y="66397"/>
                    <a:pt x="164310" y="59694"/>
                    <a:pt x="161963" y="55005"/>
                  </a:cubicBezTo>
                  <a:cubicBezTo>
                    <a:pt x="160564" y="51926"/>
                    <a:pt x="159159" y="49883"/>
                    <a:pt x="157748" y="48876"/>
                  </a:cubicBezTo>
                  <a:cubicBezTo>
                    <a:pt x="154610" y="46435"/>
                    <a:pt x="149913" y="44518"/>
                    <a:pt x="143655" y="43125"/>
                  </a:cubicBezTo>
                  <a:cubicBezTo>
                    <a:pt x="137110" y="41813"/>
                    <a:pt x="132000" y="40973"/>
                    <a:pt x="128323" y="40605"/>
                  </a:cubicBezTo>
                  <a:close/>
                  <a:moveTo>
                    <a:pt x="130251" y="6649"/>
                  </a:moveTo>
                  <a:cubicBezTo>
                    <a:pt x="132789" y="7293"/>
                    <a:pt x="134587" y="7793"/>
                    <a:pt x="135647" y="8151"/>
                  </a:cubicBezTo>
                  <a:lnTo>
                    <a:pt x="149459" y="10811"/>
                  </a:lnTo>
                  <a:cubicBezTo>
                    <a:pt x="154043" y="11730"/>
                    <a:pt x="156885" y="12556"/>
                    <a:pt x="157985" y="13287"/>
                  </a:cubicBezTo>
                  <a:cubicBezTo>
                    <a:pt x="158670" y="13475"/>
                    <a:pt x="160385" y="13865"/>
                    <a:pt x="163131" y="14460"/>
                  </a:cubicBezTo>
                  <a:cubicBezTo>
                    <a:pt x="165876" y="15054"/>
                    <a:pt x="168230" y="15743"/>
                    <a:pt x="170191" y="16527"/>
                  </a:cubicBezTo>
                  <a:cubicBezTo>
                    <a:pt x="175324" y="17997"/>
                    <a:pt x="179241" y="19308"/>
                    <a:pt x="181939" y="20461"/>
                  </a:cubicBezTo>
                  <a:lnTo>
                    <a:pt x="190255" y="23780"/>
                  </a:lnTo>
                  <a:cubicBezTo>
                    <a:pt x="191554" y="24214"/>
                    <a:pt x="192835" y="24746"/>
                    <a:pt x="194096" y="25379"/>
                  </a:cubicBezTo>
                  <a:cubicBezTo>
                    <a:pt x="195358" y="26011"/>
                    <a:pt x="196978" y="26494"/>
                    <a:pt x="198957" y="26827"/>
                  </a:cubicBezTo>
                  <a:cubicBezTo>
                    <a:pt x="201884" y="27992"/>
                    <a:pt x="204525" y="29634"/>
                    <a:pt x="206881" y="31753"/>
                  </a:cubicBezTo>
                  <a:cubicBezTo>
                    <a:pt x="209238" y="33873"/>
                    <a:pt x="210518" y="35035"/>
                    <a:pt x="210723" y="35239"/>
                  </a:cubicBezTo>
                  <a:cubicBezTo>
                    <a:pt x="212825" y="36814"/>
                    <a:pt x="214347" y="39018"/>
                    <a:pt x="215289" y="41851"/>
                  </a:cubicBezTo>
                  <a:cubicBezTo>
                    <a:pt x="218866" y="47571"/>
                    <a:pt x="221424" y="52166"/>
                    <a:pt x="222964" y="55637"/>
                  </a:cubicBezTo>
                  <a:cubicBezTo>
                    <a:pt x="226019" y="62522"/>
                    <a:pt x="228083" y="67559"/>
                    <a:pt x="229154" y="70749"/>
                  </a:cubicBezTo>
                  <a:cubicBezTo>
                    <a:pt x="230260" y="72599"/>
                    <a:pt x="231551" y="75377"/>
                    <a:pt x="233026" y="79082"/>
                  </a:cubicBezTo>
                  <a:cubicBezTo>
                    <a:pt x="233875" y="81611"/>
                    <a:pt x="234739" y="85440"/>
                    <a:pt x="235617" y="90568"/>
                  </a:cubicBezTo>
                  <a:cubicBezTo>
                    <a:pt x="235986" y="91943"/>
                    <a:pt x="236170" y="95107"/>
                    <a:pt x="236170" y="100060"/>
                  </a:cubicBezTo>
                  <a:lnTo>
                    <a:pt x="236170" y="106549"/>
                  </a:lnTo>
                  <a:cubicBezTo>
                    <a:pt x="236908" y="111712"/>
                    <a:pt x="237276" y="116650"/>
                    <a:pt x="237276" y="121362"/>
                  </a:cubicBezTo>
                  <a:lnTo>
                    <a:pt x="237715" y="129230"/>
                  </a:lnTo>
                  <a:cubicBezTo>
                    <a:pt x="238154" y="131419"/>
                    <a:pt x="238374" y="134472"/>
                    <a:pt x="238374" y="138388"/>
                  </a:cubicBezTo>
                  <a:lnTo>
                    <a:pt x="240429" y="150717"/>
                  </a:lnTo>
                  <a:cubicBezTo>
                    <a:pt x="241266" y="156576"/>
                    <a:pt x="241684" y="160472"/>
                    <a:pt x="241684" y="162404"/>
                  </a:cubicBezTo>
                  <a:cubicBezTo>
                    <a:pt x="242416" y="165360"/>
                    <a:pt x="242782" y="167549"/>
                    <a:pt x="242782" y="168972"/>
                  </a:cubicBezTo>
                  <a:cubicBezTo>
                    <a:pt x="242782" y="169710"/>
                    <a:pt x="242782" y="170078"/>
                    <a:pt x="242782" y="170078"/>
                  </a:cubicBezTo>
                  <a:lnTo>
                    <a:pt x="242782" y="183215"/>
                  </a:lnTo>
                  <a:lnTo>
                    <a:pt x="243256" y="185603"/>
                  </a:lnTo>
                  <a:lnTo>
                    <a:pt x="243888" y="191284"/>
                  </a:lnTo>
                  <a:cubicBezTo>
                    <a:pt x="243508" y="193187"/>
                    <a:pt x="243413" y="195184"/>
                    <a:pt x="243603" y="197277"/>
                  </a:cubicBezTo>
                  <a:cubicBezTo>
                    <a:pt x="243793" y="199370"/>
                    <a:pt x="243874" y="200712"/>
                    <a:pt x="243844" y="201303"/>
                  </a:cubicBezTo>
                  <a:cubicBezTo>
                    <a:pt x="244225" y="206097"/>
                    <a:pt x="243722" y="211951"/>
                    <a:pt x="242334" y="218865"/>
                  </a:cubicBezTo>
                  <a:cubicBezTo>
                    <a:pt x="242270" y="219146"/>
                    <a:pt x="242238" y="220709"/>
                    <a:pt x="242238" y="223554"/>
                  </a:cubicBezTo>
                  <a:lnTo>
                    <a:pt x="242238" y="225828"/>
                  </a:lnTo>
                  <a:cubicBezTo>
                    <a:pt x="240628" y="229440"/>
                    <a:pt x="239621" y="232879"/>
                    <a:pt x="239217" y="236146"/>
                  </a:cubicBezTo>
                  <a:cubicBezTo>
                    <a:pt x="238386" y="237387"/>
                    <a:pt x="237707" y="239067"/>
                    <a:pt x="237180" y="241186"/>
                  </a:cubicBezTo>
                  <a:cubicBezTo>
                    <a:pt x="236612" y="242842"/>
                    <a:pt x="236117" y="244227"/>
                    <a:pt x="235696" y="245339"/>
                  </a:cubicBezTo>
                  <a:cubicBezTo>
                    <a:pt x="235274" y="246451"/>
                    <a:pt x="235064" y="247695"/>
                    <a:pt x="235064" y="249071"/>
                  </a:cubicBezTo>
                  <a:lnTo>
                    <a:pt x="234212" y="252487"/>
                  </a:lnTo>
                  <a:cubicBezTo>
                    <a:pt x="233697" y="253464"/>
                    <a:pt x="233252" y="254448"/>
                    <a:pt x="232877" y="255437"/>
                  </a:cubicBezTo>
                  <a:cubicBezTo>
                    <a:pt x="232503" y="256426"/>
                    <a:pt x="232315" y="257006"/>
                    <a:pt x="232315" y="257176"/>
                  </a:cubicBezTo>
                  <a:lnTo>
                    <a:pt x="232315" y="261329"/>
                  </a:lnTo>
                  <a:cubicBezTo>
                    <a:pt x="230764" y="262365"/>
                    <a:pt x="229858" y="263467"/>
                    <a:pt x="229598" y="264635"/>
                  </a:cubicBezTo>
                  <a:cubicBezTo>
                    <a:pt x="229337" y="265803"/>
                    <a:pt x="229139" y="266516"/>
                    <a:pt x="229005" y="266773"/>
                  </a:cubicBezTo>
                  <a:cubicBezTo>
                    <a:pt x="229005" y="268207"/>
                    <a:pt x="228162" y="269753"/>
                    <a:pt x="226476" y="271409"/>
                  </a:cubicBezTo>
                  <a:cubicBezTo>
                    <a:pt x="225604" y="272083"/>
                    <a:pt x="224767" y="273464"/>
                    <a:pt x="223965" y="275554"/>
                  </a:cubicBezTo>
                  <a:cubicBezTo>
                    <a:pt x="223163" y="277644"/>
                    <a:pt x="222495" y="279222"/>
                    <a:pt x="221963" y="280287"/>
                  </a:cubicBezTo>
                  <a:lnTo>
                    <a:pt x="215122" y="292273"/>
                  </a:lnTo>
                  <a:lnTo>
                    <a:pt x="213331" y="296470"/>
                  </a:lnTo>
                  <a:lnTo>
                    <a:pt x="208212" y="300843"/>
                  </a:lnTo>
                  <a:cubicBezTo>
                    <a:pt x="203090" y="297898"/>
                    <a:pt x="200804" y="296426"/>
                    <a:pt x="201354" y="296426"/>
                  </a:cubicBezTo>
                  <a:cubicBezTo>
                    <a:pt x="198333" y="298768"/>
                    <a:pt x="192965" y="301039"/>
                    <a:pt x="185250" y="303240"/>
                  </a:cubicBezTo>
                  <a:cubicBezTo>
                    <a:pt x="183306" y="304212"/>
                    <a:pt x="180903" y="304698"/>
                    <a:pt x="178041" y="304698"/>
                  </a:cubicBezTo>
                  <a:lnTo>
                    <a:pt x="174932" y="305734"/>
                  </a:lnTo>
                  <a:lnTo>
                    <a:pt x="170261" y="306313"/>
                  </a:lnTo>
                  <a:lnTo>
                    <a:pt x="169429" y="305725"/>
                  </a:lnTo>
                  <a:lnTo>
                    <a:pt x="169800" y="308368"/>
                  </a:lnTo>
                  <a:cubicBezTo>
                    <a:pt x="169288" y="310177"/>
                    <a:pt x="167796" y="311822"/>
                    <a:pt x="165326" y="313303"/>
                  </a:cubicBezTo>
                  <a:cubicBezTo>
                    <a:pt x="163623" y="315006"/>
                    <a:pt x="162771" y="315858"/>
                    <a:pt x="162771" y="315858"/>
                  </a:cubicBezTo>
                  <a:cubicBezTo>
                    <a:pt x="162267" y="316110"/>
                    <a:pt x="161702" y="316654"/>
                    <a:pt x="161076" y="317491"/>
                  </a:cubicBezTo>
                  <a:cubicBezTo>
                    <a:pt x="160450" y="318329"/>
                    <a:pt x="158975" y="319136"/>
                    <a:pt x="156651" y="319915"/>
                  </a:cubicBezTo>
                  <a:cubicBezTo>
                    <a:pt x="153601" y="320793"/>
                    <a:pt x="149860" y="321601"/>
                    <a:pt x="145429" y="322338"/>
                  </a:cubicBezTo>
                  <a:lnTo>
                    <a:pt x="141565" y="323445"/>
                  </a:lnTo>
                  <a:lnTo>
                    <a:pt x="131442" y="324401"/>
                  </a:lnTo>
                  <a:lnTo>
                    <a:pt x="125926" y="327453"/>
                  </a:lnTo>
                  <a:cubicBezTo>
                    <a:pt x="123257" y="327720"/>
                    <a:pt x="121624" y="327853"/>
                    <a:pt x="121027" y="327853"/>
                  </a:cubicBezTo>
                  <a:lnTo>
                    <a:pt x="113712" y="329416"/>
                  </a:lnTo>
                  <a:cubicBezTo>
                    <a:pt x="108291" y="330581"/>
                    <a:pt x="102950" y="331163"/>
                    <a:pt x="97687" y="331163"/>
                  </a:cubicBezTo>
                  <a:cubicBezTo>
                    <a:pt x="92278" y="331163"/>
                    <a:pt x="86720" y="330502"/>
                    <a:pt x="81012" y="329179"/>
                  </a:cubicBezTo>
                  <a:cubicBezTo>
                    <a:pt x="79947" y="328974"/>
                    <a:pt x="77131" y="328377"/>
                    <a:pt x="72565" y="327387"/>
                  </a:cubicBezTo>
                  <a:cubicBezTo>
                    <a:pt x="67999" y="326398"/>
                    <a:pt x="63983" y="324821"/>
                    <a:pt x="60518" y="322655"/>
                  </a:cubicBezTo>
                  <a:lnTo>
                    <a:pt x="48620" y="314541"/>
                  </a:lnTo>
                  <a:lnTo>
                    <a:pt x="41419" y="310660"/>
                  </a:lnTo>
                  <a:lnTo>
                    <a:pt x="36045" y="306366"/>
                  </a:lnTo>
                  <a:lnTo>
                    <a:pt x="26465" y="299974"/>
                  </a:lnTo>
                  <a:cubicBezTo>
                    <a:pt x="26465" y="301285"/>
                    <a:pt x="26425" y="301941"/>
                    <a:pt x="26343" y="301941"/>
                  </a:cubicBezTo>
                  <a:cubicBezTo>
                    <a:pt x="25699" y="298715"/>
                    <a:pt x="24869" y="296785"/>
                    <a:pt x="23853" y="296150"/>
                  </a:cubicBezTo>
                  <a:cubicBezTo>
                    <a:pt x="22838" y="295514"/>
                    <a:pt x="22028" y="294895"/>
                    <a:pt x="21425" y="294292"/>
                  </a:cubicBezTo>
                  <a:cubicBezTo>
                    <a:pt x="15847" y="288725"/>
                    <a:pt x="12246" y="284112"/>
                    <a:pt x="10625" y="280454"/>
                  </a:cubicBezTo>
                  <a:cubicBezTo>
                    <a:pt x="6053" y="272071"/>
                    <a:pt x="3334" y="266595"/>
                    <a:pt x="2467" y="264025"/>
                  </a:cubicBezTo>
                  <a:cubicBezTo>
                    <a:pt x="822" y="259535"/>
                    <a:pt x="0" y="254679"/>
                    <a:pt x="0" y="249457"/>
                  </a:cubicBezTo>
                  <a:cubicBezTo>
                    <a:pt x="0" y="244891"/>
                    <a:pt x="457" y="241241"/>
                    <a:pt x="1370" y="238508"/>
                  </a:cubicBezTo>
                  <a:cubicBezTo>
                    <a:pt x="1557" y="238332"/>
                    <a:pt x="1560" y="237886"/>
                    <a:pt x="1379" y="237169"/>
                  </a:cubicBezTo>
                  <a:cubicBezTo>
                    <a:pt x="1197" y="236451"/>
                    <a:pt x="1106" y="235405"/>
                    <a:pt x="1106" y="234029"/>
                  </a:cubicBezTo>
                  <a:cubicBezTo>
                    <a:pt x="1106" y="230927"/>
                    <a:pt x="1507" y="226958"/>
                    <a:pt x="2309" y="222122"/>
                  </a:cubicBezTo>
                  <a:cubicBezTo>
                    <a:pt x="2977" y="216825"/>
                    <a:pt x="3310" y="212706"/>
                    <a:pt x="3310" y="209768"/>
                  </a:cubicBezTo>
                  <a:cubicBezTo>
                    <a:pt x="3310" y="205682"/>
                    <a:pt x="2942" y="199544"/>
                    <a:pt x="2204" y="191354"/>
                  </a:cubicBezTo>
                  <a:lnTo>
                    <a:pt x="2784" y="177533"/>
                  </a:lnTo>
                  <a:cubicBezTo>
                    <a:pt x="3504" y="171088"/>
                    <a:pt x="3864" y="166004"/>
                    <a:pt x="3864" y="162281"/>
                  </a:cubicBezTo>
                  <a:lnTo>
                    <a:pt x="4408" y="158461"/>
                  </a:lnTo>
                  <a:lnTo>
                    <a:pt x="6656" y="139424"/>
                  </a:lnTo>
                  <a:lnTo>
                    <a:pt x="7718" y="122899"/>
                  </a:lnTo>
                  <a:cubicBezTo>
                    <a:pt x="7718" y="120042"/>
                    <a:pt x="8087" y="116050"/>
                    <a:pt x="8825" y="110922"/>
                  </a:cubicBezTo>
                  <a:cubicBezTo>
                    <a:pt x="8825" y="109646"/>
                    <a:pt x="8924" y="107797"/>
                    <a:pt x="9123" y="105377"/>
                  </a:cubicBezTo>
                  <a:cubicBezTo>
                    <a:pt x="9322" y="102956"/>
                    <a:pt x="9788" y="100294"/>
                    <a:pt x="10519" y="97390"/>
                  </a:cubicBezTo>
                  <a:cubicBezTo>
                    <a:pt x="11597" y="89833"/>
                    <a:pt x="13236" y="82489"/>
                    <a:pt x="15437" y="75359"/>
                  </a:cubicBezTo>
                  <a:cubicBezTo>
                    <a:pt x="17105" y="68065"/>
                    <a:pt x="20866" y="60713"/>
                    <a:pt x="26720" y="53302"/>
                  </a:cubicBezTo>
                  <a:cubicBezTo>
                    <a:pt x="26720" y="53302"/>
                    <a:pt x="28854" y="50100"/>
                    <a:pt x="33121" y="43695"/>
                  </a:cubicBezTo>
                  <a:cubicBezTo>
                    <a:pt x="36148" y="38509"/>
                    <a:pt x="40322" y="34361"/>
                    <a:pt x="45643" y="31253"/>
                  </a:cubicBezTo>
                  <a:lnTo>
                    <a:pt x="52483" y="26520"/>
                  </a:lnTo>
                  <a:lnTo>
                    <a:pt x="63047" y="20935"/>
                  </a:lnTo>
                  <a:cubicBezTo>
                    <a:pt x="72618" y="16516"/>
                    <a:pt x="80509" y="13639"/>
                    <a:pt x="86720" y="12304"/>
                  </a:cubicBezTo>
                  <a:cubicBezTo>
                    <a:pt x="87124" y="12333"/>
                    <a:pt x="90838" y="11783"/>
                    <a:pt x="97863" y="10653"/>
                  </a:cubicBezTo>
                  <a:lnTo>
                    <a:pt x="101035" y="11240"/>
                  </a:lnTo>
                  <a:lnTo>
                    <a:pt x="103434" y="10100"/>
                  </a:lnTo>
                  <a:lnTo>
                    <a:pt x="108568" y="11565"/>
                  </a:lnTo>
                  <a:lnTo>
                    <a:pt x="113835" y="9413"/>
                  </a:lnTo>
                  <a:cubicBezTo>
                    <a:pt x="116405" y="8633"/>
                    <a:pt x="119630" y="7855"/>
                    <a:pt x="123512" y="7079"/>
                  </a:cubicBezTo>
                  <a:cubicBezTo>
                    <a:pt x="125467" y="6148"/>
                    <a:pt x="127713" y="6005"/>
                    <a:pt x="130251" y="6649"/>
                  </a:cubicBezTo>
                  <a:close/>
                  <a:moveTo>
                    <a:pt x="464028" y="173"/>
                  </a:moveTo>
                  <a:cubicBezTo>
                    <a:pt x="465523" y="-199"/>
                    <a:pt x="467301" y="31"/>
                    <a:pt x="469362" y="862"/>
                  </a:cubicBezTo>
                  <a:lnTo>
                    <a:pt x="473287" y="1521"/>
                  </a:lnTo>
                  <a:cubicBezTo>
                    <a:pt x="473240" y="1357"/>
                    <a:pt x="473584" y="1183"/>
                    <a:pt x="474319" y="998"/>
                  </a:cubicBezTo>
                  <a:cubicBezTo>
                    <a:pt x="475053" y="814"/>
                    <a:pt x="476179" y="1173"/>
                    <a:pt x="477695" y="2074"/>
                  </a:cubicBezTo>
                  <a:cubicBezTo>
                    <a:pt x="480335" y="2449"/>
                    <a:pt x="483022" y="3418"/>
                    <a:pt x="485756" y="4981"/>
                  </a:cubicBezTo>
                  <a:lnTo>
                    <a:pt x="495863" y="8177"/>
                  </a:lnTo>
                  <a:cubicBezTo>
                    <a:pt x="497484" y="8581"/>
                    <a:pt x="500104" y="9687"/>
                    <a:pt x="503721" y="11496"/>
                  </a:cubicBezTo>
                  <a:lnTo>
                    <a:pt x="514153" y="18450"/>
                  </a:lnTo>
                  <a:cubicBezTo>
                    <a:pt x="516863" y="20008"/>
                    <a:pt x="519986" y="22551"/>
                    <a:pt x="523522" y="26081"/>
                  </a:cubicBezTo>
                  <a:lnTo>
                    <a:pt x="530398" y="32456"/>
                  </a:lnTo>
                  <a:lnTo>
                    <a:pt x="535429" y="38506"/>
                  </a:lnTo>
                  <a:cubicBezTo>
                    <a:pt x="542243" y="47445"/>
                    <a:pt x="546499" y="56097"/>
                    <a:pt x="548196" y="64462"/>
                  </a:cubicBezTo>
                  <a:cubicBezTo>
                    <a:pt x="549233" y="66798"/>
                    <a:pt x="550108" y="71191"/>
                    <a:pt x="550822" y="77642"/>
                  </a:cubicBezTo>
                  <a:lnTo>
                    <a:pt x="551419" y="87064"/>
                  </a:lnTo>
                  <a:cubicBezTo>
                    <a:pt x="551835" y="92438"/>
                    <a:pt x="551273" y="97999"/>
                    <a:pt x="549733" y="103748"/>
                  </a:cubicBezTo>
                  <a:lnTo>
                    <a:pt x="548460" y="109534"/>
                  </a:lnTo>
                  <a:cubicBezTo>
                    <a:pt x="545925" y="115306"/>
                    <a:pt x="544377" y="119340"/>
                    <a:pt x="543815" y="121634"/>
                  </a:cubicBezTo>
                  <a:cubicBezTo>
                    <a:pt x="543147" y="122296"/>
                    <a:pt x="542381" y="123487"/>
                    <a:pt x="541514" y="125208"/>
                  </a:cubicBezTo>
                  <a:lnTo>
                    <a:pt x="540127" y="127992"/>
                  </a:lnTo>
                  <a:lnTo>
                    <a:pt x="537949" y="131671"/>
                  </a:lnTo>
                  <a:lnTo>
                    <a:pt x="536623" y="133919"/>
                  </a:lnTo>
                  <a:cubicBezTo>
                    <a:pt x="536219" y="135142"/>
                    <a:pt x="535104" y="137124"/>
                    <a:pt x="533278" y="139863"/>
                  </a:cubicBezTo>
                  <a:cubicBezTo>
                    <a:pt x="533278" y="139863"/>
                    <a:pt x="532998" y="140146"/>
                    <a:pt x="532439" y="140711"/>
                  </a:cubicBezTo>
                  <a:cubicBezTo>
                    <a:pt x="531880" y="141276"/>
                    <a:pt x="531601" y="141558"/>
                    <a:pt x="531601" y="141558"/>
                  </a:cubicBezTo>
                  <a:cubicBezTo>
                    <a:pt x="531027" y="141939"/>
                    <a:pt x="530348" y="142836"/>
                    <a:pt x="529563" y="144249"/>
                  </a:cubicBezTo>
                  <a:cubicBezTo>
                    <a:pt x="528779" y="145663"/>
                    <a:pt x="528036" y="146900"/>
                    <a:pt x="527333" y="147959"/>
                  </a:cubicBezTo>
                  <a:lnTo>
                    <a:pt x="519378" y="158189"/>
                  </a:lnTo>
                  <a:lnTo>
                    <a:pt x="515980" y="159971"/>
                  </a:lnTo>
                  <a:lnTo>
                    <a:pt x="514063" y="161912"/>
                  </a:lnTo>
                  <a:cubicBezTo>
                    <a:pt x="513473" y="162509"/>
                    <a:pt x="513178" y="162808"/>
                    <a:pt x="513178" y="162808"/>
                  </a:cubicBezTo>
                  <a:lnTo>
                    <a:pt x="510614" y="166232"/>
                  </a:lnTo>
                  <a:lnTo>
                    <a:pt x="507374" y="170263"/>
                  </a:lnTo>
                  <a:lnTo>
                    <a:pt x="505179" y="172458"/>
                  </a:lnTo>
                  <a:lnTo>
                    <a:pt x="498523" y="179079"/>
                  </a:lnTo>
                  <a:cubicBezTo>
                    <a:pt x="496509" y="180495"/>
                    <a:pt x="494813" y="181113"/>
                    <a:pt x="493435" y="180931"/>
                  </a:cubicBezTo>
                  <a:cubicBezTo>
                    <a:pt x="492056" y="180750"/>
                    <a:pt x="492508" y="180659"/>
                    <a:pt x="494791" y="180659"/>
                  </a:cubicBezTo>
                  <a:lnTo>
                    <a:pt x="491244" y="185620"/>
                  </a:lnTo>
                  <a:lnTo>
                    <a:pt x="488768" y="191565"/>
                  </a:lnTo>
                  <a:lnTo>
                    <a:pt x="486827" y="195464"/>
                  </a:lnTo>
                  <a:cubicBezTo>
                    <a:pt x="485276" y="197401"/>
                    <a:pt x="484001" y="199266"/>
                    <a:pt x="483003" y="201057"/>
                  </a:cubicBezTo>
                  <a:cubicBezTo>
                    <a:pt x="482005" y="202849"/>
                    <a:pt x="480897" y="204652"/>
                    <a:pt x="479679" y="206466"/>
                  </a:cubicBezTo>
                  <a:lnTo>
                    <a:pt x="476185" y="208222"/>
                  </a:lnTo>
                  <a:lnTo>
                    <a:pt x="475278" y="208769"/>
                  </a:lnTo>
                  <a:lnTo>
                    <a:pt x="473902" y="214694"/>
                  </a:lnTo>
                  <a:cubicBezTo>
                    <a:pt x="473082" y="216327"/>
                    <a:pt x="472030" y="217694"/>
                    <a:pt x="470745" y="218795"/>
                  </a:cubicBezTo>
                  <a:cubicBezTo>
                    <a:pt x="469460" y="219895"/>
                    <a:pt x="468572" y="220937"/>
                    <a:pt x="468080" y="221921"/>
                  </a:cubicBezTo>
                  <a:cubicBezTo>
                    <a:pt x="466587" y="223785"/>
                    <a:pt x="465010" y="225183"/>
                    <a:pt x="463347" y="226116"/>
                  </a:cubicBezTo>
                  <a:lnTo>
                    <a:pt x="458412" y="227432"/>
                  </a:lnTo>
                  <a:lnTo>
                    <a:pt x="451949" y="233397"/>
                  </a:lnTo>
                  <a:cubicBezTo>
                    <a:pt x="447512" y="238953"/>
                    <a:pt x="444740" y="242096"/>
                    <a:pt x="443634" y="242828"/>
                  </a:cubicBezTo>
                  <a:cubicBezTo>
                    <a:pt x="442475" y="243987"/>
                    <a:pt x="439328" y="247868"/>
                    <a:pt x="434195" y="254471"/>
                  </a:cubicBezTo>
                  <a:cubicBezTo>
                    <a:pt x="433234" y="255431"/>
                    <a:pt x="431095" y="258402"/>
                    <a:pt x="427776" y="263384"/>
                  </a:cubicBezTo>
                  <a:lnTo>
                    <a:pt x="425194" y="268547"/>
                  </a:lnTo>
                  <a:cubicBezTo>
                    <a:pt x="424585" y="269759"/>
                    <a:pt x="423908" y="271019"/>
                    <a:pt x="423161" y="272327"/>
                  </a:cubicBezTo>
                  <a:cubicBezTo>
                    <a:pt x="422415" y="273635"/>
                    <a:pt x="421808" y="274764"/>
                    <a:pt x="421339" y="275712"/>
                  </a:cubicBezTo>
                  <a:cubicBezTo>
                    <a:pt x="420941" y="276508"/>
                    <a:pt x="420300" y="277717"/>
                    <a:pt x="419416" y="279339"/>
                  </a:cubicBezTo>
                  <a:cubicBezTo>
                    <a:pt x="418532" y="280960"/>
                    <a:pt x="418090" y="282046"/>
                    <a:pt x="418090" y="282596"/>
                  </a:cubicBezTo>
                  <a:cubicBezTo>
                    <a:pt x="418828" y="285547"/>
                    <a:pt x="419197" y="288099"/>
                    <a:pt x="419197" y="290253"/>
                  </a:cubicBezTo>
                  <a:lnTo>
                    <a:pt x="417338" y="295224"/>
                  </a:lnTo>
                  <a:lnTo>
                    <a:pt x="425888" y="293555"/>
                  </a:lnTo>
                  <a:lnTo>
                    <a:pt x="442633" y="291403"/>
                  </a:lnTo>
                  <a:lnTo>
                    <a:pt x="473946" y="289129"/>
                  </a:lnTo>
                  <a:lnTo>
                    <a:pt x="490085" y="289682"/>
                  </a:lnTo>
                  <a:lnTo>
                    <a:pt x="500894" y="289112"/>
                  </a:lnTo>
                  <a:lnTo>
                    <a:pt x="518025" y="290877"/>
                  </a:lnTo>
                  <a:lnTo>
                    <a:pt x="524892" y="292598"/>
                  </a:lnTo>
                  <a:cubicBezTo>
                    <a:pt x="529107" y="294284"/>
                    <a:pt x="532054" y="295633"/>
                    <a:pt x="533734" y="296646"/>
                  </a:cubicBezTo>
                  <a:cubicBezTo>
                    <a:pt x="534566" y="297079"/>
                    <a:pt x="535893" y="297688"/>
                    <a:pt x="537716" y="298472"/>
                  </a:cubicBezTo>
                  <a:cubicBezTo>
                    <a:pt x="539540" y="299256"/>
                    <a:pt x="541052" y="300550"/>
                    <a:pt x="542252" y="302353"/>
                  </a:cubicBezTo>
                  <a:cubicBezTo>
                    <a:pt x="541438" y="301545"/>
                    <a:pt x="541513" y="301240"/>
                    <a:pt x="542476" y="301436"/>
                  </a:cubicBezTo>
                  <a:lnTo>
                    <a:pt x="544002" y="302390"/>
                  </a:lnTo>
                  <a:lnTo>
                    <a:pt x="549628" y="304131"/>
                  </a:lnTo>
                  <a:cubicBezTo>
                    <a:pt x="550365" y="304745"/>
                    <a:pt x="551212" y="305697"/>
                    <a:pt x="552168" y="306988"/>
                  </a:cubicBezTo>
                  <a:lnTo>
                    <a:pt x="554278" y="310221"/>
                  </a:lnTo>
                  <a:lnTo>
                    <a:pt x="554958" y="310563"/>
                  </a:lnTo>
                  <a:lnTo>
                    <a:pt x="560323" y="314998"/>
                  </a:lnTo>
                  <a:cubicBezTo>
                    <a:pt x="556688" y="320992"/>
                    <a:pt x="553345" y="323989"/>
                    <a:pt x="550295" y="323989"/>
                  </a:cubicBezTo>
                  <a:lnTo>
                    <a:pt x="549197" y="323989"/>
                  </a:lnTo>
                  <a:cubicBezTo>
                    <a:pt x="549397" y="323989"/>
                    <a:pt x="548393" y="324542"/>
                    <a:pt x="546186" y="325649"/>
                  </a:cubicBezTo>
                  <a:cubicBezTo>
                    <a:pt x="545073" y="325649"/>
                    <a:pt x="543824" y="325997"/>
                    <a:pt x="542436" y="326694"/>
                  </a:cubicBezTo>
                  <a:lnTo>
                    <a:pt x="528422" y="327300"/>
                  </a:lnTo>
                  <a:cubicBezTo>
                    <a:pt x="529148" y="327300"/>
                    <a:pt x="529853" y="326957"/>
                    <a:pt x="530538" y="326272"/>
                  </a:cubicBezTo>
                  <a:cubicBezTo>
                    <a:pt x="528759" y="328064"/>
                    <a:pt x="526645" y="328959"/>
                    <a:pt x="524198" y="328959"/>
                  </a:cubicBezTo>
                  <a:cubicBezTo>
                    <a:pt x="521751" y="328959"/>
                    <a:pt x="520344" y="328959"/>
                    <a:pt x="519975" y="328959"/>
                  </a:cubicBezTo>
                  <a:cubicBezTo>
                    <a:pt x="517674" y="328959"/>
                    <a:pt x="515874" y="329120"/>
                    <a:pt x="514575" y="329442"/>
                  </a:cubicBezTo>
                  <a:cubicBezTo>
                    <a:pt x="509435" y="329852"/>
                    <a:pt x="505132" y="329965"/>
                    <a:pt x="501667" y="329780"/>
                  </a:cubicBezTo>
                  <a:cubicBezTo>
                    <a:pt x="498201" y="329596"/>
                    <a:pt x="495324" y="329504"/>
                    <a:pt x="493035" y="329504"/>
                  </a:cubicBezTo>
                  <a:lnTo>
                    <a:pt x="470266" y="327835"/>
                  </a:lnTo>
                  <a:lnTo>
                    <a:pt x="451993" y="327300"/>
                  </a:lnTo>
                  <a:cubicBezTo>
                    <a:pt x="448294" y="327300"/>
                    <a:pt x="442311" y="327987"/>
                    <a:pt x="434045" y="329363"/>
                  </a:cubicBezTo>
                  <a:cubicBezTo>
                    <a:pt x="430814" y="329767"/>
                    <a:pt x="428080" y="330313"/>
                    <a:pt x="425844" y="331001"/>
                  </a:cubicBezTo>
                  <a:cubicBezTo>
                    <a:pt x="423608" y="331689"/>
                    <a:pt x="421354" y="332264"/>
                    <a:pt x="419083" y="332726"/>
                  </a:cubicBezTo>
                  <a:lnTo>
                    <a:pt x="407501" y="335255"/>
                  </a:lnTo>
                  <a:cubicBezTo>
                    <a:pt x="405692" y="335618"/>
                    <a:pt x="404287" y="336133"/>
                    <a:pt x="403286" y="336801"/>
                  </a:cubicBezTo>
                  <a:cubicBezTo>
                    <a:pt x="402285" y="337468"/>
                    <a:pt x="401135" y="338018"/>
                    <a:pt x="399835" y="338451"/>
                  </a:cubicBezTo>
                  <a:cubicBezTo>
                    <a:pt x="397874" y="339101"/>
                    <a:pt x="395591" y="339157"/>
                    <a:pt x="392986" y="338618"/>
                  </a:cubicBezTo>
                  <a:cubicBezTo>
                    <a:pt x="392412" y="338425"/>
                    <a:pt x="391004" y="338328"/>
                    <a:pt x="388762" y="338328"/>
                  </a:cubicBezTo>
                  <a:cubicBezTo>
                    <a:pt x="386456" y="338328"/>
                    <a:pt x="382742" y="337813"/>
                    <a:pt x="377620" y="336783"/>
                  </a:cubicBezTo>
                  <a:cubicBezTo>
                    <a:pt x="377169" y="336344"/>
                    <a:pt x="376569" y="336124"/>
                    <a:pt x="375819" y="336124"/>
                  </a:cubicBezTo>
                  <a:cubicBezTo>
                    <a:pt x="374218" y="333994"/>
                    <a:pt x="373220" y="331899"/>
                    <a:pt x="372823" y="329842"/>
                  </a:cubicBezTo>
                  <a:lnTo>
                    <a:pt x="373005" y="328052"/>
                  </a:lnTo>
                  <a:lnTo>
                    <a:pt x="371541" y="326973"/>
                  </a:lnTo>
                  <a:cubicBezTo>
                    <a:pt x="370597" y="325985"/>
                    <a:pt x="369544" y="324624"/>
                    <a:pt x="368382" y="322892"/>
                  </a:cubicBezTo>
                  <a:cubicBezTo>
                    <a:pt x="367990" y="322090"/>
                    <a:pt x="366462" y="319874"/>
                    <a:pt x="363798" y="316245"/>
                  </a:cubicBezTo>
                  <a:lnTo>
                    <a:pt x="362235" y="314163"/>
                  </a:lnTo>
                  <a:cubicBezTo>
                    <a:pt x="360005" y="311365"/>
                    <a:pt x="358890" y="308359"/>
                    <a:pt x="358890" y="305146"/>
                  </a:cubicBezTo>
                  <a:cubicBezTo>
                    <a:pt x="358890" y="302172"/>
                    <a:pt x="360538" y="298762"/>
                    <a:pt x="363834" y="294916"/>
                  </a:cubicBezTo>
                  <a:cubicBezTo>
                    <a:pt x="364103" y="294647"/>
                    <a:pt x="364340" y="294099"/>
                    <a:pt x="364545" y="293274"/>
                  </a:cubicBezTo>
                  <a:lnTo>
                    <a:pt x="370964" y="279251"/>
                  </a:lnTo>
                  <a:lnTo>
                    <a:pt x="376724" y="269504"/>
                  </a:lnTo>
                  <a:cubicBezTo>
                    <a:pt x="377660" y="267970"/>
                    <a:pt x="378411" y="266445"/>
                    <a:pt x="378976" y="264929"/>
                  </a:cubicBezTo>
                  <a:cubicBezTo>
                    <a:pt x="379541" y="263413"/>
                    <a:pt x="380204" y="261891"/>
                    <a:pt x="380965" y="260363"/>
                  </a:cubicBezTo>
                  <a:lnTo>
                    <a:pt x="387024" y="249905"/>
                  </a:lnTo>
                  <a:lnTo>
                    <a:pt x="389377" y="245216"/>
                  </a:lnTo>
                  <a:lnTo>
                    <a:pt x="392003" y="240835"/>
                  </a:lnTo>
                  <a:lnTo>
                    <a:pt x="391967" y="240870"/>
                  </a:lnTo>
                  <a:cubicBezTo>
                    <a:pt x="391967" y="241045"/>
                    <a:pt x="392383" y="240300"/>
                    <a:pt x="393214" y="238635"/>
                  </a:cubicBezTo>
                  <a:lnTo>
                    <a:pt x="395807" y="236399"/>
                  </a:lnTo>
                  <a:lnTo>
                    <a:pt x="398531" y="231140"/>
                  </a:lnTo>
                  <a:cubicBezTo>
                    <a:pt x="400144" y="229068"/>
                    <a:pt x="401152" y="227836"/>
                    <a:pt x="401556" y="227444"/>
                  </a:cubicBezTo>
                  <a:lnTo>
                    <a:pt x="414596" y="209970"/>
                  </a:lnTo>
                  <a:cubicBezTo>
                    <a:pt x="415526" y="209039"/>
                    <a:pt x="416318" y="208181"/>
                    <a:pt x="416971" y="207397"/>
                  </a:cubicBezTo>
                  <a:cubicBezTo>
                    <a:pt x="417624" y="206613"/>
                    <a:pt x="418629" y="205313"/>
                    <a:pt x="419987" y="203498"/>
                  </a:cubicBezTo>
                  <a:lnTo>
                    <a:pt x="424940" y="196535"/>
                  </a:lnTo>
                  <a:lnTo>
                    <a:pt x="431762" y="187464"/>
                  </a:lnTo>
                  <a:lnTo>
                    <a:pt x="432184" y="186604"/>
                  </a:lnTo>
                  <a:cubicBezTo>
                    <a:pt x="433115" y="184748"/>
                    <a:pt x="434025" y="183375"/>
                    <a:pt x="434915" y="182486"/>
                  </a:cubicBezTo>
                  <a:lnTo>
                    <a:pt x="441377" y="172792"/>
                  </a:lnTo>
                  <a:lnTo>
                    <a:pt x="443450" y="170754"/>
                  </a:lnTo>
                  <a:cubicBezTo>
                    <a:pt x="443526" y="170731"/>
                    <a:pt x="443773" y="170018"/>
                    <a:pt x="444192" y="168616"/>
                  </a:cubicBezTo>
                  <a:cubicBezTo>
                    <a:pt x="444610" y="167214"/>
                    <a:pt x="445399" y="165934"/>
                    <a:pt x="446558" y="164775"/>
                  </a:cubicBezTo>
                  <a:cubicBezTo>
                    <a:pt x="446558" y="164775"/>
                    <a:pt x="448033" y="162811"/>
                    <a:pt x="450984" y="158883"/>
                  </a:cubicBezTo>
                  <a:lnTo>
                    <a:pt x="457446" y="151252"/>
                  </a:lnTo>
                  <a:lnTo>
                    <a:pt x="464155" y="140926"/>
                  </a:lnTo>
                  <a:cubicBezTo>
                    <a:pt x="467427" y="135207"/>
                    <a:pt x="469643" y="131536"/>
                    <a:pt x="470802" y="129915"/>
                  </a:cubicBezTo>
                  <a:cubicBezTo>
                    <a:pt x="470802" y="128615"/>
                    <a:pt x="470986" y="127873"/>
                    <a:pt x="471355" y="127689"/>
                  </a:cubicBezTo>
                  <a:cubicBezTo>
                    <a:pt x="471724" y="127504"/>
                    <a:pt x="471908" y="126531"/>
                    <a:pt x="471908" y="124769"/>
                  </a:cubicBezTo>
                  <a:cubicBezTo>
                    <a:pt x="472640" y="124769"/>
                    <a:pt x="473006" y="125829"/>
                    <a:pt x="473006" y="127948"/>
                  </a:cubicBezTo>
                  <a:lnTo>
                    <a:pt x="481427" y="113521"/>
                  </a:lnTo>
                  <a:lnTo>
                    <a:pt x="483034" y="111378"/>
                  </a:lnTo>
                  <a:lnTo>
                    <a:pt x="484562" y="108323"/>
                  </a:lnTo>
                  <a:cubicBezTo>
                    <a:pt x="485486" y="106467"/>
                    <a:pt x="486426" y="105062"/>
                    <a:pt x="487380" y="104108"/>
                  </a:cubicBezTo>
                  <a:cubicBezTo>
                    <a:pt x="490137" y="99512"/>
                    <a:pt x="492514" y="94396"/>
                    <a:pt x="494510" y="88759"/>
                  </a:cubicBezTo>
                  <a:lnTo>
                    <a:pt x="498014" y="76501"/>
                  </a:lnTo>
                  <a:cubicBezTo>
                    <a:pt x="498617" y="73492"/>
                    <a:pt x="498918" y="71226"/>
                    <a:pt x="498918" y="69704"/>
                  </a:cubicBezTo>
                  <a:lnTo>
                    <a:pt x="498374" y="63189"/>
                  </a:lnTo>
                  <a:cubicBezTo>
                    <a:pt x="497074" y="56035"/>
                    <a:pt x="495321" y="50624"/>
                    <a:pt x="493114" y="46953"/>
                  </a:cubicBezTo>
                  <a:cubicBezTo>
                    <a:pt x="490474" y="42264"/>
                    <a:pt x="485779" y="37435"/>
                    <a:pt x="479030" y="32465"/>
                  </a:cubicBezTo>
                  <a:cubicBezTo>
                    <a:pt x="478959" y="32394"/>
                    <a:pt x="479053" y="32359"/>
                    <a:pt x="479311" y="32359"/>
                  </a:cubicBezTo>
                  <a:lnTo>
                    <a:pt x="469520" y="32913"/>
                  </a:lnTo>
                  <a:cubicBezTo>
                    <a:pt x="465990" y="32913"/>
                    <a:pt x="460139" y="33647"/>
                    <a:pt x="451967" y="35117"/>
                  </a:cubicBezTo>
                  <a:cubicBezTo>
                    <a:pt x="449280" y="35427"/>
                    <a:pt x="445531" y="36322"/>
                    <a:pt x="440719" y="37803"/>
                  </a:cubicBezTo>
                  <a:lnTo>
                    <a:pt x="433905" y="38848"/>
                  </a:lnTo>
                  <a:lnTo>
                    <a:pt x="423579" y="43493"/>
                  </a:lnTo>
                  <a:cubicBezTo>
                    <a:pt x="419668" y="45267"/>
                    <a:pt x="416396" y="46974"/>
                    <a:pt x="413762" y="48613"/>
                  </a:cubicBezTo>
                  <a:lnTo>
                    <a:pt x="406825" y="53056"/>
                  </a:lnTo>
                  <a:cubicBezTo>
                    <a:pt x="405829" y="54051"/>
                    <a:pt x="404780" y="54824"/>
                    <a:pt x="403677" y="55374"/>
                  </a:cubicBezTo>
                  <a:cubicBezTo>
                    <a:pt x="402573" y="55924"/>
                    <a:pt x="401878" y="56343"/>
                    <a:pt x="401591" y="56630"/>
                  </a:cubicBezTo>
                  <a:cubicBezTo>
                    <a:pt x="396293" y="61395"/>
                    <a:pt x="390363" y="63777"/>
                    <a:pt x="383801" y="63777"/>
                  </a:cubicBezTo>
                  <a:lnTo>
                    <a:pt x="385171" y="63777"/>
                  </a:lnTo>
                  <a:cubicBezTo>
                    <a:pt x="383889" y="64749"/>
                    <a:pt x="381605" y="65440"/>
                    <a:pt x="378318" y="65850"/>
                  </a:cubicBezTo>
                  <a:cubicBezTo>
                    <a:pt x="375031" y="66259"/>
                    <a:pt x="373206" y="66526"/>
                    <a:pt x="372843" y="66649"/>
                  </a:cubicBezTo>
                  <a:lnTo>
                    <a:pt x="370094" y="68027"/>
                  </a:lnTo>
                  <a:cubicBezTo>
                    <a:pt x="367764" y="69239"/>
                    <a:pt x="364823" y="69444"/>
                    <a:pt x="361270" y="68642"/>
                  </a:cubicBezTo>
                  <a:cubicBezTo>
                    <a:pt x="357716" y="67840"/>
                    <a:pt x="354901" y="65583"/>
                    <a:pt x="352822" y="61872"/>
                  </a:cubicBezTo>
                  <a:lnTo>
                    <a:pt x="353376" y="58474"/>
                  </a:lnTo>
                  <a:cubicBezTo>
                    <a:pt x="353376" y="56764"/>
                    <a:pt x="353736" y="55187"/>
                    <a:pt x="354456" y="53741"/>
                  </a:cubicBezTo>
                  <a:cubicBezTo>
                    <a:pt x="354912" y="52833"/>
                    <a:pt x="355836" y="51546"/>
                    <a:pt x="357226" y="49877"/>
                  </a:cubicBezTo>
                  <a:cubicBezTo>
                    <a:pt x="358616" y="48209"/>
                    <a:pt x="360198" y="47076"/>
                    <a:pt x="361972" y="46479"/>
                  </a:cubicBezTo>
                  <a:cubicBezTo>
                    <a:pt x="362710" y="46116"/>
                    <a:pt x="363446" y="45567"/>
                    <a:pt x="364180" y="44833"/>
                  </a:cubicBezTo>
                  <a:cubicBezTo>
                    <a:pt x="364915" y="44098"/>
                    <a:pt x="365868" y="43438"/>
                    <a:pt x="367039" y="42852"/>
                  </a:cubicBezTo>
                  <a:lnTo>
                    <a:pt x="375600" y="36565"/>
                  </a:lnTo>
                  <a:lnTo>
                    <a:pt x="379771" y="33782"/>
                  </a:lnTo>
                  <a:lnTo>
                    <a:pt x="389623" y="28566"/>
                  </a:lnTo>
                  <a:lnTo>
                    <a:pt x="400581" y="21445"/>
                  </a:lnTo>
                  <a:cubicBezTo>
                    <a:pt x="405985" y="17973"/>
                    <a:pt x="411104" y="15120"/>
                    <a:pt x="415939" y="12883"/>
                  </a:cubicBezTo>
                  <a:cubicBezTo>
                    <a:pt x="419533" y="11086"/>
                    <a:pt x="425235" y="8628"/>
                    <a:pt x="433044" y="5507"/>
                  </a:cubicBezTo>
                  <a:cubicBezTo>
                    <a:pt x="436141" y="4624"/>
                    <a:pt x="438872" y="3908"/>
                    <a:pt x="441237" y="3361"/>
                  </a:cubicBezTo>
                  <a:cubicBezTo>
                    <a:pt x="443602" y="2813"/>
                    <a:pt x="446259" y="2121"/>
                    <a:pt x="449210" y="1284"/>
                  </a:cubicBezTo>
                  <a:lnTo>
                    <a:pt x="454759" y="1284"/>
                  </a:lnTo>
                  <a:lnTo>
                    <a:pt x="460774" y="731"/>
                  </a:lnTo>
                  <a:cubicBezTo>
                    <a:pt x="461447" y="731"/>
                    <a:pt x="462532" y="545"/>
                    <a:pt x="464028" y="173"/>
                  </a:cubicBezTo>
                  <a:close/>
                </a:path>
              </a:pathLst>
            </a:custGeom>
            <a:solidFill>
              <a:srgbClr val="3F6361"/>
            </a:soli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pPr marR="0" lvl="0" algn="ctr" defTabSz="914400" rtl="0" eaLnBrk="1" fontAlgn="auto" latinLnBrk="0" hangingPunct="1">
                <a:lnSpc>
                  <a:spcPct val="110000"/>
                </a:lnSpc>
                <a:spcBef>
                  <a:spcPts val="0"/>
                </a:spcBef>
                <a:spcAft>
                  <a:spcPts val="0"/>
                </a:spcAft>
                <a:buClrTx/>
                <a:buSzTx/>
                <a:buFontTx/>
                <a:buNone/>
                <a:defRPr/>
              </a:pPr>
              <a:endParaRPr kumimoji="0" lang="zh-CN" altLang="en-US" sz="3300" b="1" i="0" u="none" strike="noStrike" kern="1200" cap="none" spc="0" normalizeH="0" baseline="0" noProof="0" dirty="0">
                <a:ln>
                  <a:noFill/>
                </a:ln>
                <a:solidFill>
                  <a:srgbClr val="3F6361"/>
                </a:solidFill>
                <a:effectLst/>
                <a:uLnTx/>
                <a:uFillTx/>
                <a:latin typeface="演示佛系体" panose="00000500000000000000" pitchFamily="2" charset="-122"/>
                <a:ea typeface="演示佛系体" panose="00000500000000000000" pitchFamily="2" charset="-122"/>
                <a:cs typeface="微软雅黑" panose="020B0503020204020204" charset="-122"/>
                <a:sym typeface="Arial" panose="020B0604020202020204" pitchFamily="34" charset="0"/>
              </a:endParaRPr>
            </a:p>
          </p:txBody>
        </p:sp>
      </p:grpSp>
      <p:pic>
        <p:nvPicPr>
          <p:cNvPr id="40" name="图片 39"/>
          <p:cNvPicPr>
            <a:picLocks noChangeAspect="1"/>
          </p:cNvPicPr>
          <p:nvPr>
            <p:custDataLst>
              <p:tags r:id="rId15"/>
            </p:custDataLst>
          </p:nvPr>
        </p:nvPicPr>
        <p:blipFill>
          <a:blip r:embed="rId16">
            <a:alphaModFix amt="70000"/>
            <a:extLst>
              <a:ext uri="{BEBA8EAE-BF5A-486C-A8C5-ECC9F3942E4B}">
                <a14:imgProps xmlns:a14="http://schemas.microsoft.com/office/drawing/2010/main">
                  <a14:imgLayer r:embed="rId17">
                    <a14:imgEffect>
                      <a14:saturation sat="40000"/>
                    </a14:imgEffect>
                  </a14:imgLayer>
                </a14:imgProps>
              </a:ext>
            </a:extLst>
          </a:blip>
          <a:srcRect b="20000"/>
          <a:stretch>
            <a:fillRect/>
          </a:stretch>
        </p:blipFill>
        <p:spPr>
          <a:xfrm>
            <a:off x="0" y="4819650"/>
            <a:ext cx="9141641" cy="1181100"/>
          </a:xfrm>
          <a:custGeom>
            <a:avLst/>
            <a:gdLst>
              <a:gd name="connsiteX0" fmla="*/ 0 w 12188854"/>
              <a:gd name="connsiteY0" fmla="*/ 0 h 1574800"/>
              <a:gd name="connsiteX1" fmla="*/ 12188854 w 12188854"/>
              <a:gd name="connsiteY1" fmla="*/ 0 h 1574800"/>
              <a:gd name="connsiteX2" fmla="*/ 12188854 w 12188854"/>
              <a:gd name="connsiteY2" fmla="*/ 1574800 h 1574800"/>
              <a:gd name="connsiteX3" fmla="*/ 0 w 12188854"/>
              <a:gd name="connsiteY3" fmla="*/ 1574800 h 1574800"/>
            </a:gdLst>
            <a:ahLst/>
            <a:cxnLst>
              <a:cxn ang="0">
                <a:pos x="connsiteX0" y="connsiteY0"/>
              </a:cxn>
              <a:cxn ang="0">
                <a:pos x="connsiteX1" y="connsiteY1"/>
              </a:cxn>
              <a:cxn ang="0">
                <a:pos x="connsiteX2" y="connsiteY2"/>
              </a:cxn>
              <a:cxn ang="0">
                <a:pos x="connsiteX3" y="connsiteY3"/>
              </a:cxn>
            </a:cxnLst>
            <a:rect l="l" t="t" r="r" b="b"/>
            <a:pathLst>
              <a:path w="12188854" h="1574800">
                <a:moveTo>
                  <a:pt x="0" y="0"/>
                </a:moveTo>
                <a:lnTo>
                  <a:pt x="12188854" y="0"/>
                </a:lnTo>
                <a:lnTo>
                  <a:pt x="12188854" y="1574800"/>
                </a:lnTo>
                <a:lnTo>
                  <a:pt x="0" y="1574800"/>
                </a:lnTo>
                <a:close/>
              </a:path>
            </a:pathLst>
          </a:custGeom>
        </p:spPr>
      </p:pic>
      <p:grpSp>
        <p:nvGrpSpPr>
          <p:cNvPr id="43" name="组合 42"/>
          <p:cNvGrpSpPr/>
          <p:nvPr>
            <p:custDataLst>
              <p:tags r:id="rId18"/>
            </p:custDataLst>
          </p:nvPr>
        </p:nvGrpSpPr>
        <p:grpSpPr>
          <a:xfrm>
            <a:off x="6012021" y="2371759"/>
            <a:ext cx="2608660" cy="2999706"/>
            <a:chOff x="8118474" y="2540892"/>
            <a:chExt cx="3478213" cy="3999608"/>
          </a:xfrm>
        </p:grpSpPr>
        <p:sp>
          <p:nvSpPr>
            <p:cNvPr id="23" name="圆角矩形 18"/>
            <p:cNvSpPr/>
            <p:nvPr>
              <p:custDataLst>
                <p:tags r:id="rId19"/>
              </p:custDataLst>
            </p:nvPr>
          </p:nvSpPr>
          <p:spPr>
            <a:xfrm>
              <a:off x="8118474" y="2540892"/>
              <a:ext cx="3478213" cy="3999608"/>
            </a:xfrm>
            <a:prstGeom prst="roundRect">
              <a:avLst>
                <a:gd name="adj" fmla="val 5811"/>
              </a:avLst>
            </a:prstGeom>
            <a:gradFill>
              <a:gsLst>
                <a:gs pos="0">
                  <a:schemeClr val="bg1"/>
                </a:gs>
                <a:gs pos="100000">
                  <a:schemeClr val="bg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30" name="文本框 29"/>
            <p:cNvSpPr txBox="1"/>
            <p:nvPr>
              <p:custDataLst>
                <p:tags r:id="rId20"/>
              </p:custDataLst>
            </p:nvPr>
          </p:nvSpPr>
          <p:spPr>
            <a:xfrm>
              <a:off x="8361362" y="3150141"/>
              <a:ext cx="2992438" cy="3219873"/>
            </a:xfrm>
            <a:prstGeom prst="rect">
              <a:avLst/>
            </a:prstGeom>
            <a:noFill/>
          </p:spPr>
          <p:txBody>
            <a:bodyPr wrap="square">
              <a:spAutoFit/>
            </a:bodyPr>
            <a:lstStyle>
              <a:defPPr>
                <a:defRPr lang="zh-CN"/>
              </a:defPPr>
              <a:lvl1pPr algn="just">
                <a:lnSpc>
                  <a:spcPct val="120000"/>
                </a:lnSpc>
                <a:spcBef>
                  <a:spcPct val="50000"/>
                </a:spcBef>
                <a:defRPr sz="2800">
                  <a:latin typeface="华文中宋" panose="02010600040101010101" pitchFamily="2" charset="-122"/>
                  <a:ea typeface="华文中宋" panose="02010600040101010101" pitchFamily="2" charset="-122"/>
                </a:defRPr>
              </a:lvl1pPr>
            </a:lstStyle>
            <a:p>
              <a:pPr marR="0" lvl="0" algn="just" defTabSz="914400" rtl="0" eaLnBrk="1" fontAlgn="auto" latinLnBrk="0" hangingPunct="1">
                <a:spcBef>
                  <a:spcPts val="0"/>
                </a:spcBef>
                <a:spcAft>
                  <a:spcPts val="0"/>
                </a:spcAft>
                <a:buClrTx/>
                <a:buSzTx/>
                <a:buFontTx/>
                <a:buNone/>
                <a:defRPr/>
              </a:pPr>
              <a:r>
                <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为主要人物翠翠、老船夫、顺顺等相继出场并表现出各自的性格特点和兴趣爱好做了铺垫。</a:t>
              </a:r>
              <a:endParaRPr kumimoji="0" lang="zh-CN" altLang="en-US" sz="2100" b="0"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9" name="矩形: 圆角 18"/>
            <p:cNvSpPr/>
            <p:nvPr>
              <p:custDataLst>
                <p:tags r:id="rId21"/>
              </p:custDataLst>
            </p:nvPr>
          </p:nvSpPr>
          <p:spPr>
            <a:xfrm>
              <a:off x="8847174" y="2798288"/>
              <a:ext cx="2020812" cy="146076"/>
            </a:xfrm>
            <a:prstGeom prst="roundRect">
              <a:avLst>
                <a:gd name="adj" fmla="val 50000"/>
              </a:avLst>
            </a:prstGeom>
            <a:solidFill>
              <a:srgbClr val="67948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7" name="文本框 36"/>
            <p:cNvSpPr txBox="1"/>
            <p:nvPr>
              <p:custDataLst>
                <p:tags r:id="rId22"/>
              </p:custDataLst>
            </p:nvPr>
          </p:nvSpPr>
          <p:spPr>
            <a:xfrm>
              <a:off x="9579070" y="2700881"/>
              <a:ext cx="557021" cy="340891"/>
            </a:xfrm>
            <a:custGeom>
              <a:avLst/>
              <a:gdLst/>
              <a:ahLst/>
              <a:cxnLst/>
              <a:rect l="l" t="t" r="r" b="b"/>
              <a:pathLst>
                <a:path w="557021" h="340891">
                  <a:moveTo>
                    <a:pt x="120140" y="32718"/>
                  </a:moveTo>
                  <a:cubicBezTo>
                    <a:pt x="119707" y="32718"/>
                    <a:pt x="119121" y="32903"/>
                    <a:pt x="118384" y="33272"/>
                  </a:cubicBezTo>
                  <a:cubicBezTo>
                    <a:pt x="117646" y="33272"/>
                    <a:pt x="116911" y="33454"/>
                    <a:pt x="116180" y="33820"/>
                  </a:cubicBezTo>
                  <a:cubicBezTo>
                    <a:pt x="115448" y="34186"/>
                    <a:pt x="114546" y="34369"/>
                    <a:pt x="113475" y="34369"/>
                  </a:cubicBezTo>
                  <a:lnTo>
                    <a:pt x="106161" y="35396"/>
                  </a:lnTo>
                  <a:cubicBezTo>
                    <a:pt x="104475" y="35812"/>
                    <a:pt x="103209" y="36160"/>
                    <a:pt x="102363" y="36441"/>
                  </a:cubicBezTo>
                  <a:cubicBezTo>
                    <a:pt x="101517" y="36722"/>
                    <a:pt x="100471" y="37077"/>
                    <a:pt x="99224" y="37504"/>
                  </a:cubicBezTo>
                  <a:lnTo>
                    <a:pt x="96519" y="38215"/>
                  </a:lnTo>
                  <a:lnTo>
                    <a:pt x="92067" y="39884"/>
                  </a:lnTo>
                  <a:cubicBezTo>
                    <a:pt x="92225" y="39884"/>
                    <a:pt x="92334" y="39862"/>
                    <a:pt x="92392" y="39818"/>
                  </a:cubicBezTo>
                  <a:cubicBezTo>
                    <a:pt x="92451" y="39774"/>
                    <a:pt x="92026" y="40205"/>
                    <a:pt x="91119" y="41113"/>
                  </a:cubicBezTo>
                  <a:cubicBezTo>
                    <a:pt x="83497" y="42629"/>
                    <a:pt x="78788" y="44031"/>
                    <a:pt x="76991" y="45319"/>
                  </a:cubicBezTo>
                  <a:cubicBezTo>
                    <a:pt x="76235" y="46074"/>
                    <a:pt x="75043" y="46674"/>
                    <a:pt x="73412" y="47119"/>
                  </a:cubicBezTo>
                  <a:cubicBezTo>
                    <a:pt x="71782" y="47564"/>
                    <a:pt x="70885" y="47985"/>
                    <a:pt x="70721" y="48383"/>
                  </a:cubicBezTo>
                  <a:cubicBezTo>
                    <a:pt x="69012" y="51234"/>
                    <a:pt x="67226" y="53219"/>
                    <a:pt x="65365" y="54337"/>
                  </a:cubicBezTo>
                  <a:cubicBezTo>
                    <a:pt x="63093" y="55847"/>
                    <a:pt x="61167" y="57833"/>
                    <a:pt x="59587" y="60295"/>
                  </a:cubicBezTo>
                  <a:cubicBezTo>
                    <a:pt x="58006" y="62756"/>
                    <a:pt x="56988" y="64215"/>
                    <a:pt x="56531" y="64672"/>
                  </a:cubicBezTo>
                  <a:lnTo>
                    <a:pt x="55170" y="67728"/>
                  </a:lnTo>
                  <a:cubicBezTo>
                    <a:pt x="54403" y="72323"/>
                    <a:pt x="53590" y="75478"/>
                    <a:pt x="52729" y="77193"/>
                  </a:cubicBezTo>
                  <a:lnTo>
                    <a:pt x="50771" y="83595"/>
                  </a:lnTo>
                  <a:lnTo>
                    <a:pt x="49164" y="98487"/>
                  </a:lnTo>
                  <a:cubicBezTo>
                    <a:pt x="48508" y="108374"/>
                    <a:pt x="48181" y="116371"/>
                    <a:pt x="48181" y="122476"/>
                  </a:cubicBezTo>
                  <a:cubicBezTo>
                    <a:pt x="48181" y="123483"/>
                    <a:pt x="48083" y="125254"/>
                    <a:pt x="47886" y="127789"/>
                  </a:cubicBezTo>
                  <a:cubicBezTo>
                    <a:pt x="47690" y="130323"/>
                    <a:pt x="47730" y="132241"/>
                    <a:pt x="48005" y="133540"/>
                  </a:cubicBezTo>
                  <a:cubicBezTo>
                    <a:pt x="48485" y="135402"/>
                    <a:pt x="48725" y="137778"/>
                    <a:pt x="48725" y="140670"/>
                  </a:cubicBezTo>
                  <a:cubicBezTo>
                    <a:pt x="48725" y="143281"/>
                    <a:pt x="48895" y="145266"/>
                    <a:pt x="49234" y="146624"/>
                  </a:cubicBezTo>
                  <a:cubicBezTo>
                    <a:pt x="49632" y="147806"/>
                    <a:pt x="49831" y="150048"/>
                    <a:pt x="49831" y="153350"/>
                  </a:cubicBezTo>
                  <a:cubicBezTo>
                    <a:pt x="49831" y="156833"/>
                    <a:pt x="49647" y="159479"/>
                    <a:pt x="49278" y="161288"/>
                  </a:cubicBezTo>
                  <a:cubicBezTo>
                    <a:pt x="48909" y="163887"/>
                    <a:pt x="48725" y="167671"/>
                    <a:pt x="48725" y="172641"/>
                  </a:cubicBezTo>
                  <a:lnTo>
                    <a:pt x="48725" y="186489"/>
                  </a:lnTo>
                  <a:lnTo>
                    <a:pt x="48738" y="186884"/>
                  </a:lnTo>
                  <a:lnTo>
                    <a:pt x="50516" y="186884"/>
                  </a:lnTo>
                  <a:lnTo>
                    <a:pt x="52589" y="193057"/>
                  </a:lnTo>
                  <a:cubicBezTo>
                    <a:pt x="52589" y="194678"/>
                    <a:pt x="52496" y="196102"/>
                    <a:pt x="52312" y="197329"/>
                  </a:cubicBezTo>
                  <a:cubicBezTo>
                    <a:pt x="52128" y="198555"/>
                    <a:pt x="52191" y="199891"/>
                    <a:pt x="52501" y="201337"/>
                  </a:cubicBezTo>
                  <a:lnTo>
                    <a:pt x="54099" y="217889"/>
                  </a:lnTo>
                  <a:cubicBezTo>
                    <a:pt x="54930" y="225370"/>
                    <a:pt x="55346" y="230686"/>
                    <a:pt x="55346" y="233835"/>
                  </a:cubicBezTo>
                  <a:lnTo>
                    <a:pt x="55346" y="239350"/>
                  </a:lnTo>
                  <a:cubicBezTo>
                    <a:pt x="55346" y="247451"/>
                    <a:pt x="55530" y="253522"/>
                    <a:pt x="55899" y="257561"/>
                  </a:cubicBezTo>
                  <a:cubicBezTo>
                    <a:pt x="55899" y="258790"/>
                    <a:pt x="56452" y="260186"/>
                    <a:pt x="57559" y="261750"/>
                  </a:cubicBezTo>
                  <a:cubicBezTo>
                    <a:pt x="58384" y="262862"/>
                    <a:pt x="59962" y="264194"/>
                    <a:pt x="62291" y="265745"/>
                  </a:cubicBezTo>
                  <a:lnTo>
                    <a:pt x="66347" y="270004"/>
                  </a:lnTo>
                  <a:lnTo>
                    <a:pt x="79572" y="276115"/>
                  </a:lnTo>
                  <a:cubicBezTo>
                    <a:pt x="83003" y="278170"/>
                    <a:pt x="85581" y="279340"/>
                    <a:pt x="87308" y="279627"/>
                  </a:cubicBezTo>
                  <a:cubicBezTo>
                    <a:pt x="92852" y="281477"/>
                    <a:pt x="100795" y="283140"/>
                    <a:pt x="111139" y="284615"/>
                  </a:cubicBezTo>
                  <a:cubicBezTo>
                    <a:pt x="114804" y="284896"/>
                    <a:pt x="119054" y="284583"/>
                    <a:pt x="123889" y="283675"/>
                  </a:cubicBezTo>
                  <a:cubicBezTo>
                    <a:pt x="125511" y="283026"/>
                    <a:pt x="127425" y="282333"/>
                    <a:pt x="129632" y="281599"/>
                  </a:cubicBezTo>
                  <a:cubicBezTo>
                    <a:pt x="131839" y="280864"/>
                    <a:pt x="133861" y="280128"/>
                    <a:pt x="135699" y="279390"/>
                  </a:cubicBezTo>
                  <a:cubicBezTo>
                    <a:pt x="139651" y="278073"/>
                    <a:pt x="142218" y="275799"/>
                    <a:pt x="143400" y="272568"/>
                  </a:cubicBezTo>
                  <a:cubicBezTo>
                    <a:pt x="143699" y="271672"/>
                    <a:pt x="144551" y="270432"/>
                    <a:pt x="145955" y="268849"/>
                  </a:cubicBezTo>
                  <a:cubicBezTo>
                    <a:pt x="147360" y="267265"/>
                    <a:pt x="148142" y="266157"/>
                    <a:pt x="148300" y="265525"/>
                  </a:cubicBezTo>
                  <a:cubicBezTo>
                    <a:pt x="148300" y="262347"/>
                    <a:pt x="149283" y="260757"/>
                    <a:pt x="151250" y="260757"/>
                  </a:cubicBezTo>
                  <a:cubicBezTo>
                    <a:pt x="150999" y="261126"/>
                    <a:pt x="151277" y="260743"/>
                    <a:pt x="152084" y="259607"/>
                  </a:cubicBezTo>
                  <a:cubicBezTo>
                    <a:pt x="152892" y="258471"/>
                    <a:pt x="153601" y="257151"/>
                    <a:pt x="154209" y="255647"/>
                  </a:cubicBezTo>
                  <a:lnTo>
                    <a:pt x="158442" y="246146"/>
                  </a:lnTo>
                  <a:cubicBezTo>
                    <a:pt x="159162" y="243617"/>
                    <a:pt x="160584" y="239871"/>
                    <a:pt x="162709" y="234906"/>
                  </a:cubicBezTo>
                  <a:lnTo>
                    <a:pt x="164290" y="228769"/>
                  </a:lnTo>
                  <a:cubicBezTo>
                    <a:pt x="164951" y="226696"/>
                    <a:pt x="166040" y="224524"/>
                    <a:pt x="167556" y="222253"/>
                  </a:cubicBezTo>
                  <a:cubicBezTo>
                    <a:pt x="168142" y="220784"/>
                    <a:pt x="169307" y="217522"/>
                    <a:pt x="171051" y="212467"/>
                  </a:cubicBezTo>
                  <a:cubicBezTo>
                    <a:pt x="172796" y="207412"/>
                    <a:pt x="174034" y="202970"/>
                    <a:pt x="174765" y="199142"/>
                  </a:cubicBezTo>
                  <a:cubicBezTo>
                    <a:pt x="176252" y="191637"/>
                    <a:pt x="177365" y="180872"/>
                    <a:pt x="178102" y="166846"/>
                  </a:cubicBezTo>
                  <a:cubicBezTo>
                    <a:pt x="178448" y="163726"/>
                    <a:pt x="178620" y="159043"/>
                    <a:pt x="178620" y="152797"/>
                  </a:cubicBezTo>
                  <a:cubicBezTo>
                    <a:pt x="178620" y="151597"/>
                    <a:pt x="178272" y="148907"/>
                    <a:pt x="177575" y="144727"/>
                  </a:cubicBezTo>
                  <a:lnTo>
                    <a:pt x="176451" y="126120"/>
                  </a:lnTo>
                  <a:lnTo>
                    <a:pt x="174765" y="108120"/>
                  </a:lnTo>
                  <a:cubicBezTo>
                    <a:pt x="174765" y="105392"/>
                    <a:pt x="174590" y="101052"/>
                    <a:pt x="174239" y="95102"/>
                  </a:cubicBezTo>
                  <a:cubicBezTo>
                    <a:pt x="173887" y="89151"/>
                    <a:pt x="173328" y="83437"/>
                    <a:pt x="172561" y="77957"/>
                  </a:cubicBezTo>
                  <a:cubicBezTo>
                    <a:pt x="172251" y="76816"/>
                    <a:pt x="171912" y="75418"/>
                    <a:pt x="171543" y="73764"/>
                  </a:cubicBezTo>
                  <a:cubicBezTo>
                    <a:pt x="171174" y="72111"/>
                    <a:pt x="170832" y="70476"/>
                    <a:pt x="170515" y="68860"/>
                  </a:cubicBezTo>
                  <a:cubicBezTo>
                    <a:pt x="167161" y="60144"/>
                    <a:pt x="164310" y="53441"/>
                    <a:pt x="161963" y="48752"/>
                  </a:cubicBezTo>
                  <a:cubicBezTo>
                    <a:pt x="160564" y="45673"/>
                    <a:pt x="159159" y="43630"/>
                    <a:pt x="157748" y="42623"/>
                  </a:cubicBezTo>
                  <a:cubicBezTo>
                    <a:pt x="154610" y="40182"/>
                    <a:pt x="149913" y="38265"/>
                    <a:pt x="143655" y="36872"/>
                  </a:cubicBezTo>
                  <a:cubicBezTo>
                    <a:pt x="137110" y="35560"/>
                    <a:pt x="132000" y="34720"/>
                    <a:pt x="128323" y="34352"/>
                  </a:cubicBezTo>
                  <a:close/>
                  <a:moveTo>
                    <a:pt x="488460" y="1704"/>
                  </a:moveTo>
                  <a:cubicBezTo>
                    <a:pt x="498365" y="188"/>
                    <a:pt x="506929" y="2187"/>
                    <a:pt x="514153" y="7702"/>
                  </a:cubicBezTo>
                  <a:cubicBezTo>
                    <a:pt x="513421" y="6970"/>
                    <a:pt x="513331" y="6604"/>
                    <a:pt x="513881" y="6604"/>
                  </a:cubicBezTo>
                  <a:cubicBezTo>
                    <a:pt x="514431" y="6604"/>
                    <a:pt x="515289" y="7210"/>
                    <a:pt x="516454" y="8422"/>
                  </a:cubicBezTo>
                  <a:cubicBezTo>
                    <a:pt x="517665" y="9323"/>
                    <a:pt x="518905" y="10320"/>
                    <a:pt x="520172" y="11412"/>
                  </a:cubicBezTo>
                  <a:cubicBezTo>
                    <a:pt x="521440" y="12503"/>
                    <a:pt x="523083" y="13553"/>
                    <a:pt x="525103" y="14560"/>
                  </a:cubicBezTo>
                  <a:cubicBezTo>
                    <a:pt x="524231" y="15133"/>
                    <a:pt x="524160" y="14682"/>
                    <a:pt x="524892" y="13207"/>
                  </a:cubicBezTo>
                  <a:cubicBezTo>
                    <a:pt x="529569" y="16603"/>
                    <a:pt x="532514" y="19717"/>
                    <a:pt x="533726" y="22550"/>
                  </a:cubicBezTo>
                  <a:cubicBezTo>
                    <a:pt x="535441" y="25114"/>
                    <a:pt x="536489" y="27178"/>
                    <a:pt x="536869" y="28741"/>
                  </a:cubicBezTo>
                  <a:cubicBezTo>
                    <a:pt x="538772" y="31767"/>
                    <a:pt x="539975" y="35136"/>
                    <a:pt x="540478" y="38847"/>
                  </a:cubicBezTo>
                  <a:lnTo>
                    <a:pt x="543130" y="52414"/>
                  </a:lnTo>
                  <a:lnTo>
                    <a:pt x="543736" y="59017"/>
                  </a:lnTo>
                  <a:lnTo>
                    <a:pt x="541980" y="85764"/>
                  </a:lnTo>
                  <a:cubicBezTo>
                    <a:pt x="541693" y="87508"/>
                    <a:pt x="541271" y="89399"/>
                    <a:pt x="540715" y="91436"/>
                  </a:cubicBezTo>
                  <a:cubicBezTo>
                    <a:pt x="540159" y="93473"/>
                    <a:pt x="539670" y="95703"/>
                    <a:pt x="539249" y="98127"/>
                  </a:cubicBezTo>
                  <a:cubicBezTo>
                    <a:pt x="538377" y="102781"/>
                    <a:pt x="536814" y="107259"/>
                    <a:pt x="534560" y="111562"/>
                  </a:cubicBezTo>
                  <a:cubicBezTo>
                    <a:pt x="532306" y="115864"/>
                    <a:pt x="530848" y="118504"/>
                    <a:pt x="530187" y="119482"/>
                  </a:cubicBezTo>
                  <a:lnTo>
                    <a:pt x="522100" y="132750"/>
                  </a:lnTo>
                  <a:cubicBezTo>
                    <a:pt x="520332" y="134518"/>
                    <a:pt x="517267" y="136491"/>
                    <a:pt x="512906" y="138668"/>
                  </a:cubicBezTo>
                  <a:cubicBezTo>
                    <a:pt x="511847" y="139025"/>
                    <a:pt x="509283" y="140457"/>
                    <a:pt x="505214" y="142962"/>
                  </a:cubicBezTo>
                  <a:lnTo>
                    <a:pt x="499719" y="148973"/>
                  </a:lnTo>
                  <a:lnTo>
                    <a:pt x="509789" y="151049"/>
                  </a:lnTo>
                  <a:cubicBezTo>
                    <a:pt x="511024" y="151049"/>
                    <a:pt x="512363" y="151337"/>
                    <a:pt x="513806" y="151914"/>
                  </a:cubicBezTo>
                  <a:cubicBezTo>
                    <a:pt x="515249" y="152491"/>
                    <a:pt x="515921" y="152753"/>
                    <a:pt x="515821" y="152700"/>
                  </a:cubicBezTo>
                  <a:cubicBezTo>
                    <a:pt x="517654" y="152700"/>
                    <a:pt x="518939" y="152884"/>
                    <a:pt x="519676" y="153253"/>
                  </a:cubicBezTo>
                  <a:lnTo>
                    <a:pt x="520616" y="153253"/>
                  </a:lnTo>
                  <a:cubicBezTo>
                    <a:pt x="524620" y="154389"/>
                    <a:pt x="527973" y="156019"/>
                    <a:pt x="530674" y="158144"/>
                  </a:cubicBezTo>
                  <a:cubicBezTo>
                    <a:pt x="533376" y="160269"/>
                    <a:pt x="535608" y="161768"/>
                    <a:pt x="537370" y="162640"/>
                  </a:cubicBezTo>
                  <a:lnTo>
                    <a:pt x="548741" y="174626"/>
                  </a:lnTo>
                  <a:cubicBezTo>
                    <a:pt x="549935" y="176417"/>
                    <a:pt x="550878" y="178492"/>
                    <a:pt x="551568" y="180851"/>
                  </a:cubicBezTo>
                  <a:cubicBezTo>
                    <a:pt x="552259" y="183211"/>
                    <a:pt x="552789" y="184894"/>
                    <a:pt x="553158" y="185900"/>
                  </a:cubicBezTo>
                  <a:lnTo>
                    <a:pt x="553158" y="189896"/>
                  </a:lnTo>
                  <a:cubicBezTo>
                    <a:pt x="552789" y="189849"/>
                    <a:pt x="552973" y="190390"/>
                    <a:pt x="553711" y="191520"/>
                  </a:cubicBezTo>
                  <a:cubicBezTo>
                    <a:pt x="553711" y="193347"/>
                    <a:pt x="553845" y="194529"/>
                    <a:pt x="554115" y="195068"/>
                  </a:cubicBezTo>
                  <a:lnTo>
                    <a:pt x="554685" y="204709"/>
                  </a:lnTo>
                  <a:cubicBezTo>
                    <a:pt x="555874" y="212834"/>
                    <a:pt x="556652" y="217743"/>
                    <a:pt x="557021" y="219435"/>
                  </a:cubicBezTo>
                  <a:lnTo>
                    <a:pt x="556531" y="223059"/>
                  </a:lnTo>
                  <a:lnTo>
                    <a:pt x="557021" y="224036"/>
                  </a:lnTo>
                  <a:cubicBezTo>
                    <a:pt x="557021" y="225944"/>
                    <a:pt x="556837" y="227451"/>
                    <a:pt x="556468" y="228558"/>
                  </a:cubicBezTo>
                  <a:cubicBezTo>
                    <a:pt x="556099" y="229664"/>
                    <a:pt x="555915" y="230320"/>
                    <a:pt x="555915" y="230525"/>
                  </a:cubicBezTo>
                  <a:lnTo>
                    <a:pt x="555915" y="242906"/>
                  </a:lnTo>
                  <a:cubicBezTo>
                    <a:pt x="555183" y="248063"/>
                    <a:pt x="554817" y="251813"/>
                    <a:pt x="554817" y="254154"/>
                  </a:cubicBezTo>
                  <a:lnTo>
                    <a:pt x="553711" y="264068"/>
                  </a:lnTo>
                  <a:cubicBezTo>
                    <a:pt x="553711" y="266796"/>
                    <a:pt x="553240" y="270045"/>
                    <a:pt x="552297" y="273814"/>
                  </a:cubicBezTo>
                  <a:cubicBezTo>
                    <a:pt x="550962" y="276455"/>
                    <a:pt x="549500" y="279269"/>
                    <a:pt x="547911" y="282257"/>
                  </a:cubicBezTo>
                  <a:cubicBezTo>
                    <a:pt x="546322" y="285246"/>
                    <a:pt x="545138" y="287905"/>
                    <a:pt x="544359" y="290235"/>
                  </a:cubicBezTo>
                  <a:lnTo>
                    <a:pt x="541901" y="295143"/>
                  </a:lnTo>
                  <a:cubicBezTo>
                    <a:pt x="538505" y="298082"/>
                    <a:pt x="536073" y="299367"/>
                    <a:pt x="534604" y="298998"/>
                  </a:cubicBezTo>
                  <a:lnTo>
                    <a:pt x="533033" y="298743"/>
                  </a:lnTo>
                  <a:lnTo>
                    <a:pt x="521977" y="307269"/>
                  </a:lnTo>
                  <a:lnTo>
                    <a:pt x="519296" y="306099"/>
                  </a:lnTo>
                  <a:lnTo>
                    <a:pt x="517815" y="306839"/>
                  </a:lnTo>
                  <a:cubicBezTo>
                    <a:pt x="516825" y="307829"/>
                    <a:pt x="515501" y="308784"/>
                    <a:pt x="513841" y="309706"/>
                  </a:cubicBezTo>
                  <a:cubicBezTo>
                    <a:pt x="512182" y="310628"/>
                    <a:pt x="510603" y="311836"/>
                    <a:pt x="509104" y="313328"/>
                  </a:cubicBezTo>
                  <a:cubicBezTo>
                    <a:pt x="507963" y="313328"/>
                    <a:pt x="507052" y="313479"/>
                    <a:pt x="506373" y="313780"/>
                  </a:cubicBezTo>
                  <a:cubicBezTo>
                    <a:pt x="505694" y="314082"/>
                    <a:pt x="505486" y="313963"/>
                    <a:pt x="505750" y="313425"/>
                  </a:cubicBezTo>
                  <a:cubicBezTo>
                    <a:pt x="505750" y="315046"/>
                    <a:pt x="504392" y="316943"/>
                    <a:pt x="501675" y="319115"/>
                  </a:cubicBezTo>
                  <a:cubicBezTo>
                    <a:pt x="500926" y="319835"/>
                    <a:pt x="497349" y="322794"/>
                    <a:pt x="490945" y="327992"/>
                  </a:cubicBezTo>
                  <a:lnTo>
                    <a:pt x="480118" y="333401"/>
                  </a:lnTo>
                  <a:lnTo>
                    <a:pt x="473884" y="335324"/>
                  </a:lnTo>
                  <a:cubicBezTo>
                    <a:pt x="472485" y="336723"/>
                    <a:pt x="470240" y="337941"/>
                    <a:pt x="467149" y="338977"/>
                  </a:cubicBezTo>
                  <a:cubicBezTo>
                    <a:pt x="463315" y="340253"/>
                    <a:pt x="459056" y="340891"/>
                    <a:pt x="454373" y="340891"/>
                  </a:cubicBezTo>
                  <a:lnTo>
                    <a:pt x="450509" y="340891"/>
                  </a:lnTo>
                  <a:cubicBezTo>
                    <a:pt x="448425" y="340891"/>
                    <a:pt x="446494" y="340449"/>
                    <a:pt x="444714" y="339566"/>
                  </a:cubicBezTo>
                  <a:cubicBezTo>
                    <a:pt x="443654" y="339302"/>
                    <a:pt x="441680" y="338964"/>
                    <a:pt x="438791" y="338551"/>
                  </a:cubicBezTo>
                  <a:cubicBezTo>
                    <a:pt x="435902" y="338139"/>
                    <a:pt x="433325" y="337089"/>
                    <a:pt x="431060" y="335403"/>
                  </a:cubicBezTo>
                  <a:cubicBezTo>
                    <a:pt x="431405" y="335755"/>
                    <a:pt x="431250" y="335930"/>
                    <a:pt x="430594" y="335930"/>
                  </a:cubicBezTo>
                  <a:lnTo>
                    <a:pt x="420575" y="332409"/>
                  </a:lnTo>
                  <a:cubicBezTo>
                    <a:pt x="418884" y="332064"/>
                    <a:pt x="417357" y="331664"/>
                    <a:pt x="415996" y="331211"/>
                  </a:cubicBezTo>
                  <a:cubicBezTo>
                    <a:pt x="414635" y="330757"/>
                    <a:pt x="413583" y="330343"/>
                    <a:pt x="412840" y="329968"/>
                  </a:cubicBezTo>
                  <a:cubicBezTo>
                    <a:pt x="410463" y="329184"/>
                    <a:pt x="408373" y="328185"/>
                    <a:pt x="406570" y="326974"/>
                  </a:cubicBezTo>
                  <a:cubicBezTo>
                    <a:pt x="405469" y="325873"/>
                    <a:pt x="403406" y="324315"/>
                    <a:pt x="400379" y="322298"/>
                  </a:cubicBezTo>
                  <a:cubicBezTo>
                    <a:pt x="397353" y="320281"/>
                    <a:pt x="395140" y="317651"/>
                    <a:pt x="393741" y="314408"/>
                  </a:cubicBezTo>
                  <a:cubicBezTo>
                    <a:pt x="389076" y="305791"/>
                    <a:pt x="386146" y="300687"/>
                    <a:pt x="384952" y="299095"/>
                  </a:cubicBezTo>
                  <a:cubicBezTo>
                    <a:pt x="383383" y="293955"/>
                    <a:pt x="383149" y="290176"/>
                    <a:pt x="384249" y="287758"/>
                  </a:cubicBezTo>
                  <a:lnTo>
                    <a:pt x="384249" y="281138"/>
                  </a:lnTo>
                  <a:lnTo>
                    <a:pt x="387140" y="281760"/>
                  </a:lnTo>
                  <a:lnTo>
                    <a:pt x="386453" y="275632"/>
                  </a:lnTo>
                  <a:cubicBezTo>
                    <a:pt x="394660" y="278834"/>
                    <a:pt x="399222" y="280984"/>
                    <a:pt x="400138" y="282082"/>
                  </a:cubicBezTo>
                  <a:cubicBezTo>
                    <a:pt x="401054" y="283179"/>
                    <a:pt x="401682" y="283898"/>
                    <a:pt x="402022" y="284237"/>
                  </a:cubicBezTo>
                  <a:cubicBezTo>
                    <a:pt x="403503" y="285350"/>
                    <a:pt x="405505" y="287167"/>
                    <a:pt x="408028" y="289690"/>
                  </a:cubicBezTo>
                  <a:cubicBezTo>
                    <a:pt x="410551" y="292213"/>
                    <a:pt x="412734" y="294031"/>
                    <a:pt x="414578" y="295143"/>
                  </a:cubicBezTo>
                  <a:cubicBezTo>
                    <a:pt x="417025" y="297590"/>
                    <a:pt x="420110" y="299217"/>
                    <a:pt x="423833" y="300025"/>
                  </a:cubicBezTo>
                  <a:cubicBezTo>
                    <a:pt x="427556" y="300833"/>
                    <a:pt x="429898" y="301395"/>
                    <a:pt x="430858" y="301711"/>
                  </a:cubicBezTo>
                  <a:lnTo>
                    <a:pt x="444784" y="303204"/>
                  </a:lnTo>
                  <a:cubicBezTo>
                    <a:pt x="447717" y="303204"/>
                    <a:pt x="449710" y="303072"/>
                    <a:pt x="450764" y="302809"/>
                  </a:cubicBezTo>
                  <a:cubicBezTo>
                    <a:pt x="452263" y="302440"/>
                    <a:pt x="454079" y="302011"/>
                    <a:pt x="456213" y="301522"/>
                  </a:cubicBezTo>
                  <a:cubicBezTo>
                    <a:pt x="458346" y="301034"/>
                    <a:pt x="459644" y="300672"/>
                    <a:pt x="460107" y="300438"/>
                  </a:cubicBezTo>
                  <a:cubicBezTo>
                    <a:pt x="461354" y="299191"/>
                    <a:pt x="463558" y="297385"/>
                    <a:pt x="466719" y="295020"/>
                  </a:cubicBezTo>
                  <a:cubicBezTo>
                    <a:pt x="468200" y="294048"/>
                    <a:pt x="470001" y="292911"/>
                    <a:pt x="472123" y="291609"/>
                  </a:cubicBezTo>
                  <a:cubicBezTo>
                    <a:pt x="474246" y="290306"/>
                    <a:pt x="476029" y="288932"/>
                    <a:pt x="477475" y="287486"/>
                  </a:cubicBezTo>
                  <a:cubicBezTo>
                    <a:pt x="479132" y="286392"/>
                    <a:pt x="480594" y="285451"/>
                    <a:pt x="481861" y="284663"/>
                  </a:cubicBezTo>
                  <a:cubicBezTo>
                    <a:pt x="483129" y="283876"/>
                    <a:pt x="484398" y="283005"/>
                    <a:pt x="485668" y="282051"/>
                  </a:cubicBezTo>
                  <a:cubicBezTo>
                    <a:pt x="487102" y="280617"/>
                    <a:pt x="487819" y="279900"/>
                    <a:pt x="487819" y="279900"/>
                  </a:cubicBezTo>
                  <a:cubicBezTo>
                    <a:pt x="488826" y="278893"/>
                    <a:pt x="489880" y="278114"/>
                    <a:pt x="490980" y="277564"/>
                  </a:cubicBezTo>
                  <a:cubicBezTo>
                    <a:pt x="492081" y="277014"/>
                    <a:pt x="492523" y="277060"/>
                    <a:pt x="492306" y="277704"/>
                  </a:cubicBezTo>
                  <a:cubicBezTo>
                    <a:pt x="492306" y="274491"/>
                    <a:pt x="493003" y="272884"/>
                    <a:pt x="494396" y="272884"/>
                  </a:cubicBezTo>
                  <a:cubicBezTo>
                    <a:pt x="495789" y="272884"/>
                    <a:pt x="496023" y="273346"/>
                    <a:pt x="495099" y="274271"/>
                  </a:cubicBezTo>
                  <a:cubicBezTo>
                    <a:pt x="496287" y="272281"/>
                    <a:pt x="498380" y="270164"/>
                    <a:pt x="501377" y="267922"/>
                  </a:cubicBezTo>
                  <a:cubicBezTo>
                    <a:pt x="503051" y="265686"/>
                    <a:pt x="504210" y="263763"/>
                    <a:pt x="504854" y="262153"/>
                  </a:cubicBezTo>
                  <a:cubicBezTo>
                    <a:pt x="505410" y="261041"/>
                    <a:pt x="506499" y="257251"/>
                    <a:pt x="508121" y="250782"/>
                  </a:cubicBezTo>
                  <a:lnTo>
                    <a:pt x="509961" y="248934"/>
                  </a:lnTo>
                  <a:lnTo>
                    <a:pt x="510153" y="245035"/>
                  </a:lnTo>
                  <a:cubicBezTo>
                    <a:pt x="510291" y="243343"/>
                    <a:pt x="510497" y="241352"/>
                    <a:pt x="510772" y="239060"/>
                  </a:cubicBezTo>
                  <a:cubicBezTo>
                    <a:pt x="511323" y="234476"/>
                    <a:pt x="511598" y="230162"/>
                    <a:pt x="511598" y="226117"/>
                  </a:cubicBezTo>
                  <a:cubicBezTo>
                    <a:pt x="511598" y="220339"/>
                    <a:pt x="511118" y="215041"/>
                    <a:pt x="510158" y="210223"/>
                  </a:cubicBezTo>
                  <a:cubicBezTo>
                    <a:pt x="508958" y="207437"/>
                    <a:pt x="508071" y="204419"/>
                    <a:pt x="507497" y="201170"/>
                  </a:cubicBezTo>
                  <a:cubicBezTo>
                    <a:pt x="506924" y="197921"/>
                    <a:pt x="506452" y="195562"/>
                    <a:pt x="506083" y="194093"/>
                  </a:cubicBezTo>
                  <a:lnTo>
                    <a:pt x="505869" y="193702"/>
                  </a:lnTo>
                  <a:lnTo>
                    <a:pt x="498962" y="190282"/>
                  </a:lnTo>
                  <a:cubicBezTo>
                    <a:pt x="496026" y="188997"/>
                    <a:pt x="492573" y="187624"/>
                    <a:pt x="488601" y="186164"/>
                  </a:cubicBezTo>
                  <a:cubicBezTo>
                    <a:pt x="488923" y="186263"/>
                    <a:pt x="488018" y="186022"/>
                    <a:pt x="485887" y="185439"/>
                  </a:cubicBezTo>
                  <a:cubicBezTo>
                    <a:pt x="483757" y="184857"/>
                    <a:pt x="481488" y="184048"/>
                    <a:pt x="479082" y="183012"/>
                  </a:cubicBezTo>
                  <a:lnTo>
                    <a:pt x="477273" y="182651"/>
                  </a:lnTo>
                  <a:cubicBezTo>
                    <a:pt x="470050" y="181931"/>
                    <a:pt x="464822" y="181571"/>
                    <a:pt x="461591" y="181571"/>
                  </a:cubicBezTo>
                  <a:cubicBezTo>
                    <a:pt x="460777" y="181203"/>
                    <a:pt x="459841" y="181110"/>
                    <a:pt x="458781" y="181295"/>
                  </a:cubicBezTo>
                  <a:cubicBezTo>
                    <a:pt x="457721" y="181479"/>
                    <a:pt x="456676" y="181571"/>
                    <a:pt x="455646" y="181571"/>
                  </a:cubicBezTo>
                  <a:cubicBezTo>
                    <a:pt x="445367" y="182262"/>
                    <a:pt x="437880" y="183445"/>
                    <a:pt x="433185" y="185119"/>
                  </a:cubicBezTo>
                  <a:cubicBezTo>
                    <a:pt x="430697" y="185827"/>
                    <a:pt x="428352" y="186641"/>
                    <a:pt x="426151" y="187560"/>
                  </a:cubicBezTo>
                  <a:cubicBezTo>
                    <a:pt x="423950" y="188479"/>
                    <a:pt x="422030" y="189345"/>
                    <a:pt x="420391" y="190159"/>
                  </a:cubicBezTo>
                  <a:lnTo>
                    <a:pt x="417335" y="190932"/>
                  </a:lnTo>
                  <a:cubicBezTo>
                    <a:pt x="410715" y="191675"/>
                    <a:pt x="407589" y="188649"/>
                    <a:pt x="407957" y="181852"/>
                  </a:cubicBezTo>
                  <a:cubicBezTo>
                    <a:pt x="407957" y="178475"/>
                    <a:pt x="408139" y="176923"/>
                    <a:pt x="408502" y="177199"/>
                  </a:cubicBezTo>
                  <a:cubicBezTo>
                    <a:pt x="406670" y="175255"/>
                    <a:pt x="406121" y="172776"/>
                    <a:pt x="406855" y="169761"/>
                  </a:cubicBezTo>
                  <a:cubicBezTo>
                    <a:pt x="407590" y="166746"/>
                    <a:pt x="407957" y="165251"/>
                    <a:pt x="407957" y="165274"/>
                  </a:cubicBezTo>
                  <a:cubicBezTo>
                    <a:pt x="407773" y="161817"/>
                    <a:pt x="408396" y="159225"/>
                    <a:pt x="409825" y="157497"/>
                  </a:cubicBezTo>
                  <a:lnTo>
                    <a:pt x="413735" y="155986"/>
                  </a:lnTo>
                  <a:lnTo>
                    <a:pt x="415373" y="153200"/>
                  </a:lnTo>
                  <a:cubicBezTo>
                    <a:pt x="416646" y="150976"/>
                    <a:pt x="418052" y="149612"/>
                    <a:pt x="419592" y="149109"/>
                  </a:cubicBezTo>
                  <a:cubicBezTo>
                    <a:pt x="420505" y="148195"/>
                    <a:pt x="422068" y="147739"/>
                    <a:pt x="424281" y="147739"/>
                  </a:cubicBezTo>
                  <a:lnTo>
                    <a:pt x="429278" y="149747"/>
                  </a:lnTo>
                  <a:lnTo>
                    <a:pt x="429233" y="149390"/>
                  </a:lnTo>
                  <a:cubicBezTo>
                    <a:pt x="431569" y="148219"/>
                    <a:pt x="432936" y="147437"/>
                    <a:pt x="433334" y="147045"/>
                  </a:cubicBezTo>
                  <a:cubicBezTo>
                    <a:pt x="436103" y="145851"/>
                    <a:pt x="439934" y="143624"/>
                    <a:pt x="444828" y="140363"/>
                  </a:cubicBezTo>
                  <a:lnTo>
                    <a:pt x="465086" y="127525"/>
                  </a:lnTo>
                  <a:cubicBezTo>
                    <a:pt x="467913" y="125822"/>
                    <a:pt x="472321" y="122860"/>
                    <a:pt x="478310" y="118639"/>
                  </a:cubicBezTo>
                  <a:lnTo>
                    <a:pt x="482164" y="115197"/>
                  </a:lnTo>
                  <a:cubicBezTo>
                    <a:pt x="483745" y="113616"/>
                    <a:pt x="485270" y="111726"/>
                    <a:pt x="486739" y="109525"/>
                  </a:cubicBezTo>
                  <a:lnTo>
                    <a:pt x="491586" y="104677"/>
                  </a:lnTo>
                  <a:lnTo>
                    <a:pt x="492587" y="100665"/>
                  </a:lnTo>
                  <a:cubicBezTo>
                    <a:pt x="493694" y="99184"/>
                    <a:pt x="494474" y="97559"/>
                    <a:pt x="494927" y="95791"/>
                  </a:cubicBezTo>
                  <a:cubicBezTo>
                    <a:pt x="495381" y="94023"/>
                    <a:pt x="495880" y="92285"/>
                    <a:pt x="496425" y="90575"/>
                  </a:cubicBezTo>
                  <a:cubicBezTo>
                    <a:pt x="496618" y="89996"/>
                    <a:pt x="496714" y="88620"/>
                    <a:pt x="496714" y="86448"/>
                  </a:cubicBezTo>
                  <a:cubicBezTo>
                    <a:pt x="497446" y="81326"/>
                    <a:pt x="497812" y="77714"/>
                    <a:pt x="497812" y="75613"/>
                  </a:cubicBezTo>
                  <a:cubicBezTo>
                    <a:pt x="497812" y="70573"/>
                    <a:pt x="497630" y="66580"/>
                    <a:pt x="497267" y="63636"/>
                  </a:cubicBezTo>
                  <a:lnTo>
                    <a:pt x="497267" y="64847"/>
                  </a:lnTo>
                  <a:cubicBezTo>
                    <a:pt x="496477" y="64057"/>
                    <a:pt x="495820" y="62614"/>
                    <a:pt x="495296" y="60519"/>
                  </a:cubicBezTo>
                  <a:cubicBezTo>
                    <a:pt x="494772" y="58423"/>
                    <a:pt x="494510" y="56839"/>
                    <a:pt x="494510" y="55768"/>
                  </a:cubicBezTo>
                  <a:cubicBezTo>
                    <a:pt x="494510" y="55938"/>
                    <a:pt x="494115" y="55628"/>
                    <a:pt x="493325" y="54837"/>
                  </a:cubicBezTo>
                  <a:cubicBezTo>
                    <a:pt x="492488" y="51483"/>
                    <a:pt x="491536" y="49001"/>
                    <a:pt x="490471" y="47391"/>
                  </a:cubicBezTo>
                  <a:cubicBezTo>
                    <a:pt x="487199" y="42620"/>
                    <a:pt x="483599" y="39632"/>
                    <a:pt x="479671" y="38426"/>
                  </a:cubicBezTo>
                  <a:cubicBezTo>
                    <a:pt x="478231" y="37560"/>
                    <a:pt x="476963" y="37126"/>
                    <a:pt x="475869" y="37126"/>
                  </a:cubicBezTo>
                  <a:cubicBezTo>
                    <a:pt x="475459" y="37126"/>
                    <a:pt x="474990" y="37284"/>
                    <a:pt x="474464" y="37601"/>
                  </a:cubicBezTo>
                  <a:cubicBezTo>
                    <a:pt x="473305" y="38760"/>
                    <a:pt x="471384" y="39339"/>
                    <a:pt x="468703" y="39339"/>
                  </a:cubicBezTo>
                  <a:cubicBezTo>
                    <a:pt x="467000" y="39339"/>
                    <a:pt x="464300" y="39706"/>
                    <a:pt x="460603" y="40441"/>
                  </a:cubicBezTo>
                  <a:cubicBezTo>
                    <a:pt x="456906" y="41176"/>
                    <a:pt x="455632" y="41651"/>
                    <a:pt x="456779" y="41868"/>
                  </a:cubicBezTo>
                  <a:cubicBezTo>
                    <a:pt x="456357" y="42061"/>
                    <a:pt x="455311" y="42515"/>
                    <a:pt x="453640" y="43229"/>
                  </a:cubicBezTo>
                  <a:cubicBezTo>
                    <a:pt x="451968" y="43943"/>
                    <a:pt x="450375" y="44300"/>
                    <a:pt x="448859" y="44300"/>
                  </a:cubicBezTo>
                  <a:lnTo>
                    <a:pt x="446699" y="44300"/>
                  </a:lnTo>
                  <a:cubicBezTo>
                    <a:pt x="445668" y="43563"/>
                    <a:pt x="444139" y="43945"/>
                    <a:pt x="442110" y="45446"/>
                  </a:cubicBezTo>
                  <a:cubicBezTo>
                    <a:pt x="440082" y="46948"/>
                    <a:pt x="438374" y="47930"/>
                    <a:pt x="436987" y="48392"/>
                  </a:cubicBezTo>
                  <a:cubicBezTo>
                    <a:pt x="434382" y="49551"/>
                    <a:pt x="431385" y="51518"/>
                    <a:pt x="427995" y="54293"/>
                  </a:cubicBezTo>
                  <a:lnTo>
                    <a:pt x="424035" y="59131"/>
                  </a:lnTo>
                  <a:lnTo>
                    <a:pt x="423675" y="60202"/>
                  </a:lnTo>
                  <a:lnTo>
                    <a:pt x="420488" y="65524"/>
                  </a:lnTo>
                  <a:cubicBezTo>
                    <a:pt x="418977" y="68550"/>
                    <a:pt x="417792" y="70502"/>
                    <a:pt x="416931" y="71380"/>
                  </a:cubicBezTo>
                  <a:cubicBezTo>
                    <a:pt x="415169" y="73172"/>
                    <a:pt x="412398" y="74067"/>
                    <a:pt x="408616" y="74067"/>
                  </a:cubicBezTo>
                  <a:cubicBezTo>
                    <a:pt x="406520" y="74067"/>
                    <a:pt x="404587" y="73625"/>
                    <a:pt x="402816" y="72741"/>
                  </a:cubicBezTo>
                  <a:cubicBezTo>
                    <a:pt x="401045" y="71858"/>
                    <a:pt x="399613" y="71234"/>
                    <a:pt x="398518" y="70871"/>
                  </a:cubicBezTo>
                  <a:cubicBezTo>
                    <a:pt x="397634" y="70426"/>
                    <a:pt x="397008" y="70204"/>
                    <a:pt x="396639" y="70204"/>
                  </a:cubicBezTo>
                  <a:cubicBezTo>
                    <a:pt x="391294" y="68688"/>
                    <a:pt x="388268" y="65424"/>
                    <a:pt x="387559" y="60413"/>
                  </a:cubicBezTo>
                  <a:cubicBezTo>
                    <a:pt x="387559" y="61894"/>
                    <a:pt x="387375" y="62543"/>
                    <a:pt x="387006" y="62358"/>
                  </a:cubicBezTo>
                  <a:cubicBezTo>
                    <a:pt x="386637" y="62174"/>
                    <a:pt x="386453" y="60527"/>
                    <a:pt x="386453" y="57419"/>
                  </a:cubicBezTo>
                  <a:lnTo>
                    <a:pt x="386453" y="53792"/>
                  </a:lnTo>
                  <a:cubicBezTo>
                    <a:pt x="387729" y="52516"/>
                    <a:pt x="389049" y="50517"/>
                    <a:pt x="390413" y="47795"/>
                  </a:cubicBezTo>
                  <a:cubicBezTo>
                    <a:pt x="391970" y="45711"/>
                    <a:pt x="395117" y="42819"/>
                    <a:pt x="399853" y="39120"/>
                  </a:cubicBezTo>
                  <a:cubicBezTo>
                    <a:pt x="399051" y="39904"/>
                    <a:pt x="399645" y="39427"/>
                    <a:pt x="401635" y="37688"/>
                  </a:cubicBezTo>
                  <a:cubicBezTo>
                    <a:pt x="403625" y="35950"/>
                    <a:pt x="405592" y="34349"/>
                    <a:pt x="407536" y="32885"/>
                  </a:cubicBezTo>
                  <a:cubicBezTo>
                    <a:pt x="409497" y="31902"/>
                    <a:pt x="411953" y="29941"/>
                    <a:pt x="414903" y="27002"/>
                  </a:cubicBezTo>
                  <a:cubicBezTo>
                    <a:pt x="418263" y="25316"/>
                    <a:pt x="421135" y="23648"/>
                    <a:pt x="423517" y="21997"/>
                  </a:cubicBezTo>
                  <a:cubicBezTo>
                    <a:pt x="425900" y="20346"/>
                    <a:pt x="428294" y="18921"/>
                    <a:pt x="430700" y="17721"/>
                  </a:cubicBezTo>
                  <a:cubicBezTo>
                    <a:pt x="432948" y="16825"/>
                    <a:pt x="434991" y="16008"/>
                    <a:pt x="436829" y="15271"/>
                  </a:cubicBezTo>
                  <a:cubicBezTo>
                    <a:pt x="438667" y="14533"/>
                    <a:pt x="440166" y="13933"/>
                    <a:pt x="441325" y="13471"/>
                  </a:cubicBezTo>
                  <a:cubicBezTo>
                    <a:pt x="442771" y="12388"/>
                    <a:pt x="444871" y="11315"/>
                    <a:pt x="447625" y="10252"/>
                  </a:cubicBezTo>
                  <a:cubicBezTo>
                    <a:pt x="450379" y="9190"/>
                    <a:pt x="452675" y="8290"/>
                    <a:pt x="454513" y="7552"/>
                  </a:cubicBezTo>
                  <a:cubicBezTo>
                    <a:pt x="459712" y="5562"/>
                    <a:pt x="465662" y="4169"/>
                    <a:pt x="472365" y="3373"/>
                  </a:cubicBezTo>
                  <a:lnTo>
                    <a:pt x="481190" y="2196"/>
                  </a:lnTo>
                  <a:cubicBezTo>
                    <a:pt x="484392" y="2196"/>
                    <a:pt x="486815" y="2032"/>
                    <a:pt x="488460" y="1704"/>
                  </a:cubicBezTo>
                  <a:close/>
                  <a:moveTo>
                    <a:pt x="130251" y="396"/>
                  </a:moveTo>
                  <a:cubicBezTo>
                    <a:pt x="132789" y="1040"/>
                    <a:pt x="134587" y="1540"/>
                    <a:pt x="135647" y="1898"/>
                  </a:cubicBezTo>
                  <a:lnTo>
                    <a:pt x="149459" y="4558"/>
                  </a:lnTo>
                  <a:cubicBezTo>
                    <a:pt x="154043" y="5477"/>
                    <a:pt x="156885" y="6303"/>
                    <a:pt x="157985" y="7034"/>
                  </a:cubicBezTo>
                  <a:cubicBezTo>
                    <a:pt x="158670" y="7222"/>
                    <a:pt x="160385" y="7612"/>
                    <a:pt x="163131" y="8207"/>
                  </a:cubicBezTo>
                  <a:cubicBezTo>
                    <a:pt x="165876" y="8801"/>
                    <a:pt x="168230" y="9490"/>
                    <a:pt x="170191" y="10274"/>
                  </a:cubicBezTo>
                  <a:cubicBezTo>
                    <a:pt x="175324" y="11744"/>
                    <a:pt x="179241" y="13055"/>
                    <a:pt x="181939" y="14208"/>
                  </a:cubicBezTo>
                  <a:lnTo>
                    <a:pt x="190255" y="17527"/>
                  </a:lnTo>
                  <a:cubicBezTo>
                    <a:pt x="191554" y="17961"/>
                    <a:pt x="192835" y="18493"/>
                    <a:pt x="194096" y="19126"/>
                  </a:cubicBezTo>
                  <a:cubicBezTo>
                    <a:pt x="195358" y="19758"/>
                    <a:pt x="196978" y="20241"/>
                    <a:pt x="198957" y="20574"/>
                  </a:cubicBezTo>
                  <a:cubicBezTo>
                    <a:pt x="201884" y="21739"/>
                    <a:pt x="204525" y="23381"/>
                    <a:pt x="206881" y="25500"/>
                  </a:cubicBezTo>
                  <a:cubicBezTo>
                    <a:pt x="209238" y="27620"/>
                    <a:pt x="210518" y="28782"/>
                    <a:pt x="210723" y="28986"/>
                  </a:cubicBezTo>
                  <a:cubicBezTo>
                    <a:pt x="212825" y="30561"/>
                    <a:pt x="214347" y="32765"/>
                    <a:pt x="215289" y="35598"/>
                  </a:cubicBezTo>
                  <a:cubicBezTo>
                    <a:pt x="218866" y="41318"/>
                    <a:pt x="221424" y="45913"/>
                    <a:pt x="222964" y="49384"/>
                  </a:cubicBezTo>
                  <a:cubicBezTo>
                    <a:pt x="226019" y="56269"/>
                    <a:pt x="228083" y="61306"/>
                    <a:pt x="229154" y="64496"/>
                  </a:cubicBezTo>
                  <a:cubicBezTo>
                    <a:pt x="230260" y="66346"/>
                    <a:pt x="231551" y="69124"/>
                    <a:pt x="233026" y="72829"/>
                  </a:cubicBezTo>
                  <a:cubicBezTo>
                    <a:pt x="233875" y="75358"/>
                    <a:pt x="234739" y="79187"/>
                    <a:pt x="235617" y="84315"/>
                  </a:cubicBezTo>
                  <a:cubicBezTo>
                    <a:pt x="235986" y="85690"/>
                    <a:pt x="236170" y="88854"/>
                    <a:pt x="236170" y="93807"/>
                  </a:cubicBezTo>
                  <a:lnTo>
                    <a:pt x="236170" y="100296"/>
                  </a:lnTo>
                  <a:cubicBezTo>
                    <a:pt x="236908" y="105459"/>
                    <a:pt x="237276" y="110397"/>
                    <a:pt x="237276" y="115109"/>
                  </a:cubicBezTo>
                  <a:lnTo>
                    <a:pt x="237715" y="122977"/>
                  </a:lnTo>
                  <a:cubicBezTo>
                    <a:pt x="238154" y="125166"/>
                    <a:pt x="238374" y="128219"/>
                    <a:pt x="238374" y="132135"/>
                  </a:cubicBezTo>
                  <a:lnTo>
                    <a:pt x="240429" y="144464"/>
                  </a:lnTo>
                  <a:cubicBezTo>
                    <a:pt x="241266" y="150323"/>
                    <a:pt x="241684" y="154219"/>
                    <a:pt x="241684" y="156151"/>
                  </a:cubicBezTo>
                  <a:cubicBezTo>
                    <a:pt x="242416" y="159107"/>
                    <a:pt x="242782" y="161296"/>
                    <a:pt x="242782" y="162719"/>
                  </a:cubicBezTo>
                  <a:cubicBezTo>
                    <a:pt x="242782" y="163457"/>
                    <a:pt x="242782" y="163825"/>
                    <a:pt x="242782" y="163825"/>
                  </a:cubicBezTo>
                  <a:lnTo>
                    <a:pt x="242782" y="176962"/>
                  </a:lnTo>
                  <a:lnTo>
                    <a:pt x="243256" y="179350"/>
                  </a:lnTo>
                  <a:lnTo>
                    <a:pt x="243888" y="185031"/>
                  </a:lnTo>
                  <a:cubicBezTo>
                    <a:pt x="243508" y="186934"/>
                    <a:pt x="243413" y="188931"/>
                    <a:pt x="243603" y="191024"/>
                  </a:cubicBezTo>
                  <a:cubicBezTo>
                    <a:pt x="243793" y="193117"/>
                    <a:pt x="243874" y="194459"/>
                    <a:pt x="243844" y="195050"/>
                  </a:cubicBezTo>
                  <a:cubicBezTo>
                    <a:pt x="244225" y="199844"/>
                    <a:pt x="243722" y="205698"/>
                    <a:pt x="242334" y="212612"/>
                  </a:cubicBezTo>
                  <a:cubicBezTo>
                    <a:pt x="242270" y="212893"/>
                    <a:pt x="242238" y="214456"/>
                    <a:pt x="242238" y="217301"/>
                  </a:cubicBezTo>
                  <a:lnTo>
                    <a:pt x="242238" y="219575"/>
                  </a:lnTo>
                  <a:cubicBezTo>
                    <a:pt x="240628" y="223187"/>
                    <a:pt x="239621" y="226626"/>
                    <a:pt x="239217" y="229893"/>
                  </a:cubicBezTo>
                  <a:cubicBezTo>
                    <a:pt x="238386" y="231134"/>
                    <a:pt x="237707" y="232814"/>
                    <a:pt x="237180" y="234933"/>
                  </a:cubicBezTo>
                  <a:cubicBezTo>
                    <a:pt x="236612" y="236589"/>
                    <a:pt x="236117" y="237974"/>
                    <a:pt x="235696" y="239086"/>
                  </a:cubicBezTo>
                  <a:cubicBezTo>
                    <a:pt x="235274" y="240198"/>
                    <a:pt x="235064" y="241442"/>
                    <a:pt x="235064" y="242818"/>
                  </a:cubicBezTo>
                  <a:lnTo>
                    <a:pt x="234212" y="246234"/>
                  </a:lnTo>
                  <a:cubicBezTo>
                    <a:pt x="233697" y="247211"/>
                    <a:pt x="233252" y="248195"/>
                    <a:pt x="232877" y="249184"/>
                  </a:cubicBezTo>
                  <a:cubicBezTo>
                    <a:pt x="232503" y="250173"/>
                    <a:pt x="232315" y="250753"/>
                    <a:pt x="232315" y="250923"/>
                  </a:cubicBezTo>
                  <a:lnTo>
                    <a:pt x="232315" y="255076"/>
                  </a:lnTo>
                  <a:cubicBezTo>
                    <a:pt x="230764" y="256112"/>
                    <a:pt x="229858" y="257214"/>
                    <a:pt x="229597" y="258382"/>
                  </a:cubicBezTo>
                  <a:cubicBezTo>
                    <a:pt x="229337" y="259550"/>
                    <a:pt x="229139" y="260263"/>
                    <a:pt x="229005" y="260520"/>
                  </a:cubicBezTo>
                  <a:cubicBezTo>
                    <a:pt x="229005" y="261954"/>
                    <a:pt x="228162" y="263500"/>
                    <a:pt x="226476" y="265156"/>
                  </a:cubicBezTo>
                  <a:cubicBezTo>
                    <a:pt x="225604" y="265830"/>
                    <a:pt x="224767" y="267211"/>
                    <a:pt x="223965" y="269301"/>
                  </a:cubicBezTo>
                  <a:cubicBezTo>
                    <a:pt x="223163" y="271391"/>
                    <a:pt x="222495" y="272969"/>
                    <a:pt x="221963" y="274034"/>
                  </a:cubicBezTo>
                  <a:lnTo>
                    <a:pt x="215122" y="286020"/>
                  </a:lnTo>
                  <a:lnTo>
                    <a:pt x="213331" y="290217"/>
                  </a:lnTo>
                  <a:lnTo>
                    <a:pt x="208212" y="294590"/>
                  </a:lnTo>
                  <a:cubicBezTo>
                    <a:pt x="203090" y="291645"/>
                    <a:pt x="200804" y="290173"/>
                    <a:pt x="201354" y="290173"/>
                  </a:cubicBezTo>
                  <a:cubicBezTo>
                    <a:pt x="198333" y="292515"/>
                    <a:pt x="192965" y="294786"/>
                    <a:pt x="185250" y="296987"/>
                  </a:cubicBezTo>
                  <a:cubicBezTo>
                    <a:pt x="183306" y="297959"/>
                    <a:pt x="180903" y="298445"/>
                    <a:pt x="178041" y="298445"/>
                  </a:cubicBezTo>
                  <a:lnTo>
                    <a:pt x="174932" y="299481"/>
                  </a:lnTo>
                  <a:lnTo>
                    <a:pt x="170261" y="300060"/>
                  </a:lnTo>
                  <a:lnTo>
                    <a:pt x="169429" y="299472"/>
                  </a:lnTo>
                  <a:lnTo>
                    <a:pt x="169800" y="302115"/>
                  </a:lnTo>
                  <a:cubicBezTo>
                    <a:pt x="169288" y="303924"/>
                    <a:pt x="167796" y="305569"/>
                    <a:pt x="165326" y="307050"/>
                  </a:cubicBezTo>
                  <a:cubicBezTo>
                    <a:pt x="163623" y="308753"/>
                    <a:pt x="162771" y="309605"/>
                    <a:pt x="162771" y="309605"/>
                  </a:cubicBezTo>
                  <a:cubicBezTo>
                    <a:pt x="162267" y="309857"/>
                    <a:pt x="161702" y="310401"/>
                    <a:pt x="161076" y="311238"/>
                  </a:cubicBezTo>
                  <a:cubicBezTo>
                    <a:pt x="160450" y="312076"/>
                    <a:pt x="158975" y="312883"/>
                    <a:pt x="156651" y="313662"/>
                  </a:cubicBezTo>
                  <a:cubicBezTo>
                    <a:pt x="153601" y="314540"/>
                    <a:pt x="149860" y="315348"/>
                    <a:pt x="145429" y="316085"/>
                  </a:cubicBezTo>
                  <a:lnTo>
                    <a:pt x="141565" y="317192"/>
                  </a:lnTo>
                  <a:lnTo>
                    <a:pt x="131442" y="318148"/>
                  </a:lnTo>
                  <a:lnTo>
                    <a:pt x="125926" y="321200"/>
                  </a:lnTo>
                  <a:cubicBezTo>
                    <a:pt x="123257" y="321467"/>
                    <a:pt x="121624" y="321600"/>
                    <a:pt x="121027" y="321600"/>
                  </a:cubicBezTo>
                  <a:lnTo>
                    <a:pt x="113712" y="323163"/>
                  </a:lnTo>
                  <a:cubicBezTo>
                    <a:pt x="108291" y="324328"/>
                    <a:pt x="102950" y="324910"/>
                    <a:pt x="97687" y="324910"/>
                  </a:cubicBezTo>
                  <a:cubicBezTo>
                    <a:pt x="92278" y="324910"/>
                    <a:pt x="86720" y="324249"/>
                    <a:pt x="81012" y="322926"/>
                  </a:cubicBezTo>
                  <a:cubicBezTo>
                    <a:pt x="79947" y="322721"/>
                    <a:pt x="77131" y="322124"/>
                    <a:pt x="72565" y="321134"/>
                  </a:cubicBezTo>
                  <a:cubicBezTo>
                    <a:pt x="67999" y="320145"/>
                    <a:pt x="63983" y="318568"/>
                    <a:pt x="60518" y="316402"/>
                  </a:cubicBezTo>
                  <a:lnTo>
                    <a:pt x="48620" y="308288"/>
                  </a:lnTo>
                  <a:lnTo>
                    <a:pt x="41419" y="304407"/>
                  </a:lnTo>
                  <a:lnTo>
                    <a:pt x="36045" y="300113"/>
                  </a:lnTo>
                  <a:lnTo>
                    <a:pt x="26465" y="293721"/>
                  </a:lnTo>
                  <a:cubicBezTo>
                    <a:pt x="26465" y="295032"/>
                    <a:pt x="26425" y="295688"/>
                    <a:pt x="26343" y="295688"/>
                  </a:cubicBezTo>
                  <a:cubicBezTo>
                    <a:pt x="25699" y="292462"/>
                    <a:pt x="24869" y="290532"/>
                    <a:pt x="23853" y="289897"/>
                  </a:cubicBezTo>
                  <a:cubicBezTo>
                    <a:pt x="22838" y="289261"/>
                    <a:pt x="22028" y="288642"/>
                    <a:pt x="21425" y="288039"/>
                  </a:cubicBezTo>
                  <a:cubicBezTo>
                    <a:pt x="15847" y="282472"/>
                    <a:pt x="12246" y="277859"/>
                    <a:pt x="10625" y="274201"/>
                  </a:cubicBezTo>
                  <a:cubicBezTo>
                    <a:pt x="6053" y="265818"/>
                    <a:pt x="3334" y="260342"/>
                    <a:pt x="2467" y="257772"/>
                  </a:cubicBezTo>
                  <a:cubicBezTo>
                    <a:pt x="822" y="253282"/>
                    <a:pt x="0" y="248426"/>
                    <a:pt x="0" y="243204"/>
                  </a:cubicBezTo>
                  <a:cubicBezTo>
                    <a:pt x="0" y="238638"/>
                    <a:pt x="457" y="234988"/>
                    <a:pt x="1370" y="232255"/>
                  </a:cubicBezTo>
                  <a:cubicBezTo>
                    <a:pt x="1557" y="232079"/>
                    <a:pt x="1560" y="231633"/>
                    <a:pt x="1379" y="230916"/>
                  </a:cubicBezTo>
                  <a:cubicBezTo>
                    <a:pt x="1197" y="230198"/>
                    <a:pt x="1106" y="229152"/>
                    <a:pt x="1106" y="227776"/>
                  </a:cubicBezTo>
                  <a:cubicBezTo>
                    <a:pt x="1106" y="224674"/>
                    <a:pt x="1507" y="220705"/>
                    <a:pt x="2309" y="215869"/>
                  </a:cubicBezTo>
                  <a:cubicBezTo>
                    <a:pt x="2977" y="210572"/>
                    <a:pt x="3310" y="206453"/>
                    <a:pt x="3310" y="203515"/>
                  </a:cubicBezTo>
                  <a:cubicBezTo>
                    <a:pt x="3310" y="199429"/>
                    <a:pt x="2942" y="193291"/>
                    <a:pt x="2204" y="185101"/>
                  </a:cubicBezTo>
                  <a:lnTo>
                    <a:pt x="2784" y="171280"/>
                  </a:lnTo>
                  <a:cubicBezTo>
                    <a:pt x="3504" y="164835"/>
                    <a:pt x="3864" y="159751"/>
                    <a:pt x="3864" y="156028"/>
                  </a:cubicBezTo>
                  <a:lnTo>
                    <a:pt x="4408" y="152208"/>
                  </a:lnTo>
                  <a:lnTo>
                    <a:pt x="6656" y="133171"/>
                  </a:lnTo>
                  <a:lnTo>
                    <a:pt x="7718" y="116646"/>
                  </a:lnTo>
                  <a:cubicBezTo>
                    <a:pt x="7718" y="113789"/>
                    <a:pt x="8087" y="109797"/>
                    <a:pt x="8825" y="104669"/>
                  </a:cubicBezTo>
                  <a:cubicBezTo>
                    <a:pt x="8825" y="103393"/>
                    <a:pt x="8924" y="101544"/>
                    <a:pt x="9123" y="99124"/>
                  </a:cubicBezTo>
                  <a:cubicBezTo>
                    <a:pt x="9322" y="96703"/>
                    <a:pt x="9788" y="94041"/>
                    <a:pt x="10519" y="91137"/>
                  </a:cubicBezTo>
                  <a:cubicBezTo>
                    <a:pt x="11597" y="83580"/>
                    <a:pt x="13236" y="76236"/>
                    <a:pt x="15437" y="69106"/>
                  </a:cubicBezTo>
                  <a:cubicBezTo>
                    <a:pt x="17105" y="61812"/>
                    <a:pt x="20866" y="54460"/>
                    <a:pt x="26720" y="47049"/>
                  </a:cubicBezTo>
                  <a:cubicBezTo>
                    <a:pt x="26720" y="47049"/>
                    <a:pt x="28854" y="43847"/>
                    <a:pt x="33121" y="37442"/>
                  </a:cubicBezTo>
                  <a:cubicBezTo>
                    <a:pt x="36148" y="32256"/>
                    <a:pt x="40322" y="28108"/>
                    <a:pt x="45643" y="25000"/>
                  </a:cubicBezTo>
                  <a:lnTo>
                    <a:pt x="52483" y="20267"/>
                  </a:lnTo>
                  <a:lnTo>
                    <a:pt x="63047" y="14682"/>
                  </a:lnTo>
                  <a:cubicBezTo>
                    <a:pt x="72618" y="10263"/>
                    <a:pt x="80509" y="7386"/>
                    <a:pt x="86720" y="6051"/>
                  </a:cubicBezTo>
                  <a:cubicBezTo>
                    <a:pt x="87124" y="6080"/>
                    <a:pt x="90838" y="5530"/>
                    <a:pt x="97863" y="4400"/>
                  </a:cubicBezTo>
                  <a:lnTo>
                    <a:pt x="101035" y="4987"/>
                  </a:lnTo>
                  <a:lnTo>
                    <a:pt x="103434" y="3847"/>
                  </a:lnTo>
                  <a:lnTo>
                    <a:pt x="108568" y="5312"/>
                  </a:lnTo>
                  <a:lnTo>
                    <a:pt x="113835" y="3160"/>
                  </a:lnTo>
                  <a:cubicBezTo>
                    <a:pt x="116405" y="2380"/>
                    <a:pt x="119630" y="1602"/>
                    <a:pt x="123512" y="826"/>
                  </a:cubicBezTo>
                  <a:cubicBezTo>
                    <a:pt x="125467" y="-105"/>
                    <a:pt x="127713" y="-248"/>
                    <a:pt x="130251" y="396"/>
                  </a:cubicBezTo>
                  <a:close/>
                </a:path>
              </a:pathLst>
            </a:custGeom>
            <a:solidFill>
              <a:srgbClr val="3F6361"/>
            </a:soli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pPr marR="0" lvl="0" algn="ctr" defTabSz="914400" rtl="0" eaLnBrk="1" fontAlgn="auto" latinLnBrk="0" hangingPunct="1">
                <a:lnSpc>
                  <a:spcPct val="110000"/>
                </a:lnSpc>
                <a:spcBef>
                  <a:spcPts val="0"/>
                </a:spcBef>
                <a:spcAft>
                  <a:spcPts val="0"/>
                </a:spcAft>
                <a:buClrTx/>
                <a:buSzTx/>
                <a:buFontTx/>
                <a:buNone/>
                <a:defRPr/>
              </a:pPr>
              <a:endParaRPr kumimoji="0" lang="zh-CN" altLang="en-US" sz="3300" b="1" i="0" u="none" strike="noStrike" kern="1200" cap="none" spc="0" normalizeH="0" baseline="0" noProof="0" dirty="0">
                <a:ln>
                  <a:noFill/>
                </a:ln>
                <a:solidFill>
                  <a:srgbClr val="3F6361"/>
                </a:solidFill>
                <a:effectLst/>
                <a:uLnTx/>
                <a:uFillTx/>
                <a:latin typeface="演示佛系体" panose="00000500000000000000" pitchFamily="2" charset="-122"/>
                <a:ea typeface="演示佛系体" panose="00000500000000000000" pitchFamily="2" charset="-122"/>
                <a:cs typeface="微软雅黑" panose="020B0503020204020204" charset="-122"/>
                <a:sym typeface="Arial" panose="020B0604020202020204" pitchFamily="34"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decel="10000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from="0" to="1" calcmode="lin" valueType="num">
                                      <p:cBhvr>
                                        <p:cTn id="7" dur="500" fill="hold">
                                          <p:stCondLst>
                                            <p:cond delay="0"/>
                                          </p:stCondLst>
                                        </p:cTn>
                                        <p:tgtEl>
                                          <p:spTgt spid="41"/>
                                        </p:tgtEl>
                                        <p:attrNameLst>
                                          <p:attrName>style.opacity</p:attrName>
                                        </p:attrNameLst>
                                      </p:cBhvr>
                                    </p:anim>
                                    <p:anim to="" calcmode="lin" valueType="num">
                                      <p:cBhvr>
                                        <p:cTn id="8" dur="500" fill="hold">
                                          <p:stCondLst>
                                            <p:cond delay="0"/>
                                          </p:stCondLst>
                                        </p:cTn>
                                        <p:tgtEl>
                                          <p:spTgt spid="41"/>
                                        </p:tgtEl>
                                        <p:attrNameLst>
                                          <p:attrName>ppt_y</p:attrName>
                                        </p:attrNameLst>
                                      </p:cBhvr>
                                      <p:tavLst>
                                        <p:tav tm="0" fmla="$">
                                          <p:val>
                                            <p:strVal val="#ppt_y+.05"/>
                                          </p:val>
                                        </p:tav>
                                        <p:tav tm="100000" fmla="$">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decel="10000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 from="0" to="1" calcmode="lin" valueType="num">
                                      <p:cBhvr>
                                        <p:cTn id="13" dur="500" fill="hold">
                                          <p:stCondLst>
                                            <p:cond delay="0"/>
                                          </p:stCondLst>
                                        </p:cTn>
                                        <p:tgtEl>
                                          <p:spTgt spid="42"/>
                                        </p:tgtEl>
                                        <p:attrNameLst>
                                          <p:attrName>style.opacity</p:attrName>
                                        </p:attrNameLst>
                                      </p:cBhvr>
                                    </p:anim>
                                    <p:anim to="" calcmode="lin" valueType="num">
                                      <p:cBhvr>
                                        <p:cTn id="14" dur="500" fill="hold">
                                          <p:stCondLst>
                                            <p:cond delay="0"/>
                                          </p:stCondLst>
                                        </p:cTn>
                                        <p:tgtEl>
                                          <p:spTgt spid="42"/>
                                        </p:tgtEl>
                                        <p:attrNameLst>
                                          <p:attrName>ppt_y</p:attrName>
                                        </p:attrNameLst>
                                      </p:cBhvr>
                                      <p:tavLst>
                                        <p:tav tm="0" fmla="$">
                                          <p:val>
                                            <p:strVal val="#ppt_y+.05"/>
                                          </p:val>
                                        </p:tav>
                                        <p:tav tm="100000" fmla="$">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decel="10000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 from="0" to="1" calcmode="lin" valueType="num">
                                      <p:cBhvr>
                                        <p:cTn id="19" dur="500" fill="hold">
                                          <p:stCondLst>
                                            <p:cond delay="0"/>
                                          </p:stCondLst>
                                        </p:cTn>
                                        <p:tgtEl>
                                          <p:spTgt spid="43"/>
                                        </p:tgtEl>
                                        <p:attrNameLst>
                                          <p:attrName>style.opacity</p:attrName>
                                        </p:attrNameLst>
                                      </p:cBhvr>
                                    </p:anim>
                                    <p:anim to="" calcmode="lin" valueType="num">
                                      <p:cBhvr>
                                        <p:cTn id="20" dur="500" fill="hold">
                                          <p:stCondLst>
                                            <p:cond delay="0"/>
                                          </p:stCondLst>
                                        </p:cTn>
                                        <p:tgtEl>
                                          <p:spTgt spid="43"/>
                                        </p:tgtEl>
                                        <p:attrNameLst>
                                          <p:attrName>ppt_y</p:attrName>
                                        </p:attrNameLst>
                                      </p:cBhvr>
                                      <p:tavLst>
                                        <p:tav tm="0" fmla="$">
                                          <p:val>
                                            <p:strVal val="#ppt_y+.05"/>
                                          </p:val>
                                        </p:tav>
                                        <p:tav tm="100000" fmla="$">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3" name="Picture 4"/>
          <p:cNvPicPr>
            <a:picLocks noChangeAspect="1"/>
          </p:cNvPicPr>
          <p:nvPr/>
        </p:nvPicPr>
        <p:blipFill>
          <a:blip r:embed="rId1"/>
          <a:stretch>
            <a:fillRect/>
          </a:stretch>
        </p:blipFill>
        <p:spPr>
          <a:xfrm>
            <a:off x="6660515" y="476885"/>
            <a:ext cx="2230120" cy="1235710"/>
          </a:xfrm>
          <a:prstGeom prst="rect">
            <a:avLst/>
          </a:prstGeom>
          <a:noFill/>
          <a:ln w="9525">
            <a:noFill/>
          </a:ln>
        </p:spPr>
      </p:pic>
      <p:sp>
        <p:nvSpPr>
          <p:cNvPr id="84997" name="Text Box 5"/>
          <p:cNvSpPr txBox="1"/>
          <p:nvPr/>
        </p:nvSpPr>
        <p:spPr>
          <a:xfrm>
            <a:off x="304800" y="1966913"/>
            <a:ext cx="8839200" cy="3416300"/>
          </a:xfrm>
          <a:prstGeom prst="rect">
            <a:avLst/>
          </a:prstGeom>
          <a:noFill/>
          <a:ln w="9525">
            <a:noFill/>
          </a:ln>
        </p:spPr>
        <p:txBody>
          <a:bodyPr anchor="t" anchorCtr="0">
            <a:spAutoFit/>
          </a:bodyPr>
          <a:p>
            <a:pPr>
              <a:spcBef>
                <a:spcPct val="50000"/>
              </a:spcBef>
            </a:pPr>
            <a:r>
              <a:rPr lang="zh-CN" altLang="en-US" sz="3600" b="1" dirty="0">
                <a:latin typeface="Times New Roman" panose="02020603050405020304" pitchFamily="18" charset="0"/>
                <a:ea typeface="华文新魏" panose="02010800040101010101" pitchFamily="2" charset="-122"/>
              </a:rPr>
              <a:t>      翠翠在风日里长养着</a:t>
            </a:r>
            <a:r>
              <a:rPr lang="en-US" altLang="zh-CN" sz="3600" b="1" dirty="0">
                <a:latin typeface="Times New Roman" panose="02020603050405020304" pitchFamily="18" charset="0"/>
                <a:ea typeface="华文新魏" panose="02010800040101010101" pitchFamily="2" charset="-122"/>
              </a:rPr>
              <a:t>,</a:t>
            </a:r>
            <a:r>
              <a:rPr lang="zh-CN" altLang="en-US" sz="3600" b="1" dirty="0">
                <a:latin typeface="Times New Roman" panose="02020603050405020304" pitchFamily="18" charset="0"/>
                <a:ea typeface="华文新魏" panose="02010800040101010101" pitchFamily="2" charset="-122"/>
              </a:rPr>
              <a:t>把皮肤变得黑黑的</a:t>
            </a:r>
            <a:r>
              <a:rPr lang="en-US" altLang="zh-CN" sz="3600" b="1" dirty="0">
                <a:latin typeface="Times New Roman" panose="02020603050405020304" pitchFamily="18" charset="0"/>
                <a:ea typeface="华文新魏" panose="02010800040101010101" pitchFamily="2" charset="-122"/>
              </a:rPr>
              <a:t>,</a:t>
            </a:r>
            <a:r>
              <a:rPr lang="zh-CN" altLang="en-US" sz="3600" b="1" dirty="0">
                <a:latin typeface="Times New Roman" panose="02020603050405020304" pitchFamily="18" charset="0"/>
                <a:ea typeface="华文新魏" panose="02010800040101010101" pitchFamily="2" charset="-122"/>
              </a:rPr>
              <a:t>触目为青山绿水</a:t>
            </a:r>
            <a:r>
              <a:rPr lang="en-US" altLang="zh-CN" sz="3600" b="1" dirty="0">
                <a:latin typeface="Times New Roman" panose="02020603050405020304" pitchFamily="18" charset="0"/>
                <a:ea typeface="华文新魏" panose="02010800040101010101" pitchFamily="2" charset="-122"/>
              </a:rPr>
              <a:t>,</a:t>
            </a:r>
            <a:r>
              <a:rPr lang="zh-CN" altLang="en-US" sz="3600" b="1" dirty="0">
                <a:latin typeface="Times New Roman" panose="02020603050405020304" pitchFamily="18" charset="0"/>
                <a:ea typeface="华文新魏" panose="02010800040101010101" pitchFamily="2" charset="-122"/>
              </a:rPr>
              <a:t>一对眸子清明如水晶</a:t>
            </a:r>
            <a:r>
              <a:rPr lang="en-US" altLang="zh-CN" sz="3600" b="1" dirty="0">
                <a:latin typeface="Times New Roman" panose="02020603050405020304" pitchFamily="18" charset="0"/>
                <a:ea typeface="华文新魏" panose="02010800040101010101" pitchFamily="2" charset="-122"/>
              </a:rPr>
              <a:t>, </a:t>
            </a:r>
            <a:r>
              <a:rPr lang="zh-CN" altLang="en-US" sz="3600" b="1" dirty="0">
                <a:latin typeface="Times New Roman" panose="02020603050405020304" pitchFamily="18" charset="0"/>
                <a:ea typeface="华文新魏" panose="02010800040101010101" pitchFamily="2" charset="-122"/>
              </a:rPr>
              <a:t>自然既长养她且教育她，为人天真活泼，处处俨然如一只小兽物。人又那么乖，如山头黄麂一样，从不想到残忍事情，从不发愁，从不动气</a:t>
            </a:r>
            <a:r>
              <a:rPr lang="en-US" altLang="zh-CN" sz="3600" b="1" dirty="0">
                <a:latin typeface="Times New Roman" panose="02020603050405020304" pitchFamily="18" charset="0"/>
                <a:ea typeface="华文新魏" panose="02010800040101010101" pitchFamily="2" charset="-122"/>
              </a:rPr>
              <a:t>……</a:t>
            </a:r>
            <a:endParaRPr lang="en-US" altLang="zh-CN" sz="3600" b="1" dirty="0">
              <a:latin typeface="Times New Roman" panose="02020603050405020304" pitchFamily="18" charset="0"/>
              <a:ea typeface="华文新魏" panose="02010800040101010101" pitchFamily="2" charset="-122"/>
            </a:endParaRPr>
          </a:p>
        </p:txBody>
      </p:sp>
      <p:sp>
        <p:nvSpPr>
          <p:cNvPr id="35846" name="矩形 1"/>
          <p:cNvSpPr/>
          <p:nvPr/>
        </p:nvSpPr>
        <p:spPr>
          <a:xfrm>
            <a:off x="2532063" y="5749925"/>
            <a:ext cx="3243580" cy="460375"/>
          </a:xfrm>
          <a:prstGeom prst="rect">
            <a:avLst/>
          </a:prstGeom>
          <a:noFill/>
          <a:ln w="9525">
            <a:noFill/>
          </a:ln>
        </p:spPr>
        <p:txBody>
          <a:bodyPr wrap="none" anchor="t" anchorCtr="0">
            <a:spAutoFit/>
          </a:bodyPr>
          <a:p>
            <a:pPr eaLnBrk="0" hangingPunct="0"/>
            <a:r>
              <a:rPr lang="zh-CN" altLang="en-US" sz="2400" b="1" dirty="0">
                <a:solidFill>
                  <a:srgbClr val="FF3300"/>
                </a:solidFill>
                <a:latin typeface="黑体" panose="02010609060101010101" pitchFamily="49" charset="-122"/>
                <a:ea typeface="黑体" panose="02010609060101010101" pitchFamily="49" charset="-122"/>
              </a:rPr>
              <a:t>单纯明净、健康美丽。</a:t>
            </a:r>
            <a:endParaRPr lang="zh-CN" altLang="en-US" sz="2400" dirty="0">
              <a:latin typeface="Arial" panose="020B0604020202020204" pitchFamily="34" charset="0"/>
              <a:ea typeface="宋体" panose="02010600030101010101" pitchFamily="2" charset="-122"/>
            </a:endParaRPr>
          </a:p>
        </p:txBody>
      </p:sp>
      <p:sp>
        <p:nvSpPr>
          <p:cNvPr id="28677" name="矩形 1"/>
          <p:cNvSpPr/>
          <p:nvPr/>
        </p:nvSpPr>
        <p:spPr>
          <a:xfrm>
            <a:off x="107950" y="34925"/>
            <a:ext cx="2808288" cy="1108075"/>
          </a:xfrm>
          <a:prstGeom prst="rect">
            <a:avLst/>
          </a:prstGeom>
          <a:noFill/>
          <a:ln w="9525">
            <a:noFill/>
          </a:ln>
        </p:spPr>
        <p:txBody>
          <a:bodyPr anchor="t" anchorCtr="0">
            <a:spAutoFit/>
          </a:bodyPr>
          <a:p>
            <a:pPr eaLnBrk="0" hangingPunct="0"/>
            <a:r>
              <a:rPr lang="zh-CN" altLang="en-US" sz="6600" dirty="0">
                <a:latin typeface="Arial" panose="020B0604020202020204" pitchFamily="34" charset="0"/>
                <a:ea typeface="宋体" panose="02010600030101010101" pitchFamily="2" charset="-122"/>
              </a:rPr>
              <a:t>人物美</a:t>
            </a:r>
            <a:endParaRPr lang="zh-CN" altLang="en-US" sz="6600" dirty="0">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6"/>
                                        </p:tgtEl>
                                        <p:attrNameLst>
                                          <p:attrName>style.visibility</p:attrName>
                                        </p:attrNameLst>
                                      </p:cBhvr>
                                      <p:to>
                                        <p:strVal val="visible"/>
                                      </p:to>
                                    </p:set>
                                    <p:anim calcmode="lin" valueType="num">
                                      <p:cBhvr additive="base">
                                        <p:cTn id="7" dur="500" fill="hold"/>
                                        <p:tgtEl>
                                          <p:spTgt spid="35846"/>
                                        </p:tgtEl>
                                        <p:attrNameLst>
                                          <p:attrName>ppt_x</p:attrName>
                                        </p:attrNameLst>
                                      </p:cBhvr>
                                      <p:tavLst>
                                        <p:tav tm="0">
                                          <p:val>
                                            <p:strVal val="#ppt_x"/>
                                          </p:val>
                                        </p:tav>
                                        <p:tav tm="100000">
                                          <p:val>
                                            <p:strVal val="#ppt_x"/>
                                          </p:val>
                                        </p:tav>
                                      </p:tavLst>
                                    </p:anim>
                                    <p:anim calcmode="lin" valueType="num">
                                      <p:cBhvr additive="base">
                                        <p:cTn id="8" dur="500" fill="hold"/>
                                        <p:tgtEl>
                                          <p:spTgt spid="358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7" name="Picture 2"/>
          <p:cNvPicPr>
            <a:picLocks noChangeAspect="1"/>
          </p:cNvPicPr>
          <p:nvPr/>
        </p:nvPicPr>
        <p:blipFill>
          <a:blip r:embed="rId1"/>
          <a:stretch>
            <a:fillRect/>
          </a:stretch>
        </p:blipFill>
        <p:spPr>
          <a:xfrm>
            <a:off x="0" y="0"/>
            <a:ext cx="2339975" cy="3683000"/>
          </a:xfrm>
          <a:prstGeom prst="rect">
            <a:avLst/>
          </a:prstGeom>
          <a:noFill/>
          <a:ln w="9525">
            <a:noFill/>
          </a:ln>
        </p:spPr>
      </p:pic>
      <p:sp>
        <p:nvSpPr>
          <p:cNvPr id="29698" name="矩形 1"/>
          <p:cNvSpPr/>
          <p:nvPr/>
        </p:nvSpPr>
        <p:spPr>
          <a:xfrm>
            <a:off x="3276600" y="26988"/>
            <a:ext cx="5386388" cy="6740525"/>
          </a:xfrm>
          <a:prstGeom prst="rect">
            <a:avLst/>
          </a:prstGeom>
          <a:noFill/>
          <a:ln w="9525">
            <a:noFill/>
          </a:ln>
        </p:spPr>
        <p:txBody>
          <a:bodyPr anchor="t" anchorCtr="0">
            <a:spAutoFit/>
          </a:bodyPr>
          <a:p>
            <a:pPr eaLnBrk="0" hangingPunct="0"/>
            <a:r>
              <a:rPr lang="zh-CN" altLang="en-US" sz="1600" b="1" dirty="0">
                <a:solidFill>
                  <a:srgbClr val="111111"/>
                </a:solidFill>
                <a:latin typeface="黑体" panose="02010609060101010101" pitchFamily="49" charset="-122"/>
                <a:ea typeface="黑体" panose="02010609060101010101" pitchFamily="49" charset="-122"/>
              </a:rPr>
              <a:t>那人方注意到翠翠。码头上已无别的人，那人问：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“是谁？”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是翠翠！</a:t>
            </a:r>
            <a:r>
              <a:rPr lang="zh-CN" altLang="en-US" sz="1600" b="1" dirty="0">
                <a:solidFill>
                  <a:srgbClr val="111111"/>
                </a:solidFill>
                <a:latin typeface="黑体" panose="02010609060101010101" pitchFamily="49" charset="-122"/>
                <a:ea typeface="黑体" panose="02010609060101010101" pitchFamily="49" charset="-122"/>
              </a:rPr>
              <a:t>”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“翠翠又是谁？”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是碧溪岨撑渡船的孙女。</a:t>
            </a:r>
            <a:r>
              <a:rPr lang="zh-CN" altLang="en-US" sz="1600" b="1" dirty="0">
                <a:solidFill>
                  <a:srgbClr val="111111"/>
                </a:solidFill>
                <a:latin typeface="黑体" panose="02010609060101010101" pitchFamily="49" charset="-122"/>
                <a:ea typeface="黑体" panose="02010609060101010101" pitchFamily="49" charset="-122"/>
              </a:rPr>
              <a:t>”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“你在这儿做什么？”</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 “</a:t>
            </a:r>
            <a:r>
              <a:rPr lang="zh-CN" altLang="en-US" sz="1600" b="1" dirty="0">
                <a:solidFill>
                  <a:srgbClr val="FF0000"/>
                </a:solidFill>
                <a:latin typeface="黑体" panose="02010609060101010101" pitchFamily="49" charset="-122"/>
                <a:ea typeface="黑体" panose="02010609060101010101" pitchFamily="49" charset="-122"/>
              </a:rPr>
              <a:t>我等我爷爷。我等他来好回家去</a:t>
            </a:r>
            <a:r>
              <a:rPr lang="zh-CN" altLang="en-US" sz="1600" b="1" dirty="0">
                <a:solidFill>
                  <a:srgbClr val="111111"/>
                </a:solidFill>
                <a:latin typeface="黑体" panose="02010609060101010101" pitchFamily="49" charset="-122"/>
                <a:ea typeface="黑体" panose="02010609060101010101" pitchFamily="49" charset="-122"/>
              </a:rPr>
              <a:t>。”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“等他来他可不会来，你爷爷一定到城里军营里喝了酒，醉倒后被人抬回去了！”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他不会。他答应来，他就一定会来的。</a:t>
            </a:r>
            <a:r>
              <a:rPr lang="zh-CN" altLang="en-US" sz="1600" b="1" dirty="0">
                <a:solidFill>
                  <a:srgbClr val="111111"/>
                </a:solidFill>
                <a:latin typeface="黑体" panose="02010609060101010101" pitchFamily="49" charset="-122"/>
                <a:ea typeface="黑体" panose="02010609060101010101" pitchFamily="49" charset="-122"/>
              </a:rPr>
              <a:t>”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“这里等也不成。到我家里去，到那边点了灯的楼上去，等爷爷来找你好不好？”</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 翠翠误会邀他进屋里去那个人的好意，正记着水手说的妇人丑事，她以为那男子就是要她上有女人唱歌的楼上去，本来从不骂人，这时正因等候祖父太久了，心中焦急得很，听人要她上去，以为欺侮了她，就轻轻的说：</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 “</a:t>
            </a:r>
            <a:r>
              <a:rPr lang="zh-CN" altLang="en-US" sz="1600" b="1" dirty="0">
                <a:solidFill>
                  <a:srgbClr val="FF0000"/>
                </a:solidFill>
                <a:latin typeface="黑体" panose="02010609060101010101" pitchFamily="49" charset="-122"/>
                <a:ea typeface="黑体" panose="02010609060101010101" pitchFamily="49" charset="-122"/>
              </a:rPr>
              <a:t>你个悖时砍脑壳的！</a:t>
            </a:r>
            <a:r>
              <a:rPr lang="zh-CN" altLang="en-US" sz="1600" b="1" dirty="0">
                <a:solidFill>
                  <a:srgbClr val="111111"/>
                </a:solidFill>
                <a:latin typeface="黑体" panose="02010609060101010101" pitchFamily="49" charset="-122"/>
                <a:ea typeface="黑体" panose="02010609060101010101" pitchFamily="49" charset="-122"/>
              </a:rPr>
              <a:t>” 话虽轻轻的，那男的却听得出，且从声音上听得出翠翠年纪，便带笑说：“怎么，你骂人！你不愿意上去，要呆在这儿，回头水里大鱼来咬了你，可不要叫喊！”</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 </a:t>
            </a:r>
            <a:r>
              <a:rPr lang="zh-CN" altLang="en-US" sz="1600" b="1" dirty="0">
                <a:solidFill>
                  <a:srgbClr val="FF0000"/>
                </a:solidFill>
                <a:latin typeface="黑体" panose="02010609060101010101" pitchFamily="49" charset="-122"/>
                <a:ea typeface="黑体" panose="02010609060101010101" pitchFamily="49" charset="-122"/>
              </a:rPr>
              <a:t>翠翠说：“鱼咬了我也不管你的事。</a:t>
            </a:r>
            <a:r>
              <a:rPr lang="zh-CN" altLang="en-US" sz="1600" b="1" dirty="0">
                <a:solidFill>
                  <a:srgbClr val="111111"/>
                </a:solidFill>
                <a:latin typeface="黑体" panose="02010609060101010101" pitchFamily="49" charset="-122"/>
                <a:ea typeface="黑体" panose="02010609060101010101" pitchFamily="49" charset="-122"/>
              </a:rPr>
              <a:t>” </a:t>
            </a:r>
            <a:endParaRPr lang="en-US" altLang="zh-CN" sz="1600" b="1" dirty="0">
              <a:solidFill>
                <a:srgbClr val="111111"/>
              </a:solidFill>
              <a:latin typeface="黑体" panose="02010609060101010101" pitchFamily="49" charset="-122"/>
              <a:ea typeface="黑体" panose="02010609060101010101" pitchFamily="49" charset="-122"/>
            </a:endParaRPr>
          </a:p>
          <a:p>
            <a:pPr eaLnBrk="0" hangingPunct="0"/>
            <a:r>
              <a:rPr lang="zh-CN" altLang="en-US" sz="1600" b="1" dirty="0">
                <a:solidFill>
                  <a:srgbClr val="111111"/>
                </a:solidFill>
                <a:latin typeface="黑体" panose="02010609060101010101" pitchFamily="49" charset="-122"/>
                <a:ea typeface="黑体" panose="02010609060101010101" pitchFamily="49" charset="-122"/>
              </a:rPr>
              <a:t>那黄狗好象明白翠翠被人欺侮了，又汪汪的吠起来。那男子把手中白鸭举起，向黄狗吓了一下，便走上河街去了。黄狗为了自己被欺侮还想追过去，</a:t>
            </a:r>
            <a:r>
              <a:rPr lang="zh-CN" altLang="en-US" sz="1600" b="1" dirty="0">
                <a:solidFill>
                  <a:srgbClr val="FF0000"/>
                </a:solidFill>
                <a:latin typeface="黑体" panose="02010609060101010101" pitchFamily="49" charset="-122"/>
                <a:ea typeface="黑体" panose="02010609060101010101" pitchFamily="49" charset="-122"/>
              </a:rPr>
              <a:t>翠翠便喊： “狗，狗，你叫人也看人叫！</a:t>
            </a:r>
            <a:r>
              <a:rPr lang="zh-CN" altLang="en-US" sz="1600" b="1" dirty="0">
                <a:solidFill>
                  <a:srgbClr val="111111"/>
                </a:solidFill>
                <a:latin typeface="黑体" panose="02010609060101010101" pitchFamily="49" charset="-122"/>
                <a:ea typeface="黑体" panose="02010609060101010101" pitchFamily="49" charset="-122"/>
              </a:rPr>
              <a:t>”翠翠意思仿佛只在问给狗“那轻薄男子还不值得叫”，但男子听去的却是另外一种好意，男的以为是她要狗莫向好人叫，放肆的笑着，不见了。</a:t>
            </a:r>
            <a:endParaRPr lang="zh-CN" altLang="en-US" sz="1600" b="1" dirty="0">
              <a:latin typeface="黑体" panose="02010609060101010101" pitchFamily="49" charset="-122"/>
              <a:ea typeface="黑体" panose="02010609060101010101" pitchFamily="49" charset="-122"/>
            </a:endParaRPr>
          </a:p>
        </p:txBody>
      </p:sp>
      <p:sp>
        <p:nvSpPr>
          <p:cNvPr id="36868" name="矩形 1"/>
          <p:cNvSpPr/>
          <p:nvPr/>
        </p:nvSpPr>
        <p:spPr>
          <a:xfrm>
            <a:off x="107315" y="3860800"/>
            <a:ext cx="1407160" cy="1153795"/>
          </a:xfrm>
          <a:prstGeom prst="rect">
            <a:avLst/>
          </a:prstGeom>
          <a:noFill/>
          <a:ln w="9525">
            <a:noFill/>
          </a:ln>
        </p:spPr>
        <p:txBody>
          <a:bodyPr wrap="none" anchor="t" anchorCtr="0">
            <a:noAutofit/>
          </a:bodyPr>
          <a:p>
            <a:pPr eaLnBrk="0" hangingPunct="0"/>
            <a:r>
              <a:rPr lang="zh-CN" altLang="en-US" sz="2400" b="1" dirty="0">
                <a:latin typeface="黑体" panose="02010609060101010101" pitchFamily="49" charset="-122"/>
                <a:ea typeface="黑体" panose="02010609060101010101" pitchFamily="49" charset="-122"/>
              </a:rPr>
              <a:t>天真纯朴</a:t>
            </a:r>
            <a:endParaRPr lang="zh-CN" altLang="en-US" sz="2400" b="1" dirty="0">
              <a:latin typeface="黑体" panose="02010609060101010101" pitchFamily="49" charset="-122"/>
              <a:ea typeface="黑体" panose="02010609060101010101" pitchFamily="49" charset="-122"/>
            </a:endParaRPr>
          </a:p>
          <a:p>
            <a:pPr eaLnBrk="0" hangingPunct="0"/>
            <a:r>
              <a:rPr lang="zh-CN" altLang="en-US" sz="2400" b="1" dirty="0">
                <a:latin typeface="黑体" panose="02010609060101010101" pitchFamily="49" charset="-122"/>
                <a:ea typeface="黑体" panose="02010609060101010101" pitchFamily="49" charset="-122"/>
              </a:rPr>
              <a:t>毫无心机</a:t>
            </a:r>
            <a:endParaRPr lang="en-US" altLang="zh-CN" sz="2400" b="1" dirty="0">
              <a:latin typeface="黑体" panose="02010609060101010101" pitchFamily="49" charset="-122"/>
              <a:ea typeface="黑体" panose="02010609060101010101" pitchFamily="49" charset="-122"/>
            </a:endParaRPr>
          </a:p>
          <a:p>
            <a:pPr eaLnBrk="0" hangingPunct="0"/>
            <a:r>
              <a:rPr lang="zh-CN" altLang="en-US" sz="2400" b="1" dirty="0">
                <a:latin typeface="黑体" panose="02010609060101010101" pitchFamily="49" charset="-122"/>
                <a:ea typeface="黑体" panose="02010609060101010101" pitchFamily="49" charset="-122"/>
              </a:rPr>
              <a:t>直率</a:t>
            </a:r>
            <a:endParaRPr lang="zh-CN" altLang="en-US" sz="2400" b="1" dirty="0">
              <a:latin typeface="黑体" panose="02010609060101010101" pitchFamily="49" charset="-122"/>
              <a:ea typeface="黑体" panose="02010609060101010101" pitchFamily="49" charset="-122"/>
            </a:endParaRPr>
          </a:p>
          <a:p>
            <a:pPr eaLnBrk="0" hangingPunct="0"/>
            <a:endParaRPr lang="zh-CN" altLang="en-US" sz="24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anim calcmode="lin" valueType="num">
                                      <p:cBhvr additive="base">
                                        <p:cTn id="7" dur="500" fill="hold"/>
                                        <p:tgtEl>
                                          <p:spTgt spid="36868"/>
                                        </p:tgtEl>
                                        <p:attrNameLst>
                                          <p:attrName>ppt_x</p:attrName>
                                        </p:attrNameLst>
                                      </p:cBhvr>
                                      <p:tavLst>
                                        <p:tav tm="0">
                                          <p:val>
                                            <p:strVal val="#ppt_x"/>
                                          </p:val>
                                        </p:tav>
                                        <p:tav tm="100000">
                                          <p:val>
                                            <p:strVal val="#ppt_x"/>
                                          </p:val>
                                        </p:tav>
                                      </p:tavLst>
                                    </p:anim>
                                    <p:anim calcmode="lin" valueType="num">
                                      <p:cBhvr additive="base">
                                        <p:cTn id="8" dur="500" fill="hold"/>
                                        <p:tgtEl>
                                          <p:spTgt spid="368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Rectangle 5"/>
          <p:cNvSpPr/>
          <p:nvPr/>
        </p:nvSpPr>
        <p:spPr>
          <a:xfrm>
            <a:off x="107315" y="1557020"/>
            <a:ext cx="8239125" cy="3279140"/>
          </a:xfrm>
          <a:prstGeom prst="rect">
            <a:avLst/>
          </a:prstGeom>
          <a:noFill/>
          <a:ln w="9525">
            <a:noFill/>
          </a:ln>
        </p:spPr>
        <p:txBody>
          <a:bodyPr anchor="ctr" anchorCtr="0">
            <a:noAutofit/>
          </a:bodyPr>
          <a:p>
            <a:pPr eaLnBrk="0" hangingPunct="0"/>
            <a:r>
              <a:rPr lang="zh-CN" altLang="en-US" sz="2800" b="1" dirty="0">
                <a:latin typeface="黑体" panose="02010609060101010101" pitchFamily="49" charset="-122"/>
                <a:ea typeface="黑体" panose="02010609060101010101" pitchFamily="49" charset="-122"/>
              </a:rPr>
              <a:t>    到如今，他的儿子大的已十八岁，小的已十六岁。两个年青人皆结实如小公牛，能驾船，能泅水，能走长路。凡从小乡城里出身的年青人所能够作的事，他们无一不作，作去无一不精。年纪较长的，如他们爸爸一样，</a:t>
            </a:r>
            <a:r>
              <a:rPr lang="zh-CN" altLang="en-US" sz="2800" b="1" dirty="0">
                <a:solidFill>
                  <a:srgbClr val="0000FF"/>
                </a:solidFill>
                <a:latin typeface="黑体" panose="02010609060101010101" pitchFamily="49" charset="-122"/>
                <a:ea typeface="黑体" panose="02010609060101010101" pitchFamily="49" charset="-122"/>
              </a:rPr>
              <a:t>豪放豁达，不拘常套小节</a:t>
            </a:r>
            <a:r>
              <a:rPr lang="zh-CN" altLang="en-US" sz="2800" b="1" dirty="0">
                <a:latin typeface="黑体" panose="02010609060101010101" pitchFamily="49" charset="-122"/>
                <a:ea typeface="黑体" panose="02010609060101010101" pitchFamily="49" charset="-122"/>
              </a:rPr>
              <a:t>。年幼的则气质近于那个白脸黑发的母亲，</a:t>
            </a:r>
            <a:r>
              <a:rPr lang="zh-CN" altLang="en-US" sz="3200" b="1" dirty="0">
                <a:solidFill>
                  <a:srgbClr val="FF3300"/>
                </a:solidFill>
                <a:latin typeface="黑体" panose="02010609060101010101" pitchFamily="49" charset="-122"/>
                <a:ea typeface="黑体" panose="02010609060101010101" pitchFamily="49" charset="-122"/>
              </a:rPr>
              <a:t>不爱说话，眼眉却秀拔出群，一望即知其为人聪明而又富于感情。 </a:t>
            </a:r>
            <a:endParaRPr lang="zh-CN" altLang="en-US" sz="3200" b="1" dirty="0">
              <a:solidFill>
                <a:srgbClr val="FF3300"/>
              </a:solidFill>
              <a:latin typeface="黑体" panose="02010609060101010101" pitchFamily="49" charset="-122"/>
              <a:ea typeface="黑体" panose="02010609060101010101" pitchFamily="49" charset="-122"/>
            </a:endParaRPr>
          </a:p>
        </p:txBody>
      </p:sp>
      <p:sp>
        <p:nvSpPr>
          <p:cNvPr id="30722" name="Rectangle 5"/>
          <p:cNvSpPr/>
          <p:nvPr/>
        </p:nvSpPr>
        <p:spPr>
          <a:xfrm>
            <a:off x="179388" y="0"/>
            <a:ext cx="3313112" cy="830263"/>
          </a:xfrm>
          <a:prstGeom prst="rect">
            <a:avLst/>
          </a:prstGeom>
          <a:noFill/>
          <a:ln w="9525">
            <a:noFill/>
          </a:ln>
        </p:spPr>
        <p:txBody>
          <a:bodyPr anchor="t" anchorCtr="0">
            <a:spAutoFit/>
          </a:bodyPr>
          <a:p>
            <a:r>
              <a:rPr lang="zh-CN" altLang="en-US" sz="4800" b="1" dirty="0">
                <a:solidFill>
                  <a:srgbClr val="FF3300"/>
                </a:solidFill>
                <a:latin typeface="黑体" panose="02010609060101010101" pitchFamily="49" charset="-122"/>
                <a:ea typeface="黑体" panose="02010609060101010101" pitchFamily="49" charset="-122"/>
              </a:rPr>
              <a:t>天保</a:t>
            </a:r>
            <a:r>
              <a:rPr lang="en-US" altLang="zh-CN" sz="4800" b="1" dirty="0">
                <a:solidFill>
                  <a:srgbClr val="FF3300"/>
                </a:solidFill>
                <a:latin typeface="黑体" panose="02010609060101010101" pitchFamily="49" charset="-122"/>
                <a:ea typeface="黑体" panose="02010609060101010101" pitchFamily="49" charset="-122"/>
              </a:rPr>
              <a:t>,</a:t>
            </a:r>
            <a:r>
              <a:rPr lang="zh-CN" altLang="en-US" sz="4800" b="1" dirty="0">
                <a:solidFill>
                  <a:srgbClr val="FF3300"/>
                </a:solidFill>
                <a:latin typeface="黑体" panose="02010609060101010101" pitchFamily="49" charset="-122"/>
                <a:ea typeface="黑体" panose="02010609060101010101" pitchFamily="49" charset="-122"/>
              </a:rPr>
              <a:t>傩送</a:t>
            </a:r>
            <a:endParaRPr lang="zh-CN" altLang="en-US" sz="4800" b="1" dirty="0">
              <a:solidFill>
                <a:srgbClr val="FF3300"/>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Rectangle 4"/>
          <p:cNvSpPr/>
          <p:nvPr/>
        </p:nvSpPr>
        <p:spPr>
          <a:xfrm>
            <a:off x="250825" y="260350"/>
            <a:ext cx="8496300" cy="5816600"/>
          </a:xfrm>
          <a:prstGeom prst="rect">
            <a:avLst/>
          </a:prstGeom>
          <a:noFill/>
          <a:ln w="9525">
            <a:noFill/>
          </a:ln>
        </p:spPr>
        <p:txBody>
          <a:bodyPr anchor="ctr" anchorCtr="0">
            <a:spAutoFit/>
          </a:bodyPr>
          <a:p>
            <a:pPr eaLnBrk="0" hangingPunct="0"/>
            <a:r>
              <a:rPr lang="zh-CN" altLang="en-US" sz="2400" b="1" dirty="0">
                <a:latin typeface="黑体" panose="02010609060101010101" pitchFamily="49" charset="-122"/>
                <a:ea typeface="黑体" panose="02010609060101010101" pitchFamily="49" charset="-122"/>
              </a:rPr>
              <a:t>    两兄弟既年已长大，必需在各种生活上来训练他们，作父亲的就轮流派遣两个小孩子各处旅行。向下行船时，</a:t>
            </a:r>
            <a:r>
              <a:rPr lang="zh-CN" altLang="en-US" sz="2400" b="1" dirty="0">
                <a:solidFill>
                  <a:srgbClr val="0000FF"/>
                </a:solidFill>
                <a:latin typeface="黑体" panose="02010609060101010101" pitchFamily="49" charset="-122"/>
                <a:ea typeface="黑体" panose="02010609060101010101" pitchFamily="49" charset="-122"/>
              </a:rPr>
              <a:t>多随了自己的船只充伙计，甘苦与人相共。荡桨时选最重的一把，背纤时拉头纤二纤</a:t>
            </a:r>
            <a:r>
              <a:rPr lang="zh-CN" altLang="en-US" sz="2400" b="1" dirty="0">
                <a:latin typeface="黑体" panose="02010609060101010101" pitchFamily="49" charset="-122"/>
                <a:ea typeface="黑体" panose="02010609060101010101" pitchFamily="49" charset="-122"/>
              </a:rPr>
              <a:t>，吃的是干鱼，辣子，臭酸菜，睡的是硬帮帮的舱板。向上行从旱路走去，则跟了川东客货，过秀山、龙潭，酉阳作生意，不论寒暑雨雪，必穿了草鞋按站赶路。</a:t>
            </a:r>
            <a:r>
              <a:rPr lang="zh-CN" altLang="en-US" sz="2400" b="1" dirty="0">
                <a:solidFill>
                  <a:srgbClr val="0000FF"/>
                </a:solidFill>
                <a:latin typeface="黑体" panose="02010609060101010101" pitchFamily="49" charset="-122"/>
                <a:ea typeface="黑体" panose="02010609060101010101" pitchFamily="49" charset="-122"/>
              </a:rPr>
              <a:t>且佩了短刀，遇不得已必需动手，便霍的把刀抽出，站到空阔处去，等候对面的一个，接着就同这个人用肉搏来解决。</a:t>
            </a:r>
            <a:r>
              <a:rPr lang="zh-CN" altLang="en-US" sz="2400" b="1" dirty="0">
                <a:latin typeface="黑体" panose="02010609060101010101" pitchFamily="49" charset="-122"/>
                <a:ea typeface="黑体" panose="02010609060101010101" pitchFamily="49" charset="-122"/>
              </a:rPr>
              <a:t>帮里的风气，既为 “对付仇敌必需用刀，联结朋友也必需用刀”，故需要刀时，他们也就从不让它失去那点机会。学贸易，学应酬，学习到一个新地方去生活，且学习用刀保护身体同名誉，教育的目的，似乎在使两个孩子学得做人的勇气与义气。一分教育的结果，弄得</a:t>
            </a:r>
            <a:r>
              <a:rPr lang="zh-CN" altLang="en-US" sz="2800" b="1" dirty="0">
                <a:solidFill>
                  <a:srgbClr val="FF3300"/>
                </a:solidFill>
                <a:latin typeface="黑体" panose="02010609060101010101" pitchFamily="49" charset="-122"/>
                <a:ea typeface="黑体" panose="02010609060101010101" pitchFamily="49" charset="-122"/>
              </a:rPr>
              <a:t>两个人皆结实如老虎，却又和气亲人，不骄惰，不浮华，不倚势凌人，</a:t>
            </a:r>
            <a:r>
              <a:rPr lang="zh-CN" altLang="en-US" sz="2400" b="1" dirty="0">
                <a:latin typeface="黑体" panose="02010609060101010101" pitchFamily="49" charset="-122"/>
                <a:ea typeface="黑体" panose="02010609060101010101" pitchFamily="49" charset="-122"/>
              </a:rPr>
              <a:t>故父子三人在茶峒边境上为人所提及时，人人对这个名姓无不加以一种尊敬。 </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18"/>
          <p:cNvSpPr/>
          <p:nvPr/>
        </p:nvSpPr>
        <p:spPr>
          <a:xfrm>
            <a:off x="34925" y="980441"/>
            <a:ext cx="9144000" cy="4943475"/>
          </a:xfrm>
          <a:prstGeom prst="roundRect">
            <a:avLst>
              <a:gd name="adj" fmla="val 0"/>
            </a:avLst>
          </a:prstGeom>
          <a:gradFill>
            <a:gsLst>
              <a:gs pos="0">
                <a:srgbClr val="FFFFFF">
                  <a:alpha val="0"/>
                </a:srgbClr>
              </a:gs>
              <a:gs pos="69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6" name="任意多边形: 形状 15"/>
          <p:cNvSpPr/>
          <p:nvPr/>
        </p:nvSpPr>
        <p:spPr>
          <a:xfrm>
            <a:off x="360373" y="2873801"/>
            <a:ext cx="8481332" cy="2195472"/>
          </a:xfrm>
          <a:custGeom>
            <a:avLst/>
            <a:gdLst>
              <a:gd name="connsiteX0" fmla="*/ 0 w 10553700"/>
              <a:gd name="connsiteY0" fmla="*/ 515156 h 3436156"/>
              <a:gd name="connsiteX1" fmla="*/ 2159000 w 10553700"/>
              <a:gd name="connsiteY1" fmla="*/ 870756 h 3436156"/>
              <a:gd name="connsiteX2" fmla="*/ 508000 w 10553700"/>
              <a:gd name="connsiteY2" fmla="*/ 489756 h 3436156"/>
              <a:gd name="connsiteX3" fmla="*/ 2438400 w 10553700"/>
              <a:gd name="connsiteY3" fmla="*/ 2610656 h 3436156"/>
              <a:gd name="connsiteX4" fmla="*/ 4978400 w 10553700"/>
              <a:gd name="connsiteY4" fmla="*/ 2089956 h 3436156"/>
              <a:gd name="connsiteX5" fmla="*/ 2552700 w 10553700"/>
              <a:gd name="connsiteY5" fmla="*/ 1937556 h 3436156"/>
              <a:gd name="connsiteX6" fmla="*/ 4584700 w 10553700"/>
              <a:gd name="connsiteY6" fmla="*/ 2724956 h 3436156"/>
              <a:gd name="connsiteX7" fmla="*/ 7442200 w 10553700"/>
              <a:gd name="connsiteY7" fmla="*/ 299256 h 3436156"/>
              <a:gd name="connsiteX8" fmla="*/ 5029200 w 10553700"/>
              <a:gd name="connsiteY8" fmla="*/ 299256 h 3436156"/>
              <a:gd name="connsiteX9" fmla="*/ 9601200 w 10553700"/>
              <a:gd name="connsiteY9" fmla="*/ 2661456 h 3436156"/>
              <a:gd name="connsiteX10" fmla="*/ 9791700 w 10553700"/>
              <a:gd name="connsiteY10" fmla="*/ 1747056 h 3436156"/>
              <a:gd name="connsiteX11" fmla="*/ 7340600 w 10553700"/>
              <a:gd name="connsiteY11" fmla="*/ 2394756 h 3436156"/>
              <a:gd name="connsiteX12" fmla="*/ 10553700 w 10553700"/>
              <a:gd name="connsiteY12" fmla="*/ 3436156 h 3436156"/>
              <a:gd name="connsiteX0-1" fmla="*/ 0 w 10553700"/>
              <a:gd name="connsiteY0-2" fmla="*/ 515156 h 3436156"/>
              <a:gd name="connsiteX1-3" fmla="*/ 2159000 w 10553700"/>
              <a:gd name="connsiteY1-4" fmla="*/ 870756 h 3436156"/>
              <a:gd name="connsiteX2-5" fmla="*/ 508000 w 10553700"/>
              <a:gd name="connsiteY2-6" fmla="*/ 489756 h 3436156"/>
              <a:gd name="connsiteX3-7" fmla="*/ 2438400 w 10553700"/>
              <a:gd name="connsiteY3-8" fmla="*/ 2610656 h 3436156"/>
              <a:gd name="connsiteX4-9" fmla="*/ 4978400 w 10553700"/>
              <a:gd name="connsiteY4-10" fmla="*/ 2089956 h 3436156"/>
              <a:gd name="connsiteX5-11" fmla="*/ 2552700 w 10553700"/>
              <a:gd name="connsiteY5-12" fmla="*/ 1937556 h 3436156"/>
              <a:gd name="connsiteX6-13" fmla="*/ 4584700 w 10553700"/>
              <a:gd name="connsiteY6-14" fmla="*/ 2724956 h 3436156"/>
              <a:gd name="connsiteX7-15" fmla="*/ 7442200 w 10553700"/>
              <a:gd name="connsiteY7-16" fmla="*/ 299256 h 3436156"/>
              <a:gd name="connsiteX8-17" fmla="*/ 5029200 w 10553700"/>
              <a:gd name="connsiteY8-18" fmla="*/ 299256 h 3436156"/>
              <a:gd name="connsiteX9-19" fmla="*/ 9601200 w 10553700"/>
              <a:gd name="connsiteY9-20" fmla="*/ 2661456 h 3436156"/>
              <a:gd name="connsiteX10-21" fmla="*/ 9791700 w 10553700"/>
              <a:gd name="connsiteY10-22" fmla="*/ 1747056 h 3436156"/>
              <a:gd name="connsiteX11-23" fmla="*/ 7340600 w 10553700"/>
              <a:gd name="connsiteY11-24" fmla="*/ 2394756 h 3436156"/>
              <a:gd name="connsiteX12-25" fmla="*/ 10553700 w 10553700"/>
              <a:gd name="connsiteY12-26" fmla="*/ 3436156 h 3436156"/>
              <a:gd name="connsiteX0-27" fmla="*/ 0 w 10553700"/>
              <a:gd name="connsiteY0-28" fmla="*/ 515156 h 3436156"/>
              <a:gd name="connsiteX1-29" fmla="*/ 2438400 w 10553700"/>
              <a:gd name="connsiteY1-30" fmla="*/ 1035856 h 3436156"/>
              <a:gd name="connsiteX2-31" fmla="*/ 508000 w 10553700"/>
              <a:gd name="connsiteY2-32" fmla="*/ 489756 h 3436156"/>
              <a:gd name="connsiteX3-33" fmla="*/ 2438400 w 10553700"/>
              <a:gd name="connsiteY3-34" fmla="*/ 2610656 h 3436156"/>
              <a:gd name="connsiteX4-35" fmla="*/ 4978400 w 10553700"/>
              <a:gd name="connsiteY4-36" fmla="*/ 2089956 h 3436156"/>
              <a:gd name="connsiteX5-37" fmla="*/ 2552700 w 10553700"/>
              <a:gd name="connsiteY5-38" fmla="*/ 1937556 h 3436156"/>
              <a:gd name="connsiteX6-39" fmla="*/ 4584700 w 10553700"/>
              <a:gd name="connsiteY6-40" fmla="*/ 2724956 h 3436156"/>
              <a:gd name="connsiteX7-41" fmla="*/ 7442200 w 10553700"/>
              <a:gd name="connsiteY7-42" fmla="*/ 299256 h 3436156"/>
              <a:gd name="connsiteX8-43" fmla="*/ 5029200 w 10553700"/>
              <a:gd name="connsiteY8-44" fmla="*/ 299256 h 3436156"/>
              <a:gd name="connsiteX9-45" fmla="*/ 9601200 w 10553700"/>
              <a:gd name="connsiteY9-46" fmla="*/ 2661456 h 3436156"/>
              <a:gd name="connsiteX10-47" fmla="*/ 9791700 w 10553700"/>
              <a:gd name="connsiteY10-48" fmla="*/ 1747056 h 3436156"/>
              <a:gd name="connsiteX11-49" fmla="*/ 7340600 w 10553700"/>
              <a:gd name="connsiteY11-50" fmla="*/ 2394756 h 3436156"/>
              <a:gd name="connsiteX12-51" fmla="*/ 10553700 w 10553700"/>
              <a:gd name="connsiteY12-52" fmla="*/ 3436156 h 3436156"/>
              <a:gd name="connsiteX0-53" fmla="*/ 0 w 10553700"/>
              <a:gd name="connsiteY0-54" fmla="*/ 515156 h 3436156"/>
              <a:gd name="connsiteX1-55" fmla="*/ 2438400 w 10553700"/>
              <a:gd name="connsiteY1-56" fmla="*/ 1035856 h 3436156"/>
              <a:gd name="connsiteX2-57" fmla="*/ 508000 w 10553700"/>
              <a:gd name="connsiteY2-58" fmla="*/ 489756 h 3436156"/>
              <a:gd name="connsiteX3-59" fmla="*/ 2438400 w 10553700"/>
              <a:gd name="connsiteY3-60" fmla="*/ 2610656 h 3436156"/>
              <a:gd name="connsiteX4-61" fmla="*/ 4978400 w 10553700"/>
              <a:gd name="connsiteY4-62" fmla="*/ 2089956 h 3436156"/>
              <a:gd name="connsiteX5-63" fmla="*/ 2552700 w 10553700"/>
              <a:gd name="connsiteY5-64" fmla="*/ 1937556 h 3436156"/>
              <a:gd name="connsiteX6-65" fmla="*/ 4584700 w 10553700"/>
              <a:gd name="connsiteY6-66" fmla="*/ 2724956 h 3436156"/>
              <a:gd name="connsiteX7-67" fmla="*/ 7442200 w 10553700"/>
              <a:gd name="connsiteY7-68" fmla="*/ 299256 h 3436156"/>
              <a:gd name="connsiteX8-69" fmla="*/ 5029200 w 10553700"/>
              <a:gd name="connsiteY8-70" fmla="*/ 299256 h 3436156"/>
              <a:gd name="connsiteX9-71" fmla="*/ 9601200 w 10553700"/>
              <a:gd name="connsiteY9-72" fmla="*/ 2661456 h 3436156"/>
              <a:gd name="connsiteX10-73" fmla="*/ 9791700 w 10553700"/>
              <a:gd name="connsiteY10-74" fmla="*/ 1747056 h 3436156"/>
              <a:gd name="connsiteX11-75" fmla="*/ 7340600 w 10553700"/>
              <a:gd name="connsiteY11-76" fmla="*/ 2394756 h 3436156"/>
              <a:gd name="connsiteX12-77" fmla="*/ 10553700 w 10553700"/>
              <a:gd name="connsiteY12-78" fmla="*/ 3436156 h 3436156"/>
              <a:gd name="connsiteX0-79" fmla="*/ 0 w 10553700"/>
              <a:gd name="connsiteY0-80" fmla="*/ 515156 h 3436156"/>
              <a:gd name="connsiteX1-81" fmla="*/ 2438400 w 10553700"/>
              <a:gd name="connsiteY1-82" fmla="*/ 1035856 h 3436156"/>
              <a:gd name="connsiteX2-83" fmla="*/ 508000 w 10553700"/>
              <a:gd name="connsiteY2-84" fmla="*/ 489756 h 3436156"/>
              <a:gd name="connsiteX3-85" fmla="*/ 2438400 w 10553700"/>
              <a:gd name="connsiteY3-86" fmla="*/ 2610656 h 3436156"/>
              <a:gd name="connsiteX4-87" fmla="*/ 4978400 w 10553700"/>
              <a:gd name="connsiteY4-88" fmla="*/ 2089956 h 3436156"/>
              <a:gd name="connsiteX5-89" fmla="*/ 2552700 w 10553700"/>
              <a:gd name="connsiteY5-90" fmla="*/ 1937556 h 3436156"/>
              <a:gd name="connsiteX6-91" fmla="*/ 4584700 w 10553700"/>
              <a:gd name="connsiteY6-92" fmla="*/ 2724956 h 3436156"/>
              <a:gd name="connsiteX7-93" fmla="*/ 7442200 w 10553700"/>
              <a:gd name="connsiteY7-94" fmla="*/ 299256 h 3436156"/>
              <a:gd name="connsiteX8-95" fmla="*/ 5029200 w 10553700"/>
              <a:gd name="connsiteY8-96" fmla="*/ 299256 h 3436156"/>
              <a:gd name="connsiteX9-97" fmla="*/ 9601200 w 10553700"/>
              <a:gd name="connsiteY9-98" fmla="*/ 2661456 h 3436156"/>
              <a:gd name="connsiteX10-99" fmla="*/ 9791700 w 10553700"/>
              <a:gd name="connsiteY10-100" fmla="*/ 1747056 h 3436156"/>
              <a:gd name="connsiteX11-101" fmla="*/ 7340600 w 10553700"/>
              <a:gd name="connsiteY11-102" fmla="*/ 2394756 h 3436156"/>
              <a:gd name="connsiteX12-103" fmla="*/ 10553700 w 10553700"/>
              <a:gd name="connsiteY12-104" fmla="*/ 3436156 h 3436156"/>
              <a:gd name="connsiteX0-105" fmla="*/ 0 w 10553700"/>
              <a:gd name="connsiteY0-106" fmla="*/ 515156 h 3436156"/>
              <a:gd name="connsiteX1-107" fmla="*/ 2438400 w 10553700"/>
              <a:gd name="connsiteY1-108" fmla="*/ 1035856 h 3436156"/>
              <a:gd name="connsiteX2-109" fmla="*/ 508000 w 10553700"/>
              <a:gd name="connsiteY2-110" fmla="*/ 489756 h 3436156"/>
              <a:gd name="connsiteX3-111" fmla="*/ 2438400 w 10553700"/>
              <a:gd name="connsiteY3-112" fmla="*/ 2610656 h 3436156"/>
              <a:gd name="connsiteX4-113" fmla="*/ 4978400 w 10553700"/>
              <a:gd name="connsiteY4-114" fmla="*/ 2089956 h 3436156"/>
              <a:gd name="connsiteX5-115" fmla="*/ 2552700 w 10553700"/>
              <a:gd name="connsiteY5-116" fmla="*/ 1937556 h 3436156"/>
              <a:gd name="connsiteX6-117" fmla="*/ 4584700 w 10553700"/>
              <a:gd name="connsiteY6-118" fmla="*/ 2724956 h 3436156"/>
              <a:gd name="connsiteX7-119" fmla="*/ 7442200 w 10553700"/>
              <a:gd name="connsiteY7-120" fmla="*/ 299256 h 3436156"/>
              <a:gd name="connsiteX8-121" fmla="*/ 5029200 w 10553700"/>
              <a:gd name="connsiteY8-122" fmla="*/ 299256 h 3436156"/>
              <a:gd name="connsiteX9-123" fmla="*/ 9601200 w 10553700"/>
              <a:gd name="connsiteY9-124" fmla="*/ 2661456 h 3436156"/>
              <a:gd name="connsiteX10-125" fmla="*/ 9791700 w 10553700"/>
              <a:gd name="connsiteY10-126" fmla="*/ 1747056 h 3436156"/>
              <a:gd name="connsiteX11-127" fmla="*/ 7340600 w 10553700"/>
              <a:gd name="connsiteY11-128" fmla="*/ 2394756 h 3436156"/>
              <a:gd name="connsiteX12-129" fmla="*/ 10553700 w 10553700"/>
              <a:gd name="connsiteY12-130" fmla="*/ 3436156 h 3436156"/>
              <a:gd name="connsiteX0-131" fmla="*/ 0 w 10553700"/>
              <a:gd name="connsiteY0-132" fmla="*/ 515156 h 3436156"/>
              <a:gd name="connsiteX1-133" fmla="*/ 2438400 w 10553700"/>
              <a:gd name="connsiteY1-134" fmla="*/ 1035856 h 3436156"/>
              <a:gd name="connsiteX2-135" fmla="*/ 508000 w 10553700"/>
              <a:gd name="connsiteY2-136" fmla="*/ 489756 h 3436156"/>
              <a:gd name="connsiteX3-137" fmla="*/ 2438400 w 10553700"/>
              <a:gd name="connsiteY3-138" fmla="*/ 2610656 h 3436156"/>
              <a:gd name="connsiteX4-139" fmla="*/ 4978400 w 10553700"/>
              <a:gd name="connsiteY4-140" fmla="*/ 2089956 h 3436156"/>
              <a:gd name="connsiteX5-141" fmla="*/ 2552700 w 10553700"/>
              <a:gd name="connsiteY5-142" fmla="*/ 1937556 h 3436156"/>
              <a:gd name="connsiteX6-143" fmla="*/ 4584700 w 10553700"/>
              <a:gd name="connsiteY6-144" fmla="*/ 2724956 h 3436156"/>
              <a:gd name="connsiteX7-145" fmla="*/ 7442200 w 10553700"/>
              <a:gd name="connsiteY7-146" fmla="*/ 299256 h 3436156"/>
              <a:gd name="connsiteX8-147" fmla="*/ 5029200 w 10553700"/>
              <a:gd name="connsiteY8-148" fmla="*/ 299256 h 3436156"/>
              <a:gd name="connsiteX9-149" fmla="*/ 9601200 w 10553700"/>
              <a:gd name="connsiteY9-150" fmla="*/ 2661456 h 3436156"/>
              <a:gd name="connsiteX10-151" fmla="*/ 9791700 w 10553700"/>
              <a:gd name="connsiteY10-152" fmla="*/ 1747056 h 3436156"/>
              <a:gd name="connsiteX11-153" fmla="*/ 7340600 w 10553700"/>
              <a:gd name="connsiteY11-154" fmla="*/ 2394756 h 3436156"/>
              <a:gd name="connsiteX12-155" fmla="*/ 10553700 w 10553700"/>
              <a:gd name="connsiteY12-156" fmla="*/ 3436156 h 3436156"/>
              <a:gd name="connsiteX0-157" fmla="*/ 0 w 10553700"/>
              <a:gd name="connsiteY0-158" fmla="*/ 515156 h 3436156"/>
              <a:gd name="connsiteX1-159" fmla="*/ 2438400 w 10553700"/>
              <a:gd name="connsiteY1-160" fmla="*/ 1035856 h 3436156"/>
              <a:gd name="connsiteX2-161" fmla="*/ 508000 w 10553700"/>
              <a:gd name="connsiteY2-162" fmla="*/ 489756 h 3436156"/>
              <a:gd name="connsiteX3-163" fmla="*/ 2438400 w 10553700"/>
              <a:gd name="connsiteY3-164" fmla="*/ 2610656 h 3436156"/>
              <a:gd name="connsiteX4-165" fmla="*/ 4978400 w 10553700"/>
              <a:gd name="connsiteY4-166" fmla="*/ 2089956 h 3436156"/>
              <a:gd name="connsiteX5-167" fmla="*/ 2552700 w 10553700"/>
              <a:gd name="connsiteY5-168" fmla="*/ 1937556 h 3436156"/>
              <a:gd name="connsiteX6-169" fmla="*/ 4584700 w 10553700"/>
              <a:gd name="connsiteY6-170" fmla="*/ 2724956 h 3436156"/>
              <a:gd name="connsiteX7-171" fmla="*/ 7442200 w 10553700"/>
              <a:gd name="connsiteY7-172" fmla="*/ 299256 h 3436156"/>
              <a:gd name="connsiteX8-173" fmla="*/ 5029200 w 10553700"/>
              <a:gd name="connsiteY8-174" fmla="*/ 299256 h 3436156"/>
              <a:gd name="connsiteX9-175" fmla="*/ 9601200 w 10553700"/>
              <a:gd name="connsiteY9-176" fmla="*/ 2661456 h 3436156"/>
              <a:gd name="connsiteX10-177" fmla="*/ 9791700 w 10553700"/>
              <a:gd name="connsiteY10-178" fmla="*/ 1747056 h 3436156"/>
              <a:gd name="connsiteX11-179" fmla="*/ 7340600 w 10553700"/>
              <a:gd name="connsiteY11-180" fmla="*/ 2394756 h 3436156"/>
              <a:gd name="connsiteX12-181" fmla="*/ 10553700 w 10553700"/>
              <a:gd name="connsiteY12-182" fmla="*/ 3436156 h 3436156"/>
              <a:gd name="connsiteX0-183" fmla="*/ 0 w 10553700"/>
              <a:gd name="connsiteY0-184" fmla="*/ 515156 h 3436156"/>
              <a:gd name="connsiteX1-185" fmla="*/ 2438400 w 10553700"/>
              <a:gd name="connsiteY1-186" fmla="*/ 1035856 h 3436156"/>
              <a:gd name="connsiteX2-187" fmla="*/ 508000 w 10553700"/>
              <a:gd name="connsiteY2-188" fmla="*/ 489756 h 3436156"/>
              <a:gd name="connsiteX3-189" fmla="*/ 2438400 w 10553700"/>
              <a:gd name="connsiteY3-190" fmla="*/ 2610656 h 3436156"/>
              <a:gd name="connsiteX4-191" fmla="*/ 4978400 w 10553700"/>
              <a:gd name="connsiteY4-192" fmla="*/ 2089956 h 3436156"/>
              <a:gd name="connsiteX5-193" fmla="*/ 2552700 w 10553700"/>
              <a:gd name="connsiteY5-194" fmla="*/ 1937556 h 3436156"/>
              <a:gd name="connsiteX6-195" fmla="*/ 4584700 w 10553700"/>
              <a:gd name="connsiteY6-196" fmla="*/ 2724956 h 3436156"/>
              <a:gd name="connsiteX7-197" fmla="*/ 7442200 w 10553700"/>
              <a:gd name="connsiteY7-198" fmla="*/ 299256 h 3436156"/>
              <a:gd name="connsiteX8-199" fmla="*/ 5029200 w 10553700"/>
              <a:gd name="connsiteY8-200" fmla="*/ 299256 h 3436156"/>
              <a:gd name="connsiteX9-201" fmla="*/ 9601200 w 10553700"/>
              <a:gd name="connsiteY9-202" fmla="*/ 2661456 h 3436156"/>
              <a:gd name="connsiteX10-203" fmla="*/ 9791700 w 10553700"/>
              <a:gd name="connsiteY10-204" fmla="*/ 1747056 h 3436156"/>
              <a:gd name="connsiteX11-205" fmla="*/ 7340600 w 10553700"/>
              <a:gd name="connsiteY11-206" fmla="*/ 2394756 h 3436156"/>
              <a:gd name="connsiteX12-207" fmla="*/ 10553700 w 10553700"/>
              <a:gd name="connsiteY12-208" fmla="*/ 3436156 h 3436156"/>
              <a:gd name="connsiteX0-209" fmla="*/ 0 w 10553700"/>
              <a:gd name="connsiteY0-210" fmla="*/ 515156 h 3436156"/>
              <a:gd name="connsiteX1-211" fmla="*/ 2438400 w 10553700"/>
              <a:gd name="connsiteY1-212" fmla="*/ 1035856 h 3436156"/>
              <a:gd name="connsiteX2-213" fmla="*/ 508000 w 10553700"/>
              <a:gd name="connsiteY2-214" fmla="*/ 489756 h 3436156"/>
              <a:gd name="connsiteX3-215" fmla="*/ 2438400 w 10553700"/>
              <a:gd name="connsiteY3-216" fmla="*/ 2610656 h 3436156"/>
              <a:gd name="connsiteX4-217" fmla="*/ 4978400 w 10553700"/>
              <a:gd name="connsiteY4-218" fmla="*/ 2089956 h 3436156"/>
              <a:gd name="connsiteX5-219" fmla="*/ 2552700 w 10553700"/>
              <a:gd name="connsiteY5-220" fmla="*/ 1937556 h 3436156"/>
              <a:gd name="connsiteX6-221" fmla="*/ 4584700 w 10553700"/>
              <a:gd name="connsiteY6-222" fmla="*/ 2724956 h 3436156"/>
              <a:gd name="connsiteX7-223" fmla="*/ 7442200 w 10553700"/>
              <a:gd name="connsiteY7-224" fmla="*/ 299256 h 3436156"/>
              <a:gd name="connsiteX8-225" fmla="*/ 5029200 w 10553700"/>
              <a:gd name="connsiteY8-226" fmla="*/ 299256 h 3436156"/>
              <a:gd name="connsiteX9-227" fmla="*/ 9601200 w 10553700"/>
              <a:gd name="connsiteY9-228" fmla="*/ 2661456 h 3436156"/>
              <a:gd name="connsiteX10-229" fmla="*/ 9791700 w 10553700"/>
              <a:gd name="connsiteY10-230" fmla="*/ 1747056 h 3436156"/>
              <a:gd name="connsiteX11-231" fmla="*/ 7340600 w 10553700"/>
              <a:gd name="connsiteY11-232" fmla="*/ 2394756 h 3436156"/>
              <a:gd name="connsiteX12-233" fmla="*/ 10553700 w 10553700"/>
              <a:gd name="connsiteY12-234" fmla="*/ 3436156 h 3436156"/>
              <a:gd name="connsiteX0-235" fmla="*/ 0 w 10553700"/>
              <a:gd name="connsiteY0-236" fmla="*/ 515156 h 3436156"/>
              <a:gd name="connsiteX1-237" fmla="*/ 2438400 w 10553700"/>
              <a:gd name="connsiteY1-238" fmla="*/ 1035856 h 3436156"/>
              <a:gd name="connsiteX2-239" fmla="*/ 508000 w 10553700"/>
              <a:gd name="connsiteY2-240" fmla="*/ 489756 h 3436156"/>
              <a:gd name="connsiteX3-241" fmla="*/ 2438400 w 10553700"/>
              <a:gd name="connsiteY3-242" fmla="*/ 2610656 h 3436156"/>
              <a:gd name="connsiteX4-243" fmla="*/ 4978400 w 10553700"/>
              <a:gd name="connsiteY4-244" fmla="*/ 2089956 h 3436156"/>
              <a:gd name="connsiteX5-245" fmla="*/ 2552700 w 10553700"/>
              <a:gd name="connsiteY5-246" fmla="*/ 1937556 h 3436156"/>
              <a:gd name="connsiteX6-247" fmla="*/ 4584700 w 10553700"/>
              <a:gd name="connsiteY6-248" fmla="*/ 2724956 h 3436156"/>
              <a:gd name="connsiteX7-249" fmla="*/ 7442200 w 10553700"/>
              <a:gd name="connsiteY7-250" fmla="*/ 299256 h 3436156"/>
              <a:gd name="connsiteX8-251" fmla="*/ 5029200 w 10553700"/>
              <a:gd name="connsiteY8-252" fmla="*/ 299256 h 3436156"/>
              <a:gd name="connsiteX9-253" fmla="*/ 9601200 w 10553700"/>
              <a:gd name="connsiteY9-254" fmla="*/ 2661456 h 3436156"/>
              <a:gd name="connsiteX10-255" fmla="*/ 9791700 w 10553700"/>
              <a:gd name="connsiteY10-256" fmla="*/ 1747056 h 3436156"/>
              <a:gd name="connsiteX11-257" fmla="*/ 7340600 w 10553700"/>
              <a:gd name="connsiteY11-258" fmla="*/ 2394756 h 3436156"/>
              <a:gd name="connsiteX12-259" fmla="*/ 10553700 w 10553700"/>
              <a:gd name="connsiteY12-260" fmla="*/ 3436156 h 3436156"/>
              <a:gd name="connsiteX0-261" fmla="*/ 0 w 10553700"/>
              <a:gd name="connsiteY0-262" fmla="*/ 515156 h 3436156"/>
              <a:gd name="connsiteX1-263" fmla="*/ 2438400 w 10553700"/>
              <a:gd name="connsiteY1-264" fmla="*/ 1035856 h 3436156"/>
              <a:gd name="connsiteX2-265" fmla="*/ 508000 w 10553700"/>
              <a:gd name="connsiteY2-266" fmla="*/ 489756 h 3436156"/>
              <a:gd name="connsiteX3-267" fmla="*/ 2438400 w 10553700"/>
              <a:gd name="connsiteY3-268" fmla="*/ 2610656 h 3436156"/>
              <a:gd name="connsiteX4-269" fmla="*/ 4978400 w 10553700"/>
              <a:gd name="connsiteY4-270" fmla="*/ 2089956 h 3436156"/>
              <a:gd name="connsiteX5-271" fmla="*/ 2552700 w 10553700"/>
              <a:gd name="connsiteY5-272" fmla="*/ 1937556 h 3436156"/>
              <a:gd name="connsiteX6-273" fmla="*/ 4584700 w 10553700"/>
              <a:gd name="connsiteY6-274" fmla="*/ 2724956 h 3436156"/>
              <a:gd name="connsiteX7-275" fmla="*/ 7442200 w 10553700"/>
              <a:gd name="connsiteY7-276" fmla="*/ 299256 h 3436156"/>
              <a:gd name="connsiteX8-277" fmla="*/ 5029200 w 10553700"/>
              <a:gd name="connsiteY8-278" fmla="*/ 299256 h 3436156"/>
              <a:gd name="connsiteX9-279" fmla="*/ 9601200 w 10553700"/>
              <a:gd name="connsiteY9-280" fmla="*/ 2661456 h 3436156"/>
              <a:gd name="connsiteX10-281" fmla="*/ 9791700 w 10553700"/>
              <a:gd name="connsiteY10-282" fmla="*/ 1747056 h 3436156"/>
              <a:gd name="connsiteX11-283" fmla="*/ 7340600 w 10553700"/>
              <a:gd name="connsiteY11-284" fmla="*/ 2394756 h 3436156"/>
              <a:gd name="connsiteX12-285" fmla="*/ 10553700 w 10553700"/>
              <a:gd name="connsiteY12-286" fmla="*/ 3436156 h 3436156"/>
              <a:gd name="connsiteX0-287" fmla="*/ 0 w 10553700"/>
              <a:gd name="connsiteY0-288" fmla="*/ 515156 h 3436156"/>
              <a:gd name="connsiteX1-289" fmla="*/ 2438400 w 10553700"/>
              <a:gd name="connsiteY1-290" fmla="*/ 1035856 h 3436156"/>
              <a:gd name="connsiteX2-291" fmla="*/ 508000 w 10553700"/>
              <a:gd name="connsiteY2-292" fmla="*/ 489756 h 3436156"/>
              <a:gd name="connsiteX3-293" fmla="*/ 2438400 w 10553700"/>
              <a:gd name="connsiteY3-294" fmla="*/ 2610656 h 3436156"/>
              <a:gd name="connsiteX4-295" fmla="*/ 4978400 w 10553700"/>
              <a:gd name="connsiteY4-296" fmla="*/ 2089956 h 3436156"/>
              <a:gd name="connsiteX5-297" fmla="*/ 2552700 w 10553700"/>
              <a:gd name="connsiteY5-298" fmla="*/ 1937556 h 3436156"/>
              <a:gd name="connsiteX6-299" fmla="*/ 4584700 w 10553700"/>
              <a:gd name="connsiteY6-300" fmla="*/ 2724956 h 3436156"/>
              <a:gd name="connsiteX7-301" fmla="*/ 7442200 w 10553700"/>
              <a:gd name="connsiteY7-302" fmla="*/ 299256 h 3436156"/>
              <a:gd name="connsiteX8-303" fmla="*/ 5029200 w 10553700"/>
              <a:gd name="connsiteY8-304" fmla="*/ 299256 h 3436156"/>
              <a:gd name="connsiteX9-305" fmla="*/ 9601200 w 10553700"/>
              <a:gd name="connsiteY9-306" fmla="*/ 2661456 h 3436156"/>
              <a:gd name="connsiteX10-307" fmla="*/ 9791700 w 10553700"/>
              <a:gd name="connsiteY10-308" fmla="*/ 1747056 h 3436156"/>
              <a:gd name="connsiteX11-309" fmla="*/ 7340600 w 10553700"/>
              <a:gd name="connsiteY11-310" fmla="*/ 2394756 h 3436156"/>
              <a:gd name="connsiteX12-311" fmla="*/ 10553700 w 10553700"/>
              <a:gd name="connsiteY12-312" fmla="*/ 3436156 h 3436156"/>
              <a:gd name="connsiteX0-313" fmla="*/ 0 w 10553700"/>
              <a:gd name="connsiteY0-314" fmla="*/ 515156 h 3436156"/>
              <a:gd name="connsiteX1-315" fmla="*/ 2438400 w 10553700"/>
              <a:gd name="connsiteY1-316" fmla="*/ 1035856 h 3436156"/>
              <a:gd name="connsiteX2-317" fmla="*/ 508000 w 10553700"/>
              <a:gd name="connsiteY2-318" fmla="*/ 489756 h 3436156"/>
              <a:gd name="connsiteX3-319" fmla="*/ 2438400 w 10553700"/>
              <a:gd name="connsiteY3-320" fmla="*/ 2610656 h 3436156"/>
              <a:gd name="connsiteX4-321" fmla="*/ 4978400 w 10553700"/>
              <a:gd name="connsiteY4-322" fmla="*/ 2089956 h 3436156"/>
              <a:gd name="connsiteX5-323" fmla="*/ 2552700 w 10553700"/>
              <a:gd name="connsiteY5-324" fmla="*/ 1937556 h 3436156"/>
              <a:gd name="connsiteX6-325" fmla="*/ 4584700 w 10553700"/>
              <a:gd name="connsiteY6-326" fmla="*/ 2724956 h 3436156"/>
              <a:gd name="connsiteX7-327" fmla="*/ 7442200 w 10553700"/>
              <a:gd name="connsiteY7-328" fmla="*/ 299256 h 3436156"/>
              <a:gd name="connsiteX8-329" fmla="*/ 5029200 w 10553700"/>
              <a:gd name="connsiteY8-330" fmla="*/ 299256 h 3436156"/>
              <a:gd name="connsiteX9-331" fmla="*/ 9601200 w 10553700"/>
              <a:gd name="connsiteY9-332" fmla="*/ 2661456 h 3436156"/>
              <a:gd name="connsiteX10-333" fmla="*/ 9791700 w 10553700"/>
              <a:gd name="connsiteY10-334" fmla="*/ 1747056 h 3436156"/>
              <a:gd name="connsiteX11-335" fmla="*/ 7340600 w 10553700"/>
              <a:gd name="connsiteY11-336" fmla="*/ 2394756 h 3436156"/>
              <a:gd name="connsiteX12-337" fmla="*/ 10553700 w 10553700"/>
              <a:gd name="connsiteY12-338" fmla="*/ 3436156 h 3436156"/>
              <a:gd name="connsiteX0-339" fmla="*/ 0 w 10553700"/>
              <a:gd name="connsiteY0-340" fmla="*/ 515156 h 3436156"/>
              <a:gd name="connsiteX1-341" fmla="*/ 2438400 w 10553700"/>
              <a:gd name="connsiteY1-342" fmla="*/ 1035856 h 3436156"/>
              <a:gd name="connsiteX2-343" fmla="*/ 508000 w 10553700"/>
              <a:gd name="connsiteY2-344" fmla="*/ 489756 h 3436156"/>
              <a:gd name="connsiteX3-345" fmla="*/ 2438400 w 10553700"/>
              <a:gd name="connsiteY3-346" fmla="*/ 2610656 h 3436156"/>
              <a:gd name="connsiteX4-347" fmla="*/ 4978400 w 10553700"/>
              <a:gd name="connsiteY4-348" fmla="*/ 2089956 h 3436156"/>
              <a:gd name="connsiteX5-349" fmla="*/ 2552700 w 10553700"/>
              <a:gd name="connsiteY5-350" fmla="*/ 1937556 h 3436156"/>
              <a:gd name="connsiteX6-351" fmla="*/ 4584700 w 10553700"/>
              <a:gd name="connsiteY6-352" fmla="*/ 2724956 h 3436156"/>
              <a:gd name="connsiteX7-353" fmla="*/ 7442200 w 10553700"/>
              <a:gd name="connsiteY7-354" fmla="*/ 299256 h 3436156"/>
              <a:gd name="connsiteX8-355" fmla="*/ 5029200 w 10553700"/>
              <a:gd name="connsiteY8-356" fmla="*/ 299256 h 3436156"/>
              <a:gd name="connsiteX9-357" fmla="*/ 9601200 w 10553700"/>
              <a:gd name="connsiteY9-358" fmla="*/ 2661456 h 3436156"/>
              <a:gd name="connsiteX10-359" fmla="*/ 9791700 w 10553700"/>
              <a:gd name="connsiteY10-360" fmla="*/ 1747056 h 3436156"/>
              <a:gd name="connsiteX11-361" fmla="*/ 7340600 w 10553700"/>
              <a:gd name="connsiteY11-362" fmla="*/ 2394756 h 3436156"/>
              <a:gd name="connsiteX12-363" fmla="*/ 10553700 w 10553700"/>
              <a:gd name="connsiteY12-364" fmla="*/ 3436156 h 3436156"/>
              <a:gd name="connsiteX0-365" fmla="*/ 0 w 10553700"/>
              <a:gd name="connsiteY0-366" fmla="*/ 515156 h 3436156"/>
              <a:gd name="connsiteX1-367" fmla="*/ 2438400 w 10553700"/>
              <a:gd name="connsiteY1-368" fmla="*/ 1035856 h 3436156"/>
              <a:gd name="connsiteX2-369" fmla="*/ 508000 w 10553700"/>
              <a:gd name="connsiteY2-370" fmla="*/ 489756 h 3436156"/>
              <a:gd name="connsiteX3-371" fmla="*/ 2438400 w 10553700"/>
              <a:gd name="connsiteY3-372" fmla="*/ 2610656 h 3436156"/>
              <a:gd name="connsiteX4-373" fmla="*/ 4978400 w 10553700"/>
              <a:gd name="connsiteY4-374" fmla="*/ 2089956 h 3436156"/>
              <a:gd name="connsiteX5-375" fmla="*/ 2552700 w 10553700"/>
              <a:gd name="connsiteY5-376" fmla="*/ 1937556 h 3436156"/>
              <a:gd name="connsiteX6-377" fmla="*/ 4584700 w 10553700"/>
              <a:gd name="connsiteY6-378" fmla="*/ 2724956 h 3436156"/>
              <a:gd name="connsiteX7-379" fmla="*/ 7442200 w 10553700"/>
              <a:gd name="connsiteY7-380" fmla="*/ 299256 h 3436156"/>
              <a:gd name="connsiteX8-381" fmla="*/ 5029200 w 10553700"/>
              <a:gd name="connsiteY8-382" fmla="*/ 299256 h 3436156"/>
              <a:gd name="connsiteX9-383" fmla="*/ 9601200 w 10553700"/>
              <a:gd name="connsiteY9-384" fmla="*/ 2661456 h 3436156"/>
              <a:gd name="connsiteX10-385" fmla="*/ 9791700 w 10553700"/>
              <a:gd name="connsiteY10-386" fmla="*/ 1747056 h 3436156"/>
              <a:gd name="connsiteX11-387" fmla="*/ 7340600 w 10553700"/>
              <a:gd name="connsiteY11-388" fmla="*/ 2394756 h 3436156"/>
              <a:gd name="connsiteX12-389" fmla="*/ 10553700 w 10553700"/>
              <a:gd name="connsiteY12-390" fmla="*/ 3436156 h 3436156"/>
              <a:gd name="connsiteX0-391" fmla="*/ 0 w 10553700"/>
              <a:gd name="connsiteY0-392" fmla="*/ 515156 h 3436156"/>
              <a:gd name="connsiteX1-393" fmla="*/ 2260600 w 10553700"/>
              <a:gd name="connsiteY1-394" fmla="*/ 997756 h 3436156"/>
              <a:gd name="connsiteX2-395" fmla="*/ 508000 w 10553700"/>
              <a:gd name="connsiteY2-396" fmla="*/ 489756 h 3436156"/>
              <a:gd name="connsiteX3-397" fmla="*/ 2438400 w 10553700"/>
              <a:gd name="connsiteY3-398" fmla="*/ 2610656 h 3436156"/>
              <a:gd name="connsiteX4-399" fmla="*/ 4978400 w 10553700"/>
              <a:gd name="connsiteY4-400" fmla="*/ 2089956 h 3436156"/>
              <a:gd name="connsiteX5-401" fmla="*/ 2552700 w 10553700"/>
              <a:gd name="connsiteY5-402" fmla="*/ 1937556 h 3436156"/>
              <a:gd name="connsiteX6-403" fmla="*/ 4584700 w 10553700"/>
              <a:gd name="connsiteY6-404" fmla="*/ 2724956 h 3436156"/>
              <a:gd name="connsiteX7-405" fmla="*/ 7442200 w 10553700"/>
              <a:gd name="connsiteY7-406" fmla="*/ 299256 h 3436156"/>
              <a:gd name="connsiteX8-407" fmla="*/ 5029200 w 10553700"/>
              <a:gd name="connsiteY8-408" fmla="*/ 299256 h 3436156"/>
              <a:gd name="connsiteX9-409" fmla="*/ 9601200 w 10553700"/>
              <a:gd name="connsiteY9-410" fmla="*/ 2661456 h 3436156"/>
              <a:gd name="connsiteX10-411" fmla="*/ 9791700 w 10553700"/>
              <a:gd name="connsiteY10-412" fmla="*/ 1747056 h 3436156"/>
              <a:gd name="connsiteX11-413" fmla="*/ 7340600 w 10553700"/>
              <a:gd name="connsiteY11-414" fmla="*/ 2394756 h 3436156"/>
              <a:gd name="connsiteX12-415" fmla="*/ 10553700 w 10553700"/>
              <a:gd name="connsiteY12-416" fmla="*/ 3436156 h 3436156"/>
              <a:gd name="connsiteX0-417" fmla="*/ 0 w 10553700"/>
              <a:gd name="connsiteY0-418" fmla="*/ 515156 h 3436156"/>
              <a:gd name="connsiteX1-419" fmla="*/ 2260600 w 10553700"/>
              <a:gd name="connsiteY1-420" fmla="*/ 997756 h 3436156"/>
              <a:gd name="connsiteX2-421" fmla="*/ 381000 w 10553700"/>
              <a:gd name="connsiteY2-422" fmla="*/ 426256 h 3436156"/>
              <a:gd name="connsiteX3-423" fmla="*/ 2438400 w 10553700"/>
              <a:gd name="connsiteY3-424" fmla="*/ 2610656 h 3436156"/>
              <a:gd name="connsiteX4-425" fmla="*/ 4978400 w 10553700"/>
              <a:gd name="connsiteY4-426" fmla="*/ 2089956 h 3436156"/>
              <a:gd name="connsiteX5-427" fmla="*/ 2552700 w 10553700"/>
              <a:gd name="connsiteY5-428" fmla="*/ 1937556 h 3436156"/>
              <a:gd name="connsiteX6-429" fmla="*/ 4584700 w 10553700"/>
              <a:gd name="connsiteY6-430" fmla="*/ 2724956 h 3436156"/>
              <a:gd name="connsiteX7-431" fmla="*/ 7442200 w 10553700"/>
              <a:gd name="connsiteY7-432" fmla="*/ 299256 h 3436156"/>
              <a:gd name="connsiteX8-433" fmla="*/ 5029200 w 10553700"/>
              <a:gd name="connsiteY8-434" fmla="*/ 299256 h 3436156"/>
              <a:gd name="connsiteX9-435" fmla="*/ 9601200 w 10553700"/>
              <a:gd name="connsiteY9-436" fmla="*/ 2661456 h 3436156"/>
              <a:gd name="connsiteX10-437" fmla="*/ 9791700 w 10553700"/>
              <a:gd name="connsiteY10-438" fmla="*/ 1747056 h 3436156"/>
              <a:gd name="connsiteX11-439" fmla="*/ 7340600 w 10553700"/>
              <a:gd name="connsiteY11-440" fmla="*/ 2394756 h 3436156"/>
              <a:gd name="connsiteX12-441" fmla="*/ 10553700 w 10553700"/>
              <a:gd name="connsiteY12-442" fmla="*/ 3436156 h 3436156"/>
              <a:gd name="connsiteX0-443" fmla="*/ 0 w 10553700"/>
              <a:gd name="connsiteY0-444" fmla="*/ 515156 h 3436156"/>
              <a:gd name="connsiteX1-445" fmla="*/ 2260600 w 10553700"/>
              <a:gd name="connsiteY1-446" fmla="*/ 997756 h 3436156"/>
              <a:gd name="connsiteX2-447" fmla="*/ 381000 w 10553700"/>
              <a:gd name="connsiteY2-448" fmla="*/ 426256 h 3436156"/>
              <a:gd name="connsiteX3-449" fmla="*/ 2438400 w 10553700"/>
              <a:gd name="connsiteY3-450" fmla="*/ 2610656 h 3436156"/>
              <a:gd name="connsiteX4-451" fmla="*/ 4978400 w 10553700"/>
              <a:gd name="connsiteY4-452" fmla="*/ 2089956 h 3436156"/>
              <a:gd name="connsiteX5-453" fmla="*/ 2552700 w 10553700"/>
              <a:gd name="connsiteY5-454" fmla="*/ 1937556 h 3436156"/>
              <a:gd name="connsiteX6-455" fmla="*/ 4584700 w 10553700"/>
              <a:gd name="connsiteY6-456" fmla="*/ 2724956 h 3436156"/>
              <a:gd name="connsiteX7-457" fmla="*/ 7442200 w 10553700"/>
              <a:gd name="connsiteY7-458" fmla="*/ 299256 h 3436156"/>
              <a:gd name="connsiteX8-459" fmla="*/ 5029200 w 10553700"/>
              <a:gd name="connsiteY8-460" fmla="*/ 299256 h 3436156"/>
              <a:gd name="connsiteX9-461" fmla="*/ 9601200 w 10553700"/>
              <a:gd name="connsiteY9-462" fmla="*/ 2661456 h 3436156"/>
              <a:gd name="connsiteX10-463" fmla="*/ 9791700 w 10553700"/>
              <a:gd name="connsiteY10-464" fmla="*/ 1747056 h 3436156"/>
              <a:gd name="connsiteX11-465" fmla="*/ 7340600 w 10553700"/>
              <a:gd name="connsiteY11-466" fmla="*/ 2394756 h 3436156"/>
              <a:gd name="connsiteX12-467" fmla="*/ 10553700 w 10553700"/>
              <a:gd name="connsiteY12-468" fmla="*/ 3436156 h 3436156"/>
              <a:gd name="connsiteX0-469" fmla="*/ 0 w 10553700"/>
              <a:gd name="connsiteY0-470" fmla="*/ 515156 h 3436156"/>
              <a:gd name="connsiteX1-471" fmla="*/ 2260600 w 10553700"/>
              <a:gd name="connsiteY1-472" fmla="*/ 997756 h 3436156"/>
              <a:gd name="connsiteX2-473" fmla="*/ 381000 w 10553700"/>
              <a:gd name="connsiteY2-474" fmla="*/ 426256 h 3436156"/>
              <a:gd name="connsiteX3-475" fmla="*/ 4978400 w 10553700"/>
              <a:gd name="connsiteY3-476" fmla="*/ 2089956 h 3436156"/>
              <a:gd name="connsiteX4-477" fmla="*/ 2552700 w 10553700"/>
              <a:gd name="connsiteY4-478" fmla="*/ 1937556 h 3436156"/>
              <a:gd name="connsiteX5-479" fmla="*/ 4584700 w 10553700"/>
              <a:gd name="connsiteY5-480" fmla="*/ 2724956 h 3436156"/>
              <a:gd name="connsiteX6-481" fmla="*/ 7442200 w 10553700"/>
              <a:gd name="connsiteY6-482" fmla="*/ 299256 h 3436156"/>
              <a:gd name="connsiteX7-483" fmla="*/ 5029200 w 10553700"/>
              <a:gd name="connsiteY7-484" fmla="*/ 299256 h 3436156"/>
              <a:gd name="connsiteX8-485" fmla="*/ 9601200 w 10553700"/>
              <a:gd name="connsiteY8-486" fmla="*/ 2661456 h 3436156"/>
              <a:gd name="connsiteX9-487" fmla="*/ 9791700 w 10553700"/>
              <a:gd name="connsiteY9-488" fmla="*/ 1747056 h 3436156"/>
              <a:gd name="connsiteX10-489" fmla="*/ 7340600 w 10553700"/>
              <a:gd name="connsiteY10-490" fmla="*/ 2394756 h 3436156"/>
              <a:gd name="connsiteX11-491" fmla="*/ 10553700 w 10553700"/>
              <a:gd name="connsiteY11-492" fmla="*/ 3436156 h 3436156"/>
              <a:gd name="connsiteX0-493" fmla="*/ 0 w 10553700"/>
              <a:gd name="connsiteY0-494" fmla="*/ 515156 h 3436156"/>
              <a:gd name="connsiteX1-495" fmla="*/ 2260600 w 10553700"/>
              <a:gd name="connsiteY1-496" fmla="*/ 997756 h 3436156"/>
              <a:gd name="connsiteX2-497" fmla="*/ 381000 w 10553700"/>
              <a:gd name="connsiteY2-498" fmla="*/ 426256 h 3436156"/>
              <a:gd name="connsiteX3-499" fmla="*/ 4978400 w 10553700"/>
              <a:gd name="connsiteY3-500" fmla="*/ 2089956 h 3436156"/>
              <a:gd name="connsiteX4-501" fmla="*/ 2552700 w 10553700"/>
              <a:gd name="connsiteY4-502" fmla="*/ 1937556 h 3436156"/>
              <a:gd name="connsiteX5-503" fmla="*/ 4584700 w 10553700"/>
              <a:gd name="connsiteY5-504" fmla="*/ 2724956 h 3436156"/>
              <a:gd name="connsiteX6-505" fmla="*/ 7442200 w 10553700"/>
              <a:gd name="connsiteY6-506" fmla="*/ 299256 h 3436156"/>
              <a:gd name="connsiteX7-507" fmla="*/ 5029200 w 10553700"/>
              <a:gd name="connsiteY7-508" fmla="*/ 299256 h 3436156"/>
              <a:gd name="connsiteX8-509" fmla="*/ 9601200 w 10553700"/>
              <a:gd name="connsiteY8-510" fmla="*/ 2661456 h 3436156"/>
              <a:gd name="connsiteX9-511" fmla="*/ 9791700 w 10553700"/>
              <a:gd name="connsiteY9-512" fmla="*/ 1747056 h 3436156"/>
              <a:gd name="connsiteX10-513" fmla="*/ 7340600 w 10553700"/>
              <a:gd name="connsiteY10-514" fmla="*/ 2394756 h 3436156"/>
              <a:gd name="connsiteX11-515" fmla="*/ 10553700 w 10553700"/>
              <a:gd name="connsiteY11-516" fmla="*/ 3436156 h 3436156"/>
              <a:gd name="connsiteX0-517" fmla="*/ 0 w 10553700"/>
              <a:gd name="connsiteY0-518" fmla="*/ 515156 h 3436156"/>
              <a:gd name="connsiteX1-519" fmla="*/ 2260600 w 10553700"/>
              <a:gd name="connsiteY1-520" fmla="*/ 997756 h 3436156"/>
              <a:gd name="connsiteX2-521" fmla="*/ 381000 w 10553700"/>
              <a:gd name="connsiteY2-522" fmla="*/ 426256 h 3436156"/>
              <a:gd name="connsiteX3-523" fmla="*/ 4978400 w 10553700"/>
              <a:gd name="connsiteY3-524" fmla="*/ 2089956 h 3436156"/>
              <a:gd name="connsiteX4-525" fmla="*/ 2552700 w 10553700"/>
              <a:gd name="connsiteY4-526" fmla="*/ 1937556 h 3436156"/>
              <a:gd name="connsiteX5-527" fmla="*/ 4584700 w 10553700"/>
              <a:gd name="connsiteY5-528" fmla="*/ 2724956 h 3436156"/>
              <a:gd name="connsiteX6-529" fmla="*/ 7442200 w 10553700"/>
              <a:gd name="connsiteY6-530" fmla="*/ 299256 h 3436156"/>
              <a:gd name="connsiteX7-531" fmla="*/ 5029200 w 10553700"/>
              <a:gd name="connsiteY7-532" fmla="*/ 299256 h 3436156"/>
              <a:gd name="connsiteX8-533" fmla="*/ 9601200 w 10553700"/>
              <a:gd name="connsiteY8-534" fmla="*/ 2661456 h 3436156"/>
              <a:gd name="connsiteX9-535" fmla="*/ 9791700 w 10553700"/>
              <a:gd name="connsiteY9-536" fmla="*/ 1747056 h 3436156"/>
              <a:gd name="connsiteX10-537" fmla="*/ 7340600 w 10553700"/>
              <a:gd name="connsiteY10-538" fmla="*/ 2394756 h 3436156"/>
              <a:gd name="connsiteX11-539" fmla="*/ 10553700 w 10553700"/>
              <a:gd name="connsiteY11-540" fmla="*/ 3436156 h 3436156"/>
              <a:gd name="connsiteX0-541" fmla="*/ 0 w 10553700"/>
              <a:gd name="connsiteY0-542" fmla="*/ 515156 h 3436156"/>
              <a:gd name="connsiteX1-543" fmla="*/ 2260600 w 10553700"/>
              <a:gd name="connsiteY1-544" fmla="*/ 997756 h 3436156"/>
              <a:gd name="connsiteX2-545" fmla="*/ 381000 w 10553700"/>
              <a:gd name="connsiteY2-546" fmla="*/ 426256 h 3436156"/>
              <a:gd name="connsiteX3-547" fmla="*/ 4978400 w 10553700"/>
              <a:gd name="connsiteY3-548" fmla="*/ 2089956 h 3436156"/>
              <a:gd name="connsiteX4-549" fmla="*/ 2552700 w 10553700"/>
              <a:gd name="connsiteY4-550" fmla="*/ 1937556 h 3436156"/>
              <a:gd name="connsiteX5-551" fmla="*/ 4584700 w 10553700"/>
              <a:gd name="connsiteY5-552" fmla="*/ 2724956 h 3436156"/>
              <a:gd name="connsiteX6-553" fmla="*/ 7442200 w 10553700"/>
              <a:gd name="connsiteY6-554" fmla="*/ 299256 h 3436156"/>
              <a:gd name="connsiteX7-555" fmla="*/ 5029200 w 10553700"/>
              <a:gd name="connsiteY7-556" fmla="*/ 299256 h 3436156"/>
              <a:gd name="connsiteX8-557" fmla="*/ 9601200 w 10553700"/>
              <a:gd name="connsiteY8-558" fmla="*/ 2661456 h 3436156"/>
              <a:gd name="connsiteX9-559" fmla="*/ 9791700 w 10553700"/>
              <a:gd name="connsiteY9-560" fmla="*/ 1747056 h 3436156"/>
              <a:gd name="connsiteX10-561" fmla="*/ 7340600 w 10553700"/>
              <a:gd name="connsiteY10-562" fmla="*/ 2394756 h 3436156"/>
              <a:gd name="connsiteX11-563" fmla="*/ 10553700 w 10553700"/>
              <a:gd name="connsiteY11-564" fmla="*/ 3436156 h 3436156"/>
              <a:gd name="connsiteX0-565" fmla="*/ 0 w 10553700"/>
              <a:gd name="connsiteY0-566" fmla="*/ 515156 h 3436156"/>
              <a:gd name="connsiteX1-567" fmla="*/ 2260600 w 10553700"/>
              <a:gd name="connsiteY1-568" fmla="*/ 997756 h 3436156"/>
              <a:gd name="connsiteX2-569" fmla="*/ 381000 w 10553700"/>
              <a:gd name="connsiteY2-570" fmla="*/ 426256 h 3436156"/>
              <a:gd name="connsiteX3-571" fmla="*/ 4978400 w 10553700"/>
              <a:gd name="connsiteY3-572" fmla="*/ 2089956 h 3436156"/>
              <a:gd name="connsiteX4-573" fmla="*/ 2552700 w 10553700"/>
              <a:gd name="connsiteY4-574" fmla="*/ 1937556 h 3436156"/>
              <a:gd name="connsiteX5-575" fmla="*/ 4584700 w 10553700"/>
              <a:gd name="connsiteY5-576" fmla="*/ 2724956 h 3436156"/>
              <a:gd name="connsiteX6-577" fmla="*/ 7442200 w 10553700"/>
              <a:gd name="connsiteY6-578" fmla="*/ 299256 h 3436156"/>
              <a:gd name="connsiteX7-579" fmla="*/ 5029200 w 10553700"/>
              <a:gd name="connsiteY7-580" fmla="*/ 299256 h 3436156"/>
              <a:gd name="connsiteX8-581" fmla="*/ 9601200 w 10553700"/>
              <a:gd name="connsiteY8-582" fmla="*/ 2661456 h 3436156"/>
              <a:gd name="connsiteX9-583" fmla="*/ 9791700 w 10553700"/>
              <a:gd name="connsiteY9-584" fmla="*/ 1747056 h 3436156"/>
              <a:gd name="connsiteX10-585" fmla="*/ 7340600 w 10553700"/>
              <a:gd name="connsiteY10-586" fmla="*/ 2394756 h 3436156"/>
              <a:gd name="connsiteX11-587" fmla="*/ 10553700 w 10553700"/>
              <a:gd name="connsiteY11-588" fmla="*/ 3436156 h 3436156"/>
              <a:gd name="connsiteX0-589" fmla="*/ 0 w 10553700"/>
              <a:gd name="connsiteY0-590" fmla="*/ 515156 h 3436156"/>
              <a:gd name="connsiteX1-591" fmla="*/ 2260600 w 10553700"/>
              <a:gd name="connsiteY1-592" fmla="*/ 997756 h 3436156"/>
              <a:gd name="connsiteX2-593" fmla="*/ 304800 w 10553700"/>
              <a:gd name="connsiteY2-594" fmla="*/ 388156 h 3436156"/>
              <a:gd name="connsiteX3-595" fmla="*/ 4978400 w 10553700"/>
              <a:gd name="connsiteY3-596" fmla="*/ 2089956 h 3436156"/>
              <a:gd name="connsiteX4-597" fmla="*/ 2552700 w 10553700"/>
              <a:gd name="connsiteY4-598" fmla="*/ 1937556 h 3436156"/>
              <a:gd name="connsiteX5-599" fmla="*/ 4584700 w 10553700"/>
              <a:gd name="connsiteY5-600" fmla="*/ 2724956 h 3436156"/>
              <a:gd name="connsiteX6-601" fmla="*/ 7442200 w 10553700"/>
              <a:gd name="connsiteY6-602" fmla="*/ 299256 h 3436156"/>
              <a:gd name="connsiteX7-603" fmla="*/ 5029200 w 10553700"/>
              <a:gd name="connsiteY7-604" fmla="*/ 299256 h 3436156"/>
              <a:gd name="connsiteX8-605" fmla="*/ 9601200 w 10553700"/>
              <a:gd name="connsiteY8-606" fmla="*/ 2661456 h 3436156"/>
              <a:gd name="connsiteX9-607" fmla="*/ 9791700 w 10553700"/>
              <a:gd name="connsiteY9-608" fmla="*/ 1747056 h 3436156"/>
              <a:gd name="connsiteX10-609" fmla="*/ 7340600 w 10553700"/>
              <a:gd name="connsiteY10-610" fmla="*/ 2394756 h 3436156"/>
              <a:gd name="connsiteX11-611" fmla="*/ 10553700 w 10553700"/>
              <a:gd name="connsiteY11-612" fmla="*/ 3436156 h 3436156"/>
              <a:gd name="connsiteX0-613" fmla="*/ 0 w 10553700"/>
              <a:gd name="connsiteY0-614" fmla="*/ 515156 h 3436156"/>
              <a:gd name="connsiteX1-615" fmla="*/ 2260600 w 10553700"/>
              <a:gd name="connsiteY1-616" fmla="*/ 997756 h 3436156"/>
              <a:gd name="connsiteX2-617" fmla="*/ 304800 w 10553700"/>
              <a:gd name="connsiteY2-618" fmla="*/ 388156 h 3436156"/>
              <a:gd name="connsiteX3-619" fmla="*/ 4978400 w 10553700"/>
              <a:gd name="connsiteY3-620" fmla="*/ 2089956 h 3436156"/>
              <a:gd name="connsiteX4-621" fmla="*/ 2552700 w 10553700"/>
              <a:gd name="connsiteY4-622" fmla="*/ 1937556 h 3436156"/>
              <a:gd name="connsiteX5-623" fmla="*/ 4584700 w 10553700"/>
              <a:gd name="connsiteY5-624" fmla="*/ 2724956 h 3436156"/>
              <a:gd name="connsiteX6-625" fmla="*/ 7442200 w 10553700"/>
              <a:gd name="connsiteY6-626" fmla="*/ 299256 h 3436156"/>
              <a:gd name="connsiteX7-627" fmla="*/ 5029200 w 10553700"/>
              <a:gd name="connsiteY7-628" fmla="*/ 299256 h 3436156"/>
              <a:gd name="connsiteX8-629" fmla="*/ 9601200 w 10553700"/>
              <a:gd name="connsiteY8-630" fmla="*/ 2661456 h 3436156"/>
              <a:gd name="connsiteX9-631" fmla="*/ 9791700 w 10553700"/>
              <a:gd name="connsiteY9-632" fmla="*/ 1747056 h 3436156"/>
              <a:gd name="connsiteX10-633" fmla="*/ 7340600 w 10553700"/>
              <a:gd name="connsiteY10-634" fmla="*/ 2394756 h 3436156"/>
              <a:gd name="connsiteX11-635" fmla="*/ 10553700 w 10553700"/>
              <a:gd name="connsiteY11-636" fmla="*/ 3436156 h 3436156"/>
              <a:gd name="connsiteX0-637" fmla="*/ 0 w 10553700"/>
              <a:gd name="connsiteY0-638" fmla="*/ 515156 h 3436156"/>
              <a:gd name="connsiteX1-639" fmla="*/ 2260600 w 10553700"/>
              <a:gd name="connsiteY1-640" fmla="*/ 997756 h 3436156"/>
              <a:gd name="connsiteX2-641" fmla="*/ 304800 w 10553700"/>
              <a:gd name="connsiteY2-642" fmla="*/ 388156 h 3436156"/>
              <a:gd name="connsiteX3-643" fmla="*/ 4620260 w 10553700"/>
              <a:gd name="connsiteY3-644" fmla="*/ 2463336 h 3436156"/>
              <a:gd name="connsiteX4-645" fmla="*/ 2552700 w 10553700"/>
              <a:gd name="connsiteY4-646" fmla="*/ 1937556 h 3436156"/>
              <a:gd name="connsiteX5-647" fmla="*/ 4584700 w 10553700"/>
              <a:gd name="connsiteY5-648" fmla="*/ 2724956 h 3436156"/>
              <a:gd name="connsiteX6-649" fmla="*/ 7442200 w 10553700"/>
              <a:gd name="connsiteY6-650" fmla="*/ 299256 h 3436156"/>
              <a:gd name="connsiteX7-651" fmla="*/ 5029200 w 10553700"/>
              <a:gd name="connsiteY7-652" fmla="*/ 299256 h 3436156"/>
              <a:gd name="connsiteX8-653" fmla="*/ 9601200 w 10553700"/>
              <a:gd name="connsiteY8-654" fmla="*/ 2661456 h 3436156"/>
              <a:gd name="connsiteX9-655" fmla="*/ 9791700 w 10553700"/>
              <a:gd name="connsiteY9-656" fmla="*/ 1747056 h 3436156"/>
              <a:gd name="connsiteX10-657" fmla="*/ 7340600 w 10553700"/>
              <a:gd name="connsiteY10-658" fmla="*/ 2394756 h 3436156"/>
              <a:gd name="connsiteX11-659" fmla="*/ 10553700 w 10553700"/>
              <a:gd name="connsiteY11-660" fmla="*/ 3436156 h 3436156"/>
              <a:gd name="connsiteX0-661" fmla="*/ 0 w 10553700"/>
              <a:gd name="connsiteY0-662" fmla="*/ 515156 h 3436156"/>
              <a:gd name="connsiteX1-663" fmla="*/ 2260600 w 10553700"/>
              <a:gd name="connsiteY1-664" fmla="*/ 997756 h 3436156"/>
              <a:gd name="connsiteX2-665" fmla="*/ 304800 w 10553700"/>
              <a:gd name="connsiteY2-666" fmla="*/ 388156 h 3436156"/>
              <a:gd name="connsiteX3-667" fmla="*/ 4620260 w 10553700"/>
              <a:gd name="connsiteY3-668" fmla="*/ 2463336 h 3436156"/>
              <a:gd name="connsiteX4-669" fmla="*/ 2552700 w 10553700"/>
              <a:gd name="connsiteY4-670" fmla="*/ 1937556 h 3436156"/>
              <a:gd name="connsiteX5-671" fmla="*/ 4584700 w 10553700"/>
              <a:gd name="connsiteY5-672" fmla="*/ 2724956 h 3436156"/>
              <a:gd name="connsiteX6-673" fmla="*/ 7442200 w 10553700"/>
              <a:gd name="connsiteY6-674" fmla="*/ 299256 h 3436156"/>
              <a:gd name="connsiteX7-675" fmla="*/ 5029200 w 10553700"/>
              <a:gd name="connsiteY7-676" fmla="*/ 299256 h 3436156"/>
              <a:gd name="connsiteX8-677" fmla="*/ 9601200 w 10553700"/>
              <a:gd name="connsiteY8-678" fmla="*/ 2661456 h 3436156"/>
              <a:gd name="connsiteX9-679" fmla="*/ 9791700 w 10553700"/>
              <a:gd name="connsiteY9-680" fmla="*/ 1747056 h 3436156"/>
              <a:gd name="connsiteX10-681" fmla="*/ 7340600 w 10553700"/>
              <a:gd name="connsiteY10-682" fmla="*/ 2394756 h 3436156"/>
              <a:gd name="connsiteX11-683" fmla="*/ 10553700 w 10553700"/>
              <a:gd name="connsiteY11-684" fmla="*/ 3436156 h 3436156"/>
              <a:gd name="connsiteX0-685" fmla="*/ 0 w 10553700"/>
              <a:gd name="connsiteY0-686" fmla="*/ 515156 h 3436156"/>
              <a:gd name="connsiteX1-687" fmla="*/ 2260600 w 10553700"/>
              <a:gd name="connsiteY1-688" fmla="*/ 997756 h 3436156"/>
              <a:gd name="connsiteX2-689" fmla="*/ 304800 w 10553700"/>
              <a:gd name="connsiteY2-690" fmla="*/ 388156 h 3436156"/>
              <a:gd name="connsiteX3-691" fmla="*/ 4620260 w 10553700"/>
              <a:gd name="connsiteY3-692" fmla="*/ 2463336 h 3436156"/>
              <a:gd name="connsiteX4-693" fmla="*/ 2552700 w 10553700"/>
              <a:gd name="connsiteY4-694" fmla="*/ 1937556 h 3436156"/>
              <a:gd name="connsiteX5-695" fmla="*/ 4584700 w 10553700"/>
              <a:gd name="connsiteY5-696" fmla="*/ 2724956 h 3436156"/>
              <a:gd name="connsiteX6-697" fmla="*/ 7442200 w 10553700"/>
              <a:gd name="connsiteY6-698" fmla="*/ 299256 h 3436156"/>
              <a:gd name="connsiteX7-699" fmla="*/ 5029200 w 10553700"/>
              <a:gd name="connsiteY7-700" fmla="*/ 299256 h 3436156"/>
              <a:gd name="connsiteX8-701" fmla="*/ 9601200 w 10553700"/>
              <a:gd name="connsiteY8-702" fmla="*/ 2661456 h 3436156"/>
              <a:gd name="connsiteX9-703" fmla="*/ 9791700 w 10553700"/>
              <a:gd name="connsiteY9-704" fmla="*/ 1747056 h 3436156"/>
              <a:gd name="connsiteX10-705" fmla="*/ 7340600 w 10553700"/>
              <a:gd name="connsiteY10-706" fmla="*/ 2394756 h 3436156"/>
              <a:gd name="connsiteX11-707" fmla="*/ 10553700 w 10553700"/>
              <a:gd name="connsiteY11-708" fmla="*/ 3436156 h 3436156"/>
              <a:gd name="connsiteX0-709" fmla="*/ 0 w 10553700"/>
              <a:gd name="connsiteY0-710" fmla="*/ 515156 h 3436156"/>
              <a:gd name="connsiteX1-711" fmla="*/ 2260600 w 10553700"/>
              <a:gd name="connsiteY1-712" fmla="*/ 997756 h 3436156"/>
              <a:gd name="connsiteX2-713" fmla="*/ 304800 w 10553700"/>
              <a:gd name="connsiteY2-714" fmla="*/ 388156 h 3436156"/>
              <a:gd name="connsiteX3-715" fmla="*/ 4620260 w 10553700"/>
              <a:gd name="connsiteY3-716" fmla="*/ 2463336 h 3436156"/>
              <a:gd name="connsiteX4-717" fmla="*/ 2552700 w 10553700"/>
              <a:gd name="connsiteY4-718" fmla="*/ 1937556 h 3436156"/>
              <a:gd name="connsiteX5-719" fmla="*/ 4584700 w 10553700"/>
              <a:gd name="connsiteY5-720" fmla="*/ 2724956 h 3436156"/>
              <a:gd name="connsiteX6-721" fmla="*/ 7442200 w 10553700"/>
              <a:gd name="connsiteY6-722" fmla="*/ 299256 h 3436156"/>
              <a:gd name="connsiteX7-723" fmla="*/ 5029200 w 10553700"/>
              <a:gd name="connsiteY7-724" fmla="*/ 299256 h 3436156"/>
              <a:gd name="connsiteX8-725" fmla="*/ 9601200 w 10553700"/>
              <a:gd name="connsiteY8-726" fmla="*/ 2661456 h 3436156"/>
              <a:gd name="connsiteX9-727" fmla="*/ 9791700 w 10553700"/>
              <a:gd name="connsiteY9-728" fmla="*/ 1747056 h 3436156"/>
              <a:gd name="connsiteX10-729" fmla="*/ 7340600 w 10553700"/>
              <a:gd name="connsiteY10-730" fmla="*/ 2394756 h 3436156"/>
              <a:gd name="connsiteX11-731" fmla="*/ 10553700 w 10553700"/>
              <a:gd name="connsiteY11-732" fmla="*/ 3436156 h 3436156"/>
              <a:gd name="connsiteX0-733" fmla="*/ 0 w 10553700"/>
              <a:gd name="connsiteY0-734" fmla="*/ 515156 h 3436156"/>
              <a:gd name="connsiteX1-735" fmla="*/ 2260600 w 10553700"/>
              <a:gd name="connsiteY1-736" fmla="*/ 997756 h 3436156"/>
              <a:gd name="connsiteX2-737" fmla="*/ 304800 w 10553700"/>
              <a:gd name="connsiteY2-738" fmla="*/ 388156 h 3436156"/>
              <a:gd name="connsiteX3-739" fmla="*/ 4620260 w 10553700"/>
              <a:gd name="connsiteY3-740" fmla="*/ 2463336 h 3436156"/>
              <a:gd name="connsiteX4-741" fmla="*/ 2552700 w 10553700"/>
              <a:gd name="connsiteY4-742" fmla="*/ 1937556 h 3436156"/>
              <a:gd name="connsiteX5-743" fmla="*/ 4584700 w 10553700"/>
              <a:gd name="connsiteY5-744" fmla="*/ 2724956 h 3436156"/>
              <a:gd name="connsiteX6-745" fmla="*/ 7442200 w 10553700"/>
              <a:gd name="connsiteY6-746" fmla="*/ 299256 h 3436156"/>
              <a:gd name="connsiteX7-747" fmla="*/ 5029200 w 10553700"/>
              <a:gd name="connsiteY7-748" fmla="*/ 299256 h 3436156"/>
              <a:gd name="connsiteX8-749" fmla="*/ 9601200 w 10553700"/>
              <a:gd name="connsiteY8-750" fmla="*/ 2661456 h 3436156"/>
              <a:gd name="connsiteX9-751" fmla="*/ 9791700 w 10553700"/>
              <a:gd name="connsiteY9-752" fmla="*/ 1747056 h 3436156"/>
              <a:gd name="connsiteX10-753" fmla="*/ 7340600 w 10553700"/>
              <a:gd name="connsiteY10-754" fmla="*/ 2394756 h 3436156"/>
              <a:gd name="connsiteX11-755" fmla="*/ 10553700 w 10553700"/>
              <a:gd name="connsiteY11-756" fmla="*/ 3436156 h 3436156"/>
              <a:gd name="connsiteX0-757" fmla="*/ 0 w 10553700"/>
              <a:gd name="connsiteY0-758" fmla="*/ 515156 h 3436156"/>
              <a:gd name="connsiteX1-759" fmla="*/ 2260600 w 10553700"/>
              <a:gd name="connsiteY1-760" fmla="*/ 997756 h 3436156"/>
              <a:gd name="connsiteX2-761" fmla="*/ 304800 w 10553700"/>
              <a:gd name="connsiteY2-762" fmla="*/ 388156 h 3436156"/>
              <a:gd name="connsiteX3-763" fmla="*/ 4620260 w 10553700"/>
              <a:gd name="connsiteY3-764" fmla="*/ 2463336 h 3436156"/>
              <a:gd name="connsiteX4-765" fmla="*/ 2552700 w 10553700"/>
              <a:gd name="connsiteY4-766" fmla="*/ 1937556 h 3436156"/>
              <a:gd name="connsiteX5-767" fmla="*/ 4584700 w 10553700"/>
              <a:gd name="connsiteY5-768" fmla="*/ 2724956 h 3436156"/>
              <a:gd name="connsiteX6-769" fmla="*/ 7442200 w 10553700"/>
              <a:gd name="connsiteY6-770" fmla="*/ 299256 h 3436156"/>
              <a:gd name="connsiteX7-771" fmla="*/ 5029200 w 10553700"/>
              <a:gd name="connsiteY7-772" fmla="*/ 299256 h 3436156"/>
              <a:gd name="connsiteX8-773" fmla="*/ 9601200 w 10553700"/>
              <a:gd name="connsiteY8-774" fmla="*/ 2661456 h 3436156"/>
              <a:gd name="connsiteX9-775" fmla="*/ 9791700 w 10553700"/>
              <a:gd name="connsiteY9-776" fmla="*/ 1747056 h 3436156"/>
              <a:gd name="connsiteX10-777" fmla="*/ 7340600 w 10553700"/>
              <a:gd name="connsiteY10-778" fmla="*/ 2394756 h 3436156"/>
              <a:gd name="connsiteX11-779" fmla="*/ 10553700 w 10553700"/>
              <a:gd name="connsiteY11-780" fmla="*/ 3436156 h 3436156"/>
              <a:gd name="connsiteX0-781" fmla="*/ 0 w 10553700"/>
              <a:gd name="connsiteY0-782" fmla="*/ 727664 h 3648664"/>
              <a:gd name="connsiteX1-783" fmla="*/ 2260600 w 10553700"/>
              <a:gd name="connsiteY1-784" fmla="*/ 1210264 h 3648664"/>
              <a:gd name="connsiteX2-785" fmla="*/ 304800 w 10553700"/>
              <a:gd name="connsiteY2-786" fmla="*/ 600664 h 3648664"/>
              <a:gd name="connsiteX3-787" fmla="*/ 4620260 w 10553700"/>
              <a:gd name="connsiteY3-788" fmla="*/ 2675844 h 3648664"/>
              <a:gd name="connsiteX4-789" fmla="*/ 2552700 w 10553700"/>
              <a:gd name="connsiteY4-790" fmla="*/ 2150064 h 3648664"/>
              <a:gd name="connsiteX5-791" fmla="*/ 4584700 w 10553700"/>
              <a:gd name="connsiteY5-792" fmla="*/ 2937464 h 3648664"/>
              <a:gd name="connsiteX6-793" fmla="*/ 6775450 w 10553700"/>
              <a:gd name="connsiteY6-794" fmla="*/ 197439 h 3648664"/>
              <a:gd name="connsiteX7-795" fmla="*/ 5029200 w 10553700"/>
              <a:gd name="connsiteY7-796" fmla="*/ 511764 h 3648664"/>
              <a:gd name="connsiteX8-797" fmla="*/ 9601200 w 10553700"/>
              <a:gd name="connsiteY8-798" fmla="*/ 2873964 h 3648664"/>
              <a:gd name="connsiteX9-799" fmla="*/ 9791700 w 10553700"/>
              <a:gd name="connsiteY9-800" fmla="*/ 1959564 h 3648664"/>
              <a:gd name="connsiteX10-801" fmla="*/ 7340600 w 10553700"/>
              <a:gd name="connsiteY10-802" fmla="*/ 2607264 h 3648664"/>
              <a:gd name="connsiteX11-803" fmla="*/ 10553700 w 10553700"/>
              <a:gd name="connsiteY11-804" fmla="*/ 3648664 h 3648664"/>
              <a:gd name="connsiteX0-805" fmla="*/ 0 w 10553700"/>
              <a:gd name="connsiteY0-806" fmla="*/ 1304331 h 4225331"/>
              <a:gd name="connsiteX1-807" fmla="*/ 2260600 w 10553700"/>
              <a:gd name="connsiteY1-808" fmla="*/ 1786931 h 4225331"/>
              <a:gd name="connsiteX2-809" fmla="*/ 304800 w 10553700"/>
              <a:gd name="connsiteY2-810" fmla="*/ 1177331 h 4225331"/>
              <a:gd name="connsiteX3-811" fmla="*/ 4620260 w 10553700"/>
              <a:gd name="connsiteY3-812" fmla="*/ 3252511 h 4225331"/>
              <a:gd name="connsiteX4-813" fmla="*/ 2552700 w 10553700"/>
              <a:gd name="connsiteY4-814" fmla="*/ 2726731 h 4225331"/>
              <a:gd name="connsiteX5-815" fmla="*/ 4584700 w 10553700"/>
              <a:gd name="connsiteY5-816" fmla="*/ 3514131 h 4225331"/>
              <a:gd name="connsiteX6-817" fmla="*/ 6775450 w 10553700"/>
              <a:gd name="connsiteY6-818" fmla="*/ 107356 h 4225331"/>
              <a:gd name="connsiteX7-819" fmla="*/ 5029200 w 10553700"/>
              <a:gd name="connsiteY7-820" fmla="*/ 1088431 h 4225331"/>
              <a:gd name="connsiteX8-821" fmla="*/ 9601200 w 10553700"/>
              <a:gd name="connsiteY8-822" fmla="*/ 3450631 h 4225331"/>
              <a:gd name="connsiteX9-823" fmla="*/ 9791700 w 10553700"/>
              <a:gd name="connsiteY9-824" fmla="*/ 2536231 h 4225331"/>
              <a:gd name="connsiteX10-825" fmla="*/ 7340600 w 10553700"/>
              <a:gd name="connsiteY10-826" fmla="*/ 3183931 h 4225331"/>
              <a:gd name="connsiteX11-827" fmla="*/ 10553700 w 10553700"/>
              <a:gd name="connsiteY11-828" fmla="*/ 4225331 h 4225331"/>
              <a:gd name="connsiteX0-829" fmla="*/ 0 w 10553700"/>
              <a:gd name="connsiteY0-830" fmla="*/ 1351312 h 4272312"/>
              <a:gd name="connsiteX1-831" fmla="*/ 2260600 w 10553700"/>
              <a:gd name="connsiteY1-832" fmla="*/ 1833912 h 4272312"/>
              <a:gd name="connsiteX2-833" fmla="*/ 304800 w 10553700"/>
              <a:gd name="connsiteY2-834" fmla="*/ 1224312 h 4272312"/>
              <a:gd name="connsiteX3-835" fmla="*/ 4620260 w 10553700"/>
              <a:gd name="connsiteY3-836" fmla="*/ 3299492 h 4272312"/>
              <a:gd name="connsiteX4-837" fmla="*/ 2552700 w 10553700"/>
              <a:gd name="connsiteY4-838" fmla="*/ 2773712 h 4272312"/>
              <a:gd name="connsiteX5-839" fmla="*/ 4584700 w 10553700"/>
              <a:gd name="connsiteY5-840" fmla="*/ 3561112 h 4272312"/>
              <a:gd name="connsiteX6-841" fmla="*/ 6775450 w 10553700"/>
              <a:gd name="connsiteY6-842" fmla="*/ 154337 h 4272312"/>
              <a:gd name="connsiteX7-843" fmla="*/ 5029200 w 10553700"/>
              <a:gd name="connsiteY7-844" fmla="*/ 1135412 h 4272312"/>
              <a:gd name="connsiteX8-845" fmla="*/ 9601200 w 10553700"/>
              <a:gd name="connsiteY8-846" fmla="*/ 3497612 h 4272312"/>
              <a:gd name="connsiteX9-847" fmla="*/ 9791700 w 10553700"/>
              <a:gd name="connsiteY9-848" fmla="*/ 2583212 h 4272312"/>
              <a:gd name="connsiteX10-849" fmla="*/ 7340600 w 10553700"/>
              <a:gd name="connsiteY10-850" fmla="*/ 3230912 h 4272312"/>
              <a:gd name="connsiteX11-851" fmla="*/ 10553700 w 10553700"/>
              <a:gd name="connsiteY11-852" fmla="*/ 4272312 h 4272312"/>
              <a:gd name="connsiteX0-853" fmla="*/ 0 w 10553700"/>
              <a:gd name="connsiteY0-854" fmla="*/ 1327369 h 4248369"/>
              <a:gd name="connsiteX1-855" fmla="*/ 2260600 w 10553700"/>
              <a:gd name="connsiteY1-856" fmla="*/ 1809969 h 4248369"/>
              <a:gd name="connsiteX2-857" fmla="*/ 304800 w 10553700"/>
              <a:gd name="connsiteY2-858" fmla="*/ 1200369 h 4248369"/>
              <a:gd name="connsiteX3-859" fmla="*/ 4620260 w 10553700"/>
              <a:gd name="connsiteY3-860" fmla="*/ 3275549 h 4248369"/>
              <a:gd name="connsiteX4-861" fmla="*/ 2552700 w 10553700"/>
              <a:gd name="connsiteY4-862" fmla="*/ 2749769 h 4248369"/>
              <a:gd name="connsiteX5-863" fmla="*/ 4584700 w 10553700"/>
              <a:gd name="connsiteY5-864" fmla="*/ 3537169 h 4248369"/>
              <a:gd name="connsiteX6-865" fmla="*/ 6775450 w 10553700"/>
              <a:gd name="connsiteY6-866" fmla="*/ 130394 h 4248369"/>
              <a:gd name="connsiteX7-867" fmla="*/ 5029200 w 10553700"/>
              <a:gd name="connsiteY7-868" fmla="*/ 1111469 h 4248369"/>
              <a:gd name="connsiteX8-869" fmla="*/ 9601200 w 10553700"/>
              <a:gd name="connsiteY8-870" fmla="*/ 3473669 h 4248369"/>
              <a:gd name="connsiteX9-871" fmla="*/ 9791700 w 10553700"/>
              <a:gd name="connsiteY9-872" fmla="*/ 2559269 h 4248369"/>
              <a:gd name="connsiteX10-873" fmla="*/ 7340600 w 10553700"/>
              <a:gd name="connsiteY10-874" fmla="*/ 3206969 h 4248369"/>
              <a:gd name="connsiteX11-875" fmla="*/ 10553700 w 10553700"/>
              <a:gd name="connsiteY11-876" fmla="*/ 4248369 h 4248369"/>
              <a:gd name="connsiteX0-877" fmla="*/ 0 w 10553700"/>
              <a:gd name="connsiteY0-878" fmla="*/ 1349422 h 4270422"/>
              <a:gd name="connsiteX1-879" fmla="*/ 2260600 w 10553700"/>
              <a:gd name="connsiteY1-880" fmla="*/ 1832022 h 4270422"/>
              <a:gd name="connsiteX2-881" fmla="*/ 304800 w 10553700"/>
              <a:gd name="connsiteY2-882" fmla="*/ 1222422 h 4270422"/>
              <a:gd name="connsiteX3-883" fmla="*/ 4620260 w 10553700"/>
              <a:gd name="connsiteY3-884" fmla="*/ 3297602 h 4270422"/>
              <a:gd name="connsiteX4-885" fmla="*/ 2552700 w 10553700"/>
              <a:gd name="connsiteY4-886" fmla="*/ 2771822 h 4270422"/>
              <a:gd name="connsiteX5-887" fmla="*/ 4584700 w 10553700"/>
              <a:gd name="connsiteY5-888" fmla="*/ 3559222 h 4270422"/>
              <a:gd name="connsiteX6-889" fmla="*/ 6775450 w 10553700"/>
              <a:gd name="connsiteY6-890" fmla="*/ 152447 h 4270422"/>
              <a:gd name="connsiteX7-891" fmla="*/ 5029200 w 10553700"/>
              <a:gd name="connsiteY7-892" fmla="*/ 1133522 h 4270422"/>
              <a:gd name="connsiteX8-893" fmla="*/ 9029700 w 10553700"/>
              <a:gd name="connsiteY8-894" fmla="*/ 3381422 h 4270422"/>
              <a:gd name="connsiteX9-895" fmla="*/ 9791700 w 10553700"/>
              <a:gd name="connsiteY9-896" fmla="*/ 2581322 h 4270422"/>
              <a:gd name="connsiteX10-897" fmla="*/ 7340600 w 10553700"/>
              <a:gd name="connsiteY10-898" fmla="*/ 3229022 h 4270422"/>
              <a:gd name="connsiteX11-899" fmla="*/ 10553700 w 10553700"/>
              <a:gd name="connsiteY11-900" fmla="*/ 4270422 h 4270422"/>
              <a:gd name="connsiteX0-901" fmla="*/ 0 w 10553700"/>
              <a:gd name="connsiteY0-902" fmla="*/ 1349422 h 4270422"/>
              <a:gd name="connsiteX1-903" fmla="*/ 2260600 w 10553700"/>
              <a:gd name="connsiteY1-904" fmla="*/ 1832022 h 4270422"/>
              <a:gd name="connsiteX2-905" fmla="*/ 304800 w 10553700"/>
              <a:gd name="connsiteY2-906" fmla="*/ 1222422 h 4270422"/>
              <a:gd name="connsiteX3-907" fmla="*/ 4620260 w 10553700"/>
              <a:gd name="connsiteY3-908" fmla="*/ 3297602 h 4270422"/>
              <a:gd name="connsiteX4-909" fmla="*/ 2552700 w 10553700"/>
              <a:gd name="connsiteY4-910" fmla="*/ 2771822 h 4270422"/>
              <a:gd name="connsiteX5-911" fmla="*/ 4584700 w 10553700"/>
              <a:gd name="connsiteY5-912" fmla="*/ 3559222 h 4270422"/>
              <a:gd name="connsiteX6-913" fmla="*/ 6775450 w 10553700"/>
              <a:gd name="connsiteY6-914" fmla="*/ 152447 h 4270422"/>
              <a:gd name="connsiteX7-915" fmla="*/ 5029200 w 10553700"/>
              <a:gd name="connsiteY7-916" fmla="*/ 1133522 h 4270422"/>
              <a:gd name="connsiteX8-917" fmla="*/ 9029700 w 10553700"/>
              <a:gd name="connsiteY8-918" fmla="*/ 3381422 h 4270422"/>
              <a:gd name="connsiteX9-919" fmla="*/ 9791700 w 10553700"/>
              <a:gd name="connsiteY9-920" fmla="*/ 2581322 h 4270422"/>
              <a:gd name="connsiteX10-921" fmla="*/ 7340600 w 10553700"/>
              <a:gd name="connsiteY10-922" fmla="*/ 3229022 h 4270422"/>
              <a:gd name="connsiteX11-923" fmla="*/ 10553700 w 10553700"/>
              <a:gd name="connsiteY11-924" fmla="*/ 4270422 h 4270422"/>
              <a:gd name="connsiteX0-925" fmla="*/ 0 w 10553700"/>
              <a:gd name="connsiteY0-926" fmla="*/ 1349422 h 4270422"/>
              <a:gd name="connsiteX1-927" fmla="*/ 2260600 w 10553700"/>
              <a:gd name="connsiteY1-928" fmla="*/ 1832022 h 4270422"/>
              <a:gd name="connsiteX2-929" fmla="*/ 304800 w 10553700"/>
              <a:gd name="connsiteY2-930" fmla="*/ 1222422 h 4270422"/>
              <a:gd name="connsiteX3-931" fmla="*/ 4620260 w 10553700"/>
              <a:gd name="connsiteY3-932" fmla="*/ 3297602 h 4270422"/>
              <a:gd name="connsiteX4-933" fmla="*/ 2552700 w 10553700"/>
              <a:gd name="connsiteY4-934" fmla="*/ 2771822 h 4270422"/>
              <a:gd name="connsiteX5-935" fmla="*/ 4584700 w 10553700"/>
              <a:gd name="connsiteY5-936" fmla="*/ 3559222 h 4270422"/>
              <a:gd name="connsiteX6-937" fmla="*/ 6775450 w 10553700"/>
              <a:gd name="connsiteY6-938" fmla="*/ 152447 h 4270422"/>
              <a:gd name="connsiteX7-939" fmla="*/ 5029200 w 10553700"/>
              <a:gd name="connsiteY7-940" fmla="*/ 1133522 h 4270422"/>
              <a:gd name="connsiteX8-941" fmla="*/ 9029700 w 10553700"/>
              <a:gd name="connsiteY8-942" fmla="*/ 3381422 h 4270422"/>
              <a:gd name="connsiteX9-943" fmla="*/ 7524750 w 10553700"/>
              <a:gd name="connsiteY9-944" fmla="*/ 2514647 h 4270422"/>
              <a:gd name="connsiteX10-945" fmla="*/ 7340600 w 10553700"/>
              <a:gd name="connsiteY10-946" fmla="*/ 3229022 h 4270422"/>
              <a:gd name="connsiteX11-947" fmla="*/ 10553700 w 10553700"/>
              <a:gd name="connsiteY11-948" fmla="*/ 4270422 h 4270422"/>
              <a:gd name="connsiteX0-949" fmla="*/ 0 w 10553700"/>
              <a:gd name="connsiteY0-950" fmla="*/ 1349422 h 4270422"/>
              <a:gd name="connsiteX1-951" fmla="*/ 2260600 w 10553700"/>
              <a:gd name="connsiteY1-952" fmla="*/ 1832022 h 4270422"/>
              <a:gd name="connsiteX2-953" fmla="*/ 304800 w 10553700"/>
              <a:gd name="connsiteY2-954" fmla="*/ 1222422 h 4270422"/>
              <a:gd name="connsiteX3-955" fmla="*/ 4620260 w 10553700"/>
              <a:gd name="connsiteY3-956" fmla="*/ 3297602 h 4270422"/>
              <a:gd name="connsiteX4-957" fmla="*/ 2552700 w 10553700"/>
              <a:gd name="connsiteY4-958" fmla="*/ 2771822 h 4270422"/>
              <a:gd name="connsiteX5-959" fmla="*/ 4584700 w 10553700"/>
              <a:gd name="connsiteY5-960" fmla="*/ 3559222 h 4270422"/>
              <a:gd name="connsiteX6-961" fmla="*/ 6775450 w 10553700"/>
              <a:gd name="connsiteY6-962" fmla="*/ 152447 h 4270422"/>
              <a:gd name="connsiteX7-963" fmla="*/ 5029200 w 10553700"/>
              <a:gd name="connsiteY7-964" fmla="*/ 1133522 h 4270422"/>
              <a:gd name="connsiteX8-965" fmla="*/ 9029700 w 10553700"/>
              <a:gd name="connsiteY8-966" fmla="*/ 3381422 h 4270422"/>
              <a:gd name="connsiteX9-967" fmla="*/ 7524750 w 10553700"/>
              <a:gd name="connsiteY9-968" fmla="*/ 2514647 h 4270422"/>
              <a:gd name="connsiteX10-969" fmla="*/ 7464425 w 10553700"/>
              <a:gd name="connsiteY10-970" fmla="*/ 3905297 h 4270422"/>
              <a:gd name="connsiteX11-971" fmla="*/ 10553700 w 10553700"/>
              <a:gd name="connsiteY11-972" fmla="*/ 4270422 h 4270422"/>
              <a:gd name="connsiteX0-973" fmla="*/ 0 w 10553700"/>
              <a:gd name="connsiteY0-974" fmla="*/ 1349422 h 4270422"/>
              <a:gd name="connsiteX1-975" fmla="*/ 2260600 w 10553700"/>
              <a:gd name="connsiteY1-976" fmla="*/ 1832022 h 4270422"/>
              <a:gd name="connsiteX2-977" fmla="*/ 304800 w 10553700"/>
              <a:gd name="connsiteY2-978" fmla="*/ 1222422 h 4270422"/>
              <a:gd name="connsiteX3-979" fmla="*/ 4620260 w 10553700"/>
              <a:gd name="connsiteY3-980" fmla="*/ 3297602 h 4270422"/>
              <a:gd name="connsiteX4-981" fmla="*/ 2552700 w 10553700"/>
              <a:gd name="connsiteY4-982" fmla="*/ 2771822 h 4270422"/>
              <a:gd name="connsiteX5-983" fmla="*/ 4584700 w 10553700"/>
              <a:gd name="connsiteY5-984" fmla="*/ 3559222 h 4270422"/>
              <a:gd name="connsiteX6-985" fmla="*/ 6775450 w 10553700"/>
              <a:gd name="connsiteY6-986" fmla="*/ 152447 h 4270422"/>
              <a:gd name="connsiteX7-987" fmla="*/ 5029200 w 10553700"/>
              <a:gd name="connsiteY7-988" fmla="*/ 1133522 h 4270422"/>
              <a:gd name="connsiteX8-989" fmla="*/ 9029700 w 10553700"/>
              <a:gd name="connsiteY8-990" fmla="*/ 3381422 h 4270422"/>
              <a:gd name="connsiteX9-991" fmla="*/ 7524750 w 10553700"/>
              <a:gd name="connsiteY9-992" fmla="*/ 2514647 h 4270422"/>
              <a:gd name="connsiteX10-993" fmla="*/ 7464425 w 10553700"/>
              <a:gd name="connsiteY10-994" fmla="*/ 3905297 h 4270422"/>
              <a:gd name="connsiteX11-995" fmla="*/ 10553700 w 10553700"/>
              <a:gd name="connsiteY11-996" fmla="*/ 4270422 h 4270422"/>
              <a:gd name="connsiteX0-997" fmla="*/ 0 w 10553700"/>
              <a:gd name="connsiteY0-998" fmla="*/ 1349422 h 4270422"/>
              <a:gd name="connsiteX1-999" fmla="*/ 2260600 w 10553700"/>
              <a:gd name="connsiteY1-1000" fmla="*/ 1832022 h 4270422"/>
              <a:gd name="connsiteX2-1001" fmla="*/ 304800 w 10553700"/>
              <a:gd name="connsiteY2-1002" fmla="*/ 1222422 h 4270422"/>
              <a:gd name="connsiteX3-1003" fmla="*/ 4620260 w 10553700"/>
              <a:gd name="connsiteY3-1004" fmla="*/ 3297602 h 4270422"/>
              <a:gd name="connsiteX4-1005" fmla="*/ 2552700 w 10553700"/>
              <a:gd name="connsiteY4-1006" fmla="*/ 2771822 h 4270422"/>
              <a:gd name="connsiteX5-1007" fmla="*/ 4584700 w 10553700"/>
              <a:gd name="connsiteY5-1008" fmla="*/ 3559222 h 4270422"/>
              <a:gd name="connsiteX6-1009" fmla="*/ 6775450 w 10553700"/>
              <a:gd name="connsiteY6-1010" fmla="*/ 152447 h 4270422"/>
              <a:gd name="connsiteX7-1011" fmla="*/ 5029200 w 10553700"/>
              <a:gd name="connsiteY7-1012" fmla="*/ 1133522 h 4270422"/>
              <a:gd name="connsiteX8-1013" fmla="*/ 9029700 w 10553700"/>
              <a:gd name="connsiteY8-1014" fmla="*/ 3381422 h 4270422"/>
              <a:gd name="connsiteX9-1015" fmla="*/ 7524750 w 10553700"/>
              <a:gd name="connsiteY9-1016" fmla="*/ 2514647 h 4270422"/>
              <a:gd name="connsiteX10-1017" fmla="*/ 7464425 w 10553700"/>
              <a:gd name="connsiteY10-1018" fmla="*/ 3905297 h 4270422"/>
              <a:gd name="connsiteX11-1019" fmla="*/ 10553700 w 10553700"/>
              <a:gd name="connsiteY11-1020" fmla="*/ 4270422 h 4270422"/>
              <a:gd name="connsiteX0-1021" fmla="*/ 0 w 10553700"/>
              <a:gd name="connsiteY0-1022" fmla="*/ 1352756 h 4273756"/>
              <a:gd name="connsiteX1-1023" fmla="*/ 2260600 w 10553700"/>
              <a:gd name="connsiteY1-1024" fmla="*/ 1835356 h 4273756"/>
              <a:gd name="connsiteX2-1025" fmla="*/ 304800 w 10553700"/>
              <a:gd name="connsiteY2-1026" fmla="*/ 1225756 h 4273756"/>
              <a:gd name="connsiteX3-1027" fmla="*/ 4620260 w 10553700"/>
              <a:gd name="connsiteY3-1028" fmla="*/ 3300936 h 4273756"/>
              <a:gd name="connsiteX4-1029" fmla="*/ 2552700 w 10553700"/>
              <a:gd name="connsiteY4-1030" fmla="*/ 2775156 h 4273756"/>
              <a:gd name="connsiteX5-1031" fmla="*/ 4584700 w 10553700"/>
              <a:gd name="connsiteY5-1032" fmla="*/ 3562556 h 4273756"/>
              <a:gd name="connsiteX6-1033" fmla="*/ 6775450 w 10553700"/>
              <a:gd name="connsiteY6-1034" fmla="*/ 155781 h 4273756"/>
              <a:gd name="connsiteX7-1035" fmla="*/ 5029200 w 10553700"/>
              <a:gd name="connsiteY7-1036" fmla="*/ 1136856 h 4273756"/>
              <a:gd name="connsiteX8-1037" fmla="*/ 8905875 w 10553700"/>
              <a:gd name="connsiteY8-1038" fmla="*/ 3584781 h 4273756"/>
              <a:gd name="connsiteX9-1039" fmla="*/ 7524750 w 10553700"/>
              <a:gd name="connsiteY9-1040" fmla="*/ 2517981 h 4273756"/>
              <a:gd name="connsiteX10-1041" fmla="*/ 7464425 w 10553700"/>
              <a:gd name="connsiteY10-1042" fmla="*/ 3908631 h 4273756"/>
              <a:gd name="connsiteX11-1043" fmla="*/ 10553700 w 10553700"/>
              <a:gd name="connsiteY11-1044" fmla="*/ 4273756 h 4273756"/>
              <a:gd name="connsiteX0-1045" fmla="*/ 0 w 10553700"/>
              <a:gd name="connsiteY0-1046" fmla="*/ 1352756 h 4273756"/>
              <a:gd name="connsiteX1-1047" fmla="*/ 2260600 w 10553700"/>
              <a:gd name="connsiteY1-1048" fmla="*/ 1835356 h 4273756"/>
              <a:gd name="connsiteX2-1049" fmla="*/ 304800 w 10553700"/>
              <a:gd name="connsiteY2-1050" fmla="*/ 1225756 h 4273756"/>
              <a:gd name="connsiteX3-1051" fmla="*/ 4620260 w 10553700"/>
              <a:gd name="connsiteY3-1052" fmla="*/ 3300936 h 4273756"/>
              <a:gd name="connsiteX4-1053" fmla="*/ 2552700 w 10553700"/>
              <a:gd name="connsiteY4-1054" fmla="*/ 2775156 h 4273756"/>
              <a:gd name="connsiteX5-1055" fmla="*/ 4584700 w 10553700"/>
              <a:gd name="connsiteY5-1056" fmla="*/ 3562556 h 4273756"/>
              <a:gd name="connsiteX6-1057" fmla="*/ 6775450 w 10553700"/>
              <a:gd name="connsiteY6-1058" fmla="*/ 155781 h 4273756"/>
              <a:gd name="connsiteX7-1059" fmla="*/ 5029200 w 10553700"/>
              <a:gd name="connsiteY7-1060" fmla="*/ 1136856 h 4273756"/>
              <a:gd name="connsiteX8-1061" fmla="*/ 8905875 w 10553700"/>
              <a:gd name="connsiteY8-1062" fmla="*/ 3584781 h 4273756"/>
              <a:gd name="connsiteX9-1063" fmla="*/ 7524750 w 10553700"/>
              <a:gd name="connsiteY9-1064" fmla="*/ 2517981 h 4273756"/>
              <a:gd name="connsiteX10-1065" fmla="*/ 7464425 w 10553700"/>
              <a:gd name="connsiteY10-1066" fmla="*/ 3908631 h 4273756"/>
              <a:gd name="connsiteX11-1067" fmla="*/ 10553700 w 10553700"/>
              <a:gd name="connsiteY11-1068" fmla="*/ 4273756 h 4273756"/>
              <a:gd name="connsiteX0-1069" fmla="*/ 0 w 10553700"/>
              <a:gd name="connsiteY0-1070" fmla="*/ 1352756 h 4273756"/>
              <a:gd name="connsiteX1-1071" fmla="*/ 2260600 w 10553700"/>
              <a:gd name="connsiteY1-1072" fmla="*/ 1835356 h 4273756"/>
              <a:gd name="connsiteX2-1073" fmla="*/ 304800 w 10553700"/>
              <a:gd name="connsiteY2-1074" fmla="*/ 1225756 h 4273756"/>
              <a:gd name="connsiteX3-1075" fmla="*/ 4620260 w 10553700"/>
              <a:gd name="connsiteY3-1076" fmla="*/ 3300936 h 4273756"/>
              <a:gd name="connsiteX4-1077" fmla="*/ 2552700 w 10553700"/>
              <a:gd name="connsiteY4-1078" fmla="*/ 2775156 h 4273756"/>
              <a:gd name="connsiteX5-1079" fmla="*/ 4584700 w 10553700"/>
              <a:gd name="connsiteY5-1080" fmla="*/ 3562556 h 4273756"/>
              <a:gd name="connsiteX6-1081" fmla="*/ 6775450 w 10553700"/>
              <a:gd name="connsiteY6-1082" fmla="*/ 155781 h 4273756"/>
              <a:gd name="connsiteX7-1083" fmla="*/ 5029200 w 10553700"/>
              <a:gd name="connsiteY7-1084" fmla="*/ 1136856 h 4273756"/>
              <a:gd name="connsiteX8-1085" fmla="*/ 8905875 w 10553700"/>
              <a:gd name="connsiteY8-1086" fmla="*/ 3584781 h 4273756"/>
              <a:gd name="connsiteX9-1087" fmla="*/ 7524750 w 10553700"/>
              <a:gd name="connsiteY9-1088" fmla="*/ 2517981 h 4273756"/>
              <a:gd name="connsiteX10-1089" fmla="*/ 7464425 w 10553700"/>
              <a:gd name="connsiteY10-1090" fmla="*/ 3908631 h 4273756"/>
              <a:gd name="connsiteX11-1091" fmla="*/ 10553700 w 10553700"/>
              <a:gd name="connsiteY11-1092" fmla="*/ 4273756 h 4273756"/>
              <a:gd name="connsiteX0-1093" fmla="*/ 0 w 9862583"/>
              <a:gd name="connsiteY0-1094" fmla="*/ 1352756 h 3948472"/>
              <a:gd name="connsiteX1-1095" fmla="*/ 2260600 w 9862583"/>
              <a:gd name="connsiteY1-1096" fmla="*/ 1835356 h 3948472"/>
              <a:gd name="connsiteX2-1097" fmla="*/ 304800 w 9862583"/>
              <a:gd name="connsiteY2-1098" fmla="*/ 1225756 h 3948472"/>
              <a:gd name="connsiteX3-1099" fmla="*/ 4620260 w 9862583"/>
              <a:gd name="connsiteY3-1100" fmla="*/ 3300936 h 3948472"/>
              <a:gd name="connsiteX4-1101" fmla="*/ 2552700 w 9862583"/>
              <a:gd name="connsiteY4-1102" fmla="*/ 2775156 h 3948472"/>
              <a:gd name="connsiteX5-1103" fmla="*/ 4584700 w 9862583"/>
              <a:gd name="connsiteY5-1104" fmla="*/ 3562556 h 3948472"/>
              <a:gd name="connsiteX6-1105" fmla="*/ 6775450 w 9862583"/>
              <a:gd name="connsiteY6-1106" fmla="*/ 155781 h 3948472"/>
              <a:gd name="connsiteX7-1107" fmla="*/ 5029200 w 9862583"/>
              <a:gd name="connsiteY7-1108" fmla="*/ 1136856 h 3948472"/>
              <a:gd name="connsiteX8-1109" fmla="*/ 8905875 w 9862583"/>
              <a:gd name="connsiteY8-1110" fmla="*/ 3584781 h 3948472"/>
              <a:gd name="connsiteX9-1111" fmla="*/ 7524750 w 9862583"/>
              <a:gd name="connsiteY9-1112" fmla="*/ 2517981 h 3948472"/>
              <a:gd name="connsiteX10-1113" fmla="*/ 7464425 w 9862583"/>
              <a:gd name="connsiteY10-1114" fmla="*/ 3908631 h 3948472"/>
              <a:gd name="connsiteX11-1115" fmla="*/ 9862583 w 9862583"/>
              <a:gd name="connsiteY11-1116" fmla="*/ 3784658 h 3948472"/>
              <a:gd name="connsiteX0-1117" fmla="*/ 0 w 9862583"/>
              <a:gd name="connsiteY0-1118" fmla="*/ 1352756 h 4204715"/>
              <a:gd name="connsiteX1-1119" fmla="*/ 2260600 w 9862583"/>
              <a:gd name="connsiteY1-1120" fmla="*/ 1835356 h 4204715"/>
              <a:gd name="connsiteX2-1121" fmla="*/ 304800 w 9862583"/>
              <a:gd name="connsiteY2-1122" fmla="*/ 1225756 h 4204715"/>
              <a:gd name="connsiteX3-1123" fmla="*/ 4620260 w 9862583"/>
              <a:gd name="connsiteY3-1124" fmla="*/ 3300936 h 4204715"/>
              <a:gd name="connsiteX4-1125" fmla="*/ 2552700 w 9862583"/>
              <a:gd name="connsiteY4-1126" fmla="*/ 2775156 h 4204715"/>
              <a:gd name="connsiteX5-1127" fmla="*/ 4584700 w 9862583"/>
              <a:gd name="connsiteY5-1128" fmla="*/ 3562556 h 4204715"/>
              <a:gd name="connsiteX6-1129" fmla="*/ 6775450 w 9862583"/>
              <a:gd name="connsiteY6-1130" fmla="*/ 155781 h 4204715"/>
              <a:gd name="connsiteX7-1131" fmla="*/ 5029200 w 9862583"/>
              <a:gd name="connsiteY7-1132" fmla="*/ 1136856 h 4204715"/>
              <a:gd name="connsiteX8-1133" fmla="*/ 8905875 w 9862583"/>
              <a:gd name="connsiteY8-1134" fmla="*/ 3584781 h 4204715"/>
              <a:gd name="connsiteX9-1135" fmla="*/ 7524750 w 9862583"/>
              <a:gd name="connsiteY9-1136" fmla="*/ 2517981 h 4204715"/>
              <a:gd name="connsiteX10-1137" fmla="*/ 7464425 w 9862583"/>
              <a:gd name="connsiteY10-1138" fmla="*/ 3908631 h 4204715"/>
              <a:gd name="connsiteX11-1139" fmla="*/ 9862583 w 9862583"/>
              <a:gd name="connsiteY11-1140" fmla="*/ 3784658 h 4204715"/>
              <a:gd name="connsiteX0-1141" fmla="*/ 0 w 9862583"/>
              <a:gd name="connsiteY0-1142" fmla="*/ 1352756 h 4191862"/>
              <a:gd name="connsiteX1-1143" fmla="*/ 2260600 w 9862583"/>
              <a:gd name="connsiteY1-1144" fmla="*/ 1835356 h 4191862"/>
              <a:gd name="connsiteX2-1145" fmla="*/ 304800 w 9862583"/>
              <a:gd name="connsiteY2-1146" fmla="*/ 1225756 h 4191862"/>
              <a:gd name="connsiteX3-1147" fmla="*/ 4620260 w 9862583"/>
              <a:gd name="connsiteY3-1148" fmla="*/ 3300936 h 4191862"/>
              <a:gd name="connsiteX4-1149" fmla="*/ 2552700 w 9862583"/>
              <a:gd name="connsiteY4-1150" fmla="*/ 2775156 h 4191862"/>
              <a:gd name="connsiteX5-1151" fmla="*/ 4584700 w 9862583"/>
              <a:gd name="connsiteY5-1152" fmla="*/ 3562556 h 4191862"/>
              <a:gd name="connsiteX6-1153" fmla="*/ 6775450 w 9862583"/>
              <a:gd name="connsiteY6-1154" fmla="*/ 155781 h 4191862"/>
              <a:gd name="connsiteX7-1155" fmla="*/ 5029200 w 9862583"/>
              <a:gd name="connsiteY7-1156" fmla="*/ 1136856 h 4191862"/>
              <a:gd name="connsiteX8-1157" fmla="*/ 8905875 w 9862583"/>
              <a:gd name="connsiteY8-1158" fmla="*/ 3584781 h 4191862"/>
              <a:gd name="connsiteX9-1159" fmla="*/ 7471588 w 9862583"/>
              <a:gd name="connsiteY9-1160" fmla="*/ 2762530 h 4191862"/>
              <a:gd name="connsiteX10-1161" fmla="*/ 7464425 w 9862583"/>
              <a:gd name="connsiteY10-1162" fmla="*/ 3908631 h 4191862"/>
              <a:gd name="connsiteX11-1163" fmla="*/ 9862583 w 9862583"/>
              <a:gd name="connsiteY11-1164" fmla="*/ 3784658 h 4191862"/>
              <a:gd name="connsiteX0-1165" fmla="*/ 0 w 9862583"/>
              <a:gd name="connsiteY0-1166" fmla="*/ 1352756 h 4191862"/>
              <a:gd name="connsiteX1-1167" fmla="*/ 2260600 w 9862583"/>
              <a:gd name="connsiteY1-1168" fmla="*/ 1835356 h 4191862"/>
              <a:gd name="connsiteX2-1169" fmla="*/ 304800 w 9862583"/>
              <a:gd name="connsiteY2-1170" fmla="*/ 1225756 h 4191862"/>
              <a:gd name="connsiteX3-1171" fmla="*/ 4620260 w 9862583"/>
              <a:gd name="connsiteY3-1172" fmla="*/ 3300936 h 4191862"/>
              <a:gd name="connsiteX4-1173" fmla="*/ 2552700 w 9862583"/>
              <a:gd name="connsiteY4-1174" fmla="*/ 2775156 h 4191862"/>
              <a:gd name="connsiteX5-1175" fmla="*/ 4584700 w 9862583"/>
              <a:gd name="connsiteY5-1176" fmla="*/ 3562556 h 4191862"/>
              <a:gd name="connsiteX6-1177" fmla="*/ 6775450 w 9862583"/>
              <a:gd name="connsiteY6-1178" fmla="*/ 155781 h 4191862"/>
              <a:gd name="connsiteX7-1179" fmla="*/ 5029200 w 9862583"/>
              <a:gd name="connsiteY7-1180" fmla="*/ 1136856 h 4191862"/>
              <a:gd name="connsiteX8-1181" fmla="*/ 8905875 w 9862583"/>
              <a:gd name="connsiteY8-1182" fmla="*/ 3584781 h 4191862"/>
              <a:gd name="connsiteX9-1183" fmla="*/ 7464425 w 9862583"/>
              <a:gd name="connsiteY9-1184" fmla="*/ 3908631 h 4191862"/>
              <a:gd name="connsiteX10-1185" fmla="*/ 9862583 w 9862583"/>
              <a:gd name="connsiteY10-1186" fmla="*/ 3784658 h 4191862"/>
              <a:gd name="connsiteX0-1187" fmla="*/ 0 w 9862583"/>
              <a:gd name="connsiteY0-1188" fmla="*/ 1352756 h 4001598"/>
              <a:gd name="connsiteX1-1189" fmla="*/ 2260600 w 9862583"/>
              <a:gd name="connsiteY1-1190" fmla="*/ 1835356 h 4001598"/>
              <a:gd name="connsiteX2-1191" fmla="*/ 304800 w 9862583"/>
              <a:gd name="connsiteY2-1192" fmla="*/ 1225756 h 4001598"/>
              <a:gd name="connsiteX3-1193" fmla="*/ 4620260 w 9862583"/>
              <a:gd name="connsiteY3-1194" fmla="*/ 3300936 h 4001598"/>
              <a:gd name="connsiteX4-1195" fmla="*/ 2552700 w 9862583"/>
              <a:gd name="connsiteY4-1196" fmla="*/ 2775156 h 4001598"/>
              <a:gd name="connsiteX5-1197" fmla="*/ 4584700 w 9862583"/>
              <a:gd name="connsiteY5-1198" fmla="*/ 3562556 h 4001598"/>
              <a:gd name="connsiteX6-1199" fmla="*/ 6775450 w 9862583"/>
              <a:gd name="connsiteY6-1200" fmla="*/ 155781 h 4001598"/>
              <a:gd name="connsiteX7-1201" fmla="*/ 5029200 w 9862583"/>
              <a:gd name="connsiteY7-1202" fmla="*/ 1136856 h 4001598"/>
              <a:gd name="connsiteX8-1203" fmla="*/ 8905875 w 9862583"/>
              <a:gd name="connsiteY8-1204" fmla="*/ 3584781 h 4001598"/>
              <a:gd name="connsiteX9-1205" fmla="*/ 6922165 w 9862583"/>
              <a:gd name="connsiteY9-1206" fmla="*/ 3026129 h 4001598"/>
              <a:gd name="connsiteX10-1207" fmla="*/ 9862583 w 9862583"/>
              <a:gd name="connsiteY10-1208" fmla="*/ 3784658 h 4001598"/>
              <a:gd name="connsiteX0-1209" fmla="*/ 0 w 9862583"/>
              <a:gd name="connsiteY0-1210" fmla="*/ 1352756 h 4041179"/>
              <a:gd name="connsiteX1-1211" fmla="*/ 2260600 w 9862583"/>
              <a:gd name="connsiteY1-1212" fmla="*/ 1835356 h 4041179"/>
              <a:gd name="connsiteX2-1213" fmla="*/ 304800 w 9862583"/>
              <a:gd name="connsiteY2-1214" fmla="*/ 1225756 h 4041179"/>
              <a:gd name="connsiteX3-1215" fmla="*/ 4620260 w 9862583"/>
              <a:gd name="connsiteY3-1216" fmla="*/ 3300936 h 4041179"/>
              <a:gd name="connsiteX4-1217" fmla="*/ 2552700 w 9862583"/>
              <a:gd name="connsiteY4-1218" fmla="*/ 2775156 h 4041179"/>
              <a:gd name="connsiteX5-1219" fmla="*/ 4584700 w 9862583"/>
              <a:gd name="connsiteY5-1220" fmla="*/ 3562556 h 4041179"/>
              <a:gd name="connsiteX6-1221" fmla="*/ 6775450 w 9862583"/>
              <a:gd name="connsiteY6-1222" fmla="*/ 155781 h 4041179"/>
              <a:gd name="connsiteX7-1223" fmla="*/ 5029200 w 9862583"/>
              <a:gd name="connsiteY7-1224" fmla="*/ 1136856 h 4041179"/>
              <a:gd name="connsiteX8-1225" fmla="*/ 8905875 w 9862583"/>
              <a:gd name="connsiteY8-1226" fmla="*/ 3584781 h 4041179"/>
              <a:gd name="connsiteX9-1227" fmla="*/ 6922165 w 9862583"/>
              <a:gd name="connsiteY9-1228" fmla="*/ 3026129 h 4041179"/>
              <a:gd name="connsiteX10-1229" fmla="*/ 9862583 w 9862583"/>
              <a:gd name="connsiteY10-1230" fmla="*/ 3784658 h 4041179"/>
              <a:gd name="connsiteX0-1231" fmla="*/ 0 w 9862583"/>
              <a:gd name="connsiteY0-1232" fmla="*/ 1355503 h 3987925"/>
              <a:gd name="connsiteX1-1233" fmla="*/ 2260600 w 9862583"/>
              <a:gd name="connsiteY1-1234" fmla="*/ 1838103 h 3987925"/>
              <a:gd name="connsiteX2-1235" fmla="*/ 304800 w 9862583"/>
              <a:gd name="connsiteY2-1236" fmla="*/ 1228503 h 3987925"/>
              <a:gd name="connsiteX3-1237" fmla="*/ 4620260 w 9862583"/>
              <a:gd name="connsiteY3-1238" fmla="*/ 3303683 h 3987925"/>
              <a:gd name="connsiteX4-1239" fmla="*/ 2552700 w 9862583"/>
              <a:gd name="connsiteY4-1240" fmla="*/ 2777903 h 3987925"/>
              <a:gd name="connsiteX5-1241" fmla="*/ 4584700 w 9862583"/>
              <a:gd name="connsiteY5-1242" fmla="*/ 3565303 h 3987925"/>
              <a:gd name="connsiteX6-1243" fmla="*/ 6775450 w 9862583"/>
              <a:gd name="connsiteY6-1244" fmla="*/ 158528 h 3987925"/>
              <a:gd name="connsiteX7-1245" fmla="*/ 5029200 w 9862583"/>
              <a:gd name="connsiteY7-1246" fmla="*/ 1139603 h 3987925"/>
              <a:gd name="connsiteX8-1247" fmla="*/ 8746387 w 9862583"/>
              <a:gd name="connsiteY8-1248" fmla="*/ 3747016 h 3987925"/>
              <a:gd name="connsiteX9-1249" fmla="*/ 6922165 w 9862583"/>
              <a:gd name="connsiteY9-1250" fmla="*/ 3028876 h 3987925"/>
              <a:gd name="connsiteX10-1251" fmla="*/ 9862583 w 9862583"/>
              <a:gd name="connsiteY10-1252" fmla="*/ 3787405 h 3987925"/>
              <a:gd name="connsiteX0-1253" fmla="*/ 0 w 9862583"/>
              <a:gd name="connsiteY0-1254" fmla="*/ 1355503 h 3987925"/>
              <a:gd name="connsiteX1-1255" fmla="*/ 2260600 w 9862583"/>
              <a:gd name="connsiteY1-1256" fmla="*/ 1838103 h 3987925"/>
              <a:gd name="connsiteX2-1257" fmla="*/ 304800 w 9862583"/>
              <a:gd name="connsiteY2-1258" fmla="*/ 1228503 h 3987925"/>
              <a:gd name="connsiteX3-1259" fmla="*/ 4620260 w 9862583"/>
              <a:gd name="connsiteY3-1260" fmla="*/ 3303683 h 3987925"/>
              <a:gd name="connsiteX4-1261" fmla="*/ 2552700 w 9862583"/>
              <a:gd name="connsiteY4-1262" fmla="*/ 2777903 h 3987925"/>
              <a:gd name="connsiteX5-1263" fmla="*/ 4584700 w 9862583"/>
              <a:gd name="connsiteY5-1264" fmla="*/ 3565303 h 3987925"/>
              <a:gd name="connsiteX6-1265" fmla="*/ 6775450 w 9862583"/>
              <a:gd name="connsiteY6-1266" fmla="*/ 158528 h 3987925"/>
              <a:gd name="connsiteX7-1267" fmla="*/ 5029200 w 9862583"/>
              <a:gd name="connsiteY7-1268" fmla="*/ 1139603 h 3987925"/>
              <a:gd name="connsiteX8-1269" fmla="*/ 8746387 w 9862583"/>
              <a:gd name="connsiteY8-1270" fmla="*/ 3747016 h 3987925"/>
              <a:gd name="connsiteX9-1271" fmla="*/ 6922165 w 9862583"/>
              <a:gd name="connsiteY9-1272" fmla="*/ 3028876 h 3987925"/>
              <a:gd name="connsiteX10-1273" fmla="*/ 9862583 w 9862583"/>
              <a:gd name="connsiteY10-1274" fmla="*/ 3787405 h 3987925"/>
              <a:gd name="connsiteX0-1275" fmla="*/ 0 w 9862583"/>
              <a:gd name="connsiteY0-1276" fmla="*/ 1355503 h 3965029"/>
              <a:gd name="connsiteX1-1277" fmla="*/ 2260600 w 9862583"/>
              <a:gd name="connsiteY1-1278" fmla="*/ 1838103 h 3965029"/>
              <a:gd name="connsiteX2-1279" fmla="*/ 304800 w 9862583"/>
              <a:gd name="connsiteY2-1280" fmla="*/ 1228503 h 3965029"/>
              <a:gd name="connsiteX3-1281" fmla="*/ 4620260 w 9862583"/>
              <a:gd name="connsiteY3-1282" fmla="*/ 3303683 h 3965029"/>
              <a:gd name="connsiteX4-1283" fmla="*/ 2552700 w 9862583"/>
              <a:gd name="connsiteY4-1284" fmla="*/ 2777903 h 3965029"/>
              <a:gd name="connsiteX5-1285" fmla="*/ 4584700 w 9862583"/>
              <a:gd name="connsiteY5-1286" fmla="*/ 3565303 h 3965029"/>
              <a:gd name="connsiteX6-1287" fmla="*/ 6775450 w 9862583"/>
              <a:gd name="connsiteY6-1288" fmla="*/ 158528 h 3965029"/>
              <a:gd name="connsiteX7-1289" fmla="*/ 5029200 w 9862583"/>
              <a:gd name="connsiteY7-1290" fmla="*/ 1139603 h 3965029"/>
              <a:gd name="connsiteX8-1291" fmla="*/ 8746387 w 9862583"/>
              <a:gd name="connsiteY8-1292" fmla="*/ 3747016 h 3965029"/>
              <a:gd name="connsiteX9-1293" fmla="*/ 6996593 w 9862583"/>
              <a:gd name="connsiteY9-1294" fmla="*/ 2773694 h 3965029"/>
              <a:gd name="connsiteX10-1295" fmla="*/ 9862583 w 9862583"/>
              <a:gd name="connsiteY10-1296" fmla="*/ 3787405 h 3965029"/>
              <a:gd name="connsiteX0-1297" fmla="*/ 0 w 9862583"/>
              <a:gd name="connsiteY0-1298" fmla="*/ 1355503 h 4001504"/>
              <a:gd name="connsiteX1-1299" fmla="*/ 2260600 w 9862583"/>
              <a:gd name="connsiteY1-1300" fmla="*/ 1838103 h 4001504"/>
              <a:gd name="connsiteX2-1301" fmla="*/ 304800 w 9862583"/>
              <a:gd name="connsiteY2-1302" fmla="*/ 1228503 h 4001504"/>
              <a:gd name="connsiteX3-1303" fmla="*/ 4620260 w 9862583"/>
              <a:gd name="connsiteY3-1304" fmla="*/ 3303683 h 4001504"/>
              <a:gd name="connsiteX4-1305" fmla="*/ 2552700 w 9862583"/>
              <a:gd name="connsiteY4-1306" fmla="*/ 2777903 h 4001504"/>
              <a:gd name="connsiteX5-1307" fmla="*/ 4584700 w 9862583"/>
              <a:gd name="connsiteY5-1308" fmla="*/ 3565303 h 4001504"/>
              <a:gd name="connsiteX6-1309" fmla="*/ 6775450 w 9862583"/>
              <a:gd name="connsiteY6-1310" fmla="*/ 158528 h 4001504"/>
              <a:gd name="connsiteX7-1311" fmla="*/ 5029200 w 9862583"/>
              <a:gd name="connsiteY7-1312" fmla="*/ 1139603 h 4001504"/>
              <a:gd name="connsiteX8-1313" fmla="*/ 8746387 w 9862583"/>
              <a:gd name="connsiteY8-1314" fmla="*/ 3747016 h 4001504"/>
              <a:gd name="connsiteX9-1315" fmla="*/ 6996593 w 9862583"/>
              <a:gd name="connsiteY9-1316" fmla="*/ 2773694 h 4001504"/>
              <a:gd name="connsiteX10-1317" fmla="*/ 9862583 w 9862583"/>
              <a:gd name="connsiteY10-1318" fmla="*/ 3787405 h 4001504"/>
              <a:gd name="connsiteX0-1319" fmla="*/ 0 w 9862583"/>
              <a:gd name="connsiteY0-1320" fmla="*/ 1355503 h 4001504"/>
              <a:gd name="connsiteX1-1321" fmla="*/ 2260600 w 9862583"/>
              <a:gd name="connsiteY1-1322" fmla="*/ 1838103 h 4001504"/>
              <a:gd name="connsiteX2-1323" fmla="*/ 304800 w 9862583"/>
              <a:gd name="connsiteY2-1324" fmla="*/ 1228503 h 4001504"/>
              <a:gd name="connsiteX3-1325" fmla="*/ 4620260 w 9862583"/>
              <a:gd name="connsiteY3-1326" fmla="*/ 3303683 h 4001504"/>
              <a:gd name="connsiteX4-1327" fmla="*/ 2552700 w 9862583"/>
              <a:gd name="connsiteY4-1328" fmla="*/ 2777903 h 4001504"/>
              <a:gd name="connsiteX5-1329" fmla="*/ 4584700 w 9862583"/>
              <a:gd name="connsiteY5-1330" fmla="*/ 3565303 h 4001504"/>
              <a:gd name="connsiteX6-1331" fmla="*/ 6775450 w 9862583"/>
              <a:gd name="connsiteY6-1332" fmla="*/ 158528 h 4001504"/>
              <a:gd name="connsiteX7-1333" fmla="*/ 5029200 w 9862583"/>
              <a:gd name="connsiteY7-1334" fmla="*/ 1139603 h 4001504"/>
              <a:gd name="connsiteX8-1335" fmla="*/ 8746387 w 9862583"/>
              <a:gd name="connsiteY8-1336" fmla="*/ 3747016 h 4001504"/>
              <a:gd name="connsiteX9-1337" fmla="*/ 6996593 w 9862583"/>
              <a:gd name="connsiteY9-1338" fmla="*/ 2773694 h 4001504"/>
              <a:gd name="connsiteX10-1339" fmla="*/ 9862583 w 9862583"/>
              <a:gd name="connsiteY10-1340" fmla="*/ 3787405 h 4001504"/>
              <a:gd name="connsiteX0-1341" fmla="*/ 0 w 9862583"/>
              <a:gd name="connsiteY0-1342" fmla="*/ 1618835 h 4264836"/>
              <a:gd name="connsiteX1-1343" fmla="*/ 2260600 w 9862583"/>
              <a:gd name="connsiteY1-1344" fmla="*/ 2101435 h 4264836"/>
              <a:gd name="connsiteX2-1345" fmla="*/ 304800 w 9862583"/>
              <a:gd name="connsiteY2-1346" fmla="*/ 1491835 h 4264836"/>
              <a:gd name="connsiteX3-1347" fmla="*/ 4620260 w 9862583"/>
              <a:gd name="connsiteY3-1348" fmla="*/ 3567015 h 4264836"/>
              <a:gd name="connsiteX4-1349" fmla="*/ 2552700 w 9862583"/>
              <a:gd name="connsiteY4-1350" fmla="*/ 3041235 h 4264836"/>
              <a:gd name="connsiteX5-1351" fmla="*/ 4584700 w 9862583"/>
              <a:gd name="connsiteY5-1352" fmla="*/ 3828635 h 4264836"/>
              <a:gd name="connsiteX6-1353" fmla="*/ 6286352 w 9862583"/>
              <a:gd name="connsiteY6-1354" fmla="*/ 134781 h 4264836"/>
              <a:gd name="connsiteX7-1355" fmla="*/ 5029200 w 9862583"/>
              <a:gd name="connsiteY7-1356" fmla="*/ 1402935 h 4264836"/>
              <a:gd name="connsiteX8-1357" fmla="*/ 8746387 w 9862583"/>
              <a:gd name="connsiteY8-1358" fmla="*/ 4010348 h 4264836"/>
              <a:gd name="connsiteX9-1359" fmla="*/ 6996593 w 9862583"/>
              <a:gd name="connsiteY9-1360" fmla="*/ 3037026 h 4264836"/>
              <a:gd name="connsiteX10-1361" fmla="*/ 9862583 w 9862583"/>
              <a:gd name="connsiteY10-1362" fmla="*/ 4050737 h 4264836"/>
              <a:gd name="connsiteX0-1363" fmla="*/ 0 w 9862583"/>
              <a:gd name="connsiteY0-1364" fmla="*/ 1496114 h 4142115"/>
              <a:gd name="connsiteX1-1365" fmla="*/ 2260600 w 9862583"/>
              <a:gd name="connsiteY1-1366" fmla="*/ 1978714 h 4142115"/>
              <a:gd name="connsiteX2-1367" fmla="*/ 304800 w 9862583"/>
              <a:gd name="connsiteY2-1368" fmla="*/ 1369114 h 4142115"/>
              <a:gd name="connsiteX3-1369" fmla="*/ 4620260 w 9862583"/>
              <a:gd name="connsiteY3-1370" fmla="*/ 3444294 h 4142115"/>
              <a:gd name="connsiteX4-1371" fmla="*/ 2552700 w 9862583"/>
              <a:gd name="connsiteY4-1372" fmla="*/ 2918514 h 4142115"/>
              <a:gd name="connsiteX5-1373" fmla="*/ 4584700 w 9862583"/>
              <a:gd name="connsiteY5-1374" fmla="*/ 3705914 h 4142115"/>
              <a:gd name="connsiteX6-1375" fmla="*/ 6198192 w 9862583"/>
              <a:gd name="connsiteY6-1376" fmla="*/ 829217 h 4142115"/>
              <a:gd name="connsiteX7-1377" fmla="*/ 6286352 w 9862583"/>
              <a:gd name="connsiteY7-1378" fmla="*/ 12060 h 4142115"/>
              <a:gd name="connsiteX8-1379" fmla="*/ 5029200 w 9862583"/>
              <a:gd name="connsiteY8-1380" fmla="*/ 1280214 h 4142115"/>
              <a:gd name="connsiteX9-1381" fmla="*/ 8746387 w 9862583"/>
              <a:gd name="connsiteY9-1382" fmla="*/ 3887627 h 4142115"/>
              <a:gd name="connsiteX10-1383" fmla="*/ 6996593 w 9862583"/>
              <a:gd name="connsiteY10-1384" fmla="*/ 2914305 h 4142115"/>
              <a:gd name="connsiteX11-1385" fmla="*/ 9862583 w 9862583"/>
              <a:gd name="connsiteY11-1386" fmla="*/ 3928016 h 4142115"/>
              <a:gd name="connsiteX0-1387" fmla="*/ 0 w 9862583"/>
              <a:gd name="connsiteY0-1388" fmla="*/ 838490 h 3484491"/>
              <a:gd name="connsiteX1-1389" fmla="*/ 2260600 w 9862583"/>
              <a:gd name="connsiteY1-1390" fmla="*/ 1321090 h 3484491"/>
              <a:gd name="connsiteX2-1391" fmla="*/ 304800 w 9862583"/>
              <a:gd name="connsiteY2-1392" fmla="*/ 711490 h 3484491"/>
              <a:gd name="connsiteX3-1393" fmla="*/ 4620260 w 9862583"/>
              <a:gd name="connsiteY3-1394" fmla="*/ 2786670 h 3484491"/>
              <a:gd name="connsiteX4-1395" fmla="*/ 2552700 w 9862583"/>
              <a:gd name="connsiteY4-1396" fmla="*/ 2260890 h 3484491"/>
              <a:gd name="connsiteX5-1397" fmla="*/ 4584700 w 9862583"/>
              <a:gd name="connsiteY5-1398" fmla="*/ 3048290 h 3484491"/>
              <a:gd name="connsiteX6-1399" fmla="*/ 6198192 w 9862583"/>
              <a:gd name="connsiteY6-1400" fmla="*/ 171593 h 3484491"/>
              <a:gd name="connsiteX7-1401" fmla="*/ 5488910 w 9862583"/>
              <a:gd name="connsiteY7-1402" fmla="*/ 864259 h 3484491"/>
              <a:gd name="connsiteX8-1403" fmla="*/ 5029200 w 9862583"/>
              <a:gd name="connsiteY8-1404" fmla="*/ 622590 h 3484491"/>
              <a:gd name="connsiteX9-1405" fmla="*/ 8746387 w 9862583"/>
              <a:gd name="connsiteY9-1406" fmla="*/ 3230003 h 3484491"/>
              <a:gd name="connsiteX10-1407" fmla="*/ 6996593 w 9862583"/>
              <a:gd name="connsiteY10-1408" fmla="*/ 2256681 h 3484491"/>
              <a:gd name="connsiteX11-1409" fmla="*/ 9862583 w 9862583"/>
              <a:gd name="connsiteY11-1410" fmla="*/ 3270392 h 3484491"/>
              <a:gd name="connsiteX0-1411" fmla="*/ 0 w 9862583"/>
              <a:gd name="connsiteY0-1412" fmla="*/ 1590395 h 4236396"/>
              <a:gd name="connsiteX1-1413" fmla="*/ 2260600 w 9862583"/>
              <a:gd name="connsiteY1-1414" fmla="*/ 2072995 h 4236396"/>
              <a:gd name="connsiteX2-1415" fmla="*/ 304800 w 9862583"/>
              <a:gd name="connsiteY2-1416" fmla="*/ 1463395 h 4236396"/>
              <a:gd name="connsiteX3-1417" fmla="*/ 4620260 w 9862583"/>
              <a:gd name="connsiteY3-1418" fmla="*/ 3538575 h 4236396"/>
              <a:gd name="connsiteX4-1419" fmla="*/ 2552700 w 9862583"/>
              <a:gd name="connsiteY4-1420" fmla="*/ 3012795 h 4236396"/>
              <a:gd name="connsiteX5-1421" fmla="*/ 4584700 w 9862583"/>
              <a:gd name="connsiteY5-1422" fmla="*/ 3800195 h 4236396"/>
              <a:gd name="connsiteX6-1423" fmla="*/ 6198192 w 9862583"/>
              <a:gd name="connsiteY6-1424" fmla="*/ 923498 h 4236396"/>
              <a:gd name="connsiteX7-1425" fmla="*/ 5488910 w 9862583"/>
              <a:gd name="connsiteY7-1426" fmla="*/ 1616164 h 4236396"/>
              <a:gd name="connsiteX8-1427" fmla="*/ 6368903 w 9862583"/>
              <a:gd name="connsiteY8-1428" fmla="*/ 56058 h 4236396"/>
              <a:gd name="connsiteX9-1429" fmla="*/ 8746387 w 9862583"/>
              <a:gd name="connsiteY9-1430" fmla="*/ 3981908 h 4236396"/>
              <a:gd name="connsiteX10-1431" fmla="*/ 6996593 w 9862583"/>
              <a:gd name="connsiteY10-1432" fmla="*/ 3008586 h 4236396"/>
              <a:gd name="connsiteX11-1433" fmla="*/ 9862583 w 9862583"/>
              <a:gd name="connsiteY11-1434" fmla="*/ 4022297 h 4236396"/>
              <a:gd name="connsiteX0-1435" fmla="*/ 0 w 9862583"/>
              <a:gd name="connsiteY0-1436" fmla="*/ 1597086 h 4243087"/>
              <a:gd name="connsiteX1-1437" fmla="*/ 2260600 w 9862583"/>
              <a:gd name="connsiteY1-1438" fmla="*/ 2079686 h 4243087"/>
              <a:gd name="connsiteX2-1439" fmla="*/ 304800 w 9862583"/>
              <a:gd name="connsiteY2-1440" fmla="*/ 1470086 h 4243087"/>
              <a:gd name="connsiteX3-1441" fmla="*/ 4620260 w 9862583"/>
              <a:gd name="connsiteY3-1442" fmla="*/ 3545266 h 4243087"/>
              <a:gd name="connsiteX4-1443" fmla="*/ 2552700 w 9862583"/>
              <a:gd name="connsiteY4-1444" fmla="*/ 3019486 h 4243087"/>
              <a:gd name="connsiteX5-1445" fmla="*/ 4584700 w 9862583"/>
              <a:gd name="connsiteY5-1446" fmla="*/ 3806886 h 4243087"/>
              <a:gd name="connsiteX6-1447" fmla="*/ 6198192 w 9862583"/>
              <a:gd name="connsiteY6-1448" fmla="*/ 930189 h 4243087"/>
              <a:gd name="connsiteX7-1449" fmla="*/ 5031710 w 9862583"/>
              <a:gd name="connsiteY7-1450" fmla="*/ 1527162 h 4243087"/>
              <a:gd name="connsiteX8-1451" fmla="*/ 6368903 w 9862583"/>
              <a:gd name="connsiteY8-1452" fmla="*/ 62749 h 4243087"/>
              <a:gd name="connsiteX9-1453" fmla="*/ 8746387 w 9862583"/>
              <a:gd name="connsiteY9-1454" fmla="*/ 3988599 h 4243087"/>
              <a:gd name="connsiteX10-1455" fmla="*/ 6996593 w 9862583"/>
              <a:gd name="connsiteY10-1456" fmla="*/ 3015277 h 4243087"/>
              <a:gd name="connsiteX11-1457" fmla="*/ 9862583 w 9862583"/>
              <a:gd name="connsiteY11-1458" fmla="*/ 4028988 h 4243087"/>
              <a:gd name="connsiteX0-1459" fmla="*/ 0 w 9862583"/>
              <a:gd name="connsiteY0-1460" fmla="*/ 1593530 h 4239531"/>
              <a:gd name="connsiteX1-1461" fmla="*/ 2260600 w 9862583"/>
              <a:gd name="connsiteY1-1462" fmla="*/ 2076130 h 4239531"/>
              <a:gd name="connsiteX2-1463" fmla="*/ 304800 w 9862583"/>
              <a:gd name="connsiteY2-1464" fmla="*/ 1466530 h 4239531"/>
              <a:gd name="connsiteX3-1465" fmla="*/ 4620260 w 9862583"/>
              <a:gd name="connsiteY3-1466" fmla="*/ 3541710 h 4239531"/>
              <a:gd name="connsiteX4-1467" fmla="*/ 2552700 w 9862583"/>
              <a:gd name="connsiteY4-1468" fmla="*/ 3015930 h 4239531"/>
              <a:gd name="connsiteX5-1469" fmla="*/ 4584700 w 9862583"/>
              <a:gd name="connsiteY5-1470" fmla="*/ 3803330 h 4239531"/>
              <a:gd name="connsiteX6-1471" fmla="*/ 6410843 w 9862583"/>
              <a:gd name="connsiteY6-1472" fmla="*/ 171722 h 4239531"/>
              <a:gd name="connsiteX7-1473" fmla="*/ 5031710 w 9862583"/>
              <a:gd name="connsiteY7-1474" fmla="*/ 1523606 h 4239531"/>
              <a:gd name="connsiteX8-1475" fmla="*/ 6368903 w 9862583"/>
              <a:gd name="connsiteY8-1476" fmla="*/ 59193 h 4239531"/>
              <a:gd name="connsiteX9-1477" fmla="*/ 8746387 w 9862583"/>
              <a:gd name="connsiteY9-1478" fmla="*/ 3985043 h 4239531"/>
              <a:gd name="connsiteX10-1479" fmla="*/ 6996593 w 9862583"/>
              <a:gd name="connsiteY10-1480" fmla="*/ 3011721 h 4239531"/>
              <a:gd name="connsiteX11-1481" fmla="*/ 9862583 w 9862583"/>
              <a:gd name="connsiteY11-1482" fmla="*/ 4025432 h 4239531"/>
              <a:gd name="connsiteX0-1483" fmla="*/ 0 w 9862583"/>
              <a:gd name="connsiteY0-1484" fmla="*/ 1541818 h 4187819"/>
              <a:gd name="connsiteX1-1485" fmla="*/ 2260600 w 9862583"/>
              <a:gd name="connsiteY1-1486" fmla="*/ 2024418 h 4187819"/>
              <a:gd name="connsiteX2-1487" fmla="*/ 304800 w 9862583"/>
              <a:gd name="connsiteY2-1488" fmla="*/ 1414818 h 4187819"/>
              <a:gd name="connsiteX3-1489" fmla="*/ 4620260 w 9862583"/>
              <a:gd name="connsiteY3-1490" fmla="*/ 3489998 h 4187819"/>
              <a:gd name="connsiteX4-1491" fmla="*/ 2552700 w 9862583"/>
              <a:gd name="connsiteY4-1492" fmla="*/ 2964218 h 4187819"/>
              <a:gd name="connsiteX5-1493" fmla="*/ 4584700 w 9862583"/>
              <a:gd name="connsiteY5-1494" fmla="*/ 3751618 h 4187819"/>
              <a:gd name="connsiteX6-1495" fmla="*/ 6410843 w 9862583"/>
              <a:gd name="connsiteY6-1496" fmla="*/ 120010 h 4187819"/>
              <a:gd name="connsiteX7-1497" fmla="*/ 5031710 w 9862583"/>
              <a:gd name="connsiteY7-1498" fmla="*/ 1471894 h 4187819"/>
              <a:gd name="connsiteX8-1499" fmla="*/ 5656522 w 9862583"/>
              <a:gd name="connsiteY8-1500" fmla="*/ 209499 h 4187819"/>
              <a:gd name="connsiteX9-1501" fmla="*/ 8746387 w 9862583"/>
              <a:gd name="connsiteY9-1502" fmla="*/ 3933331 h 4187819"/>
              <a:gd name="connsiteX10-1503" fmla="*/ 6996593 w 9862583"/>
              <a:gd name="connsiteY10-1504" fmla="*/ 2960009 h 4187819"/>
              <a:gd name="connsiteX11-1505" fmla="*/ 9862583 w 9862583"/>
              <a:gd name="connsiteY11-1506" fmla="*/ 3973720 h 4187819"/>
              <a:gd name="connsiteX0-1507" fmla="*/ 0 w 9862583"/>
              <a:gd name="connsiteY0-1508" fmla="*/ 1541818 h 4187819"/>
              <a:gd name="connsiteX1-1509" fmla="*/ 2260600 w 9862583"/>
              <a:gd name="connsiteY1-1510" fmla="*/ 2024418 h 4187819"/>
              <a:gd name="connsiteX2-1511" fmla="*/ 304800 w 9862583"/>
              <a:gd name="connsiteY2-1512" fmla="*/ 1414818 h 4187819"/>
              <a:gd name="connsiteX3-1513" fmla="*/ 4620260 w 9862583"/>
              <a:gd name="connsiteY3-1514" fmla="*/ 3489998 h 4187819"/>
              <a:gd name="connsiteX4-1515" fmla="*/ 2552700 w 9862583"/>
              <a:gd name="connsiteY4-1516" fmla="*/ 2964218 h 4187819"/>
              <a:gd name="connsiteX5-1517" fmla="*/ 4584700 w 9862583"/>
              <a:gd name="connsiteY5-1518" fmla="*/ 3751618 h 4187819"/>
              <a:gd name="connsiteX6-1519" fmla="*/ 6485271 w 9862583"/>
              <a:gd name="connsiteY6-1520" fmla="*/ 120010 h 4187819"/>
              <a:gd name="connsiteX7-1521" fmla="*/ 5031710 w 9862583"/>
              <a:gd name="connsiteY7-1522" fmla="*/ 1471894 h 4187819"/>
              <a:gd name="connsiteX8-1523" fmla="*/ 5656522 w 9862583"/>
              <a:gd name="connsiteY8-1524" fmla="*/ 209499 h 4187819"/>
              <a:gd name="connsiteX9-1525" fmla="*/ 8746387 w 9862583"/>
              <a:gd name="connsiteY9-1526" fmla="*/ 3933331 h 4187819"/>
              <a:gd name="connsiteX10-1527" fmla="*/ 6996593 w 9862583"/>
              <a:gd name="connsiteY10-1528" fmla="*/ 2960009 h 4187819"/>
              <a:gd name="connsiteX11-1529" fmla="*/ 9862583 w 9862583"/>
              <a:gd name="connsiteY11-1530" fmla="*/ 3973720 h 4187819"/>
              <a:gd name="connsiteX0-1531" fmla="*/ 0 w 9862583"/>
              <a:gd name="connsiteY0-1532" fmla="*/ 1451349 h 4097350"/>
              <a:gd name="connsiteX1-1533" fmla="*/ 2260600 w 9862583"/>
              <a:gd name="connsiteY1-1534" fmla="*/ 1933949 h 4097350"/>
              <a:gd name="connsiteX2-1535" fmla="*/ 304800 w 9862583"/>
              <a:gd name="connsiteY2-1536" fmla="*/ 1324349 h 4097350"/>
              <a:gd name="connsiteX3-1537" fmla="*/ 4620260 w 9862583"/>
              <a:gd name="connsiteY3-1538" fmla="*/ 3399529 h 4097350"/>
              <a:gd name="connsiteX4-1539" fmla="*/ 2552700 w 9862583"/>
              <a:gd name="connsiteY4-1540" fmla="*/ 2873749 h 4097350"/>
              <a:gd name="connsiteX5-1541" fmla="*/ 4584700 w 9862583"/>
              <a:gd name="connsiteY5-1542" fmla="*/ 3661149 h 4097350"/>
              <a:gd name="connsiteX6-1543" fmla="*/ 6485271 w 9862583"/>
              <a:gd name="connsiteY6-1544" fmla="*/ 29541 h 4097350"/>
              <a:gd name="connsiteX7-1545" fmla="*/ 5031710 w 9862583"/>
              <a:gd name="connsiteY7-1546" fmla="*/ 1381425 h 4097350"/>
              <a:gd name="connsiteX8-1547" fmla="*/ 5656522 w 9862583"/>
              <a:gd name="connsiteY8-1548" fmla="*/ 119030 h 4097350"/>
              <a:gd name="connsiteX9-1549" fmla="*/ 8746387 w 9862583"/>
              <a:gd name="connsiteY9-1550" fmla="*/ 3842862 h 4097350"/>
              <a:gd name="connsiteX10-1551" fmla="*/ 6996593 w 9862583"/>
              <a:gd name="connsiteY10-1552" fmla="*/ 2869540 h 4097350"/>
              <a:gd name="connsiteX11-1553" fmla="*/ 9862583 w 9862583"/>
              <a:gd name="connsiteY11-1554" fmla="*/ 3883251 h 4097350"/>
              <a:gd name="connsiteX0-1555" fmla="*/ 0 w 9862583"/>
              <a:gd name="connsiteY0-1556" fmla="*/ 1449572 h 4095573"/>
              <a:gd name="connsiteX1-1557" fmla="*/ 2260600 w 9862583"/>
              <a:gd name="connsiteY1-1558" fmla="*/ 1932172 h 4095573"/>
              <a:gd name="connsiteX2-1559" fmla="*/ 304800 w 9862583"/>
              <a:gd name="connsiteY2-1560" fmla="*/ 1322572 h 4095573"/>
              <a:gd name="connsiteX3-1561" fmla="*/ 4620260 w 9862583"/>
              <a:gd name="connsiteY3-1562" fmla="*/ 3397752 h 4095573"/>
              <a:gd name="connsiteX4-1563" fmla="*/ 2552700 w 9862583"/>
              <a:gd name="connsiteY4-1564" fmla="*/ 2871972 h 4095573"/>
              <a:gd name="connsiteX5-1565" fmla="*/ 4584700 w 9862583"/>
              <a:gd name="connsiteY5-1566" fmla="*/ 3659372 h 4095573"/>
              <a:gd name="connsiteX6-1567" fmla="*/ 6485271 w 9862583"/>
              <a:gd name="connsiteY6-1568" fmla="*/ 27764 h 4095573"/>
              <a:gd name="connsiteX7-1569" fmla="*/ 5031710 w 9862583"/>
              <a:gd name="connsiteY7-1570" fmla="*/ 1379648 h 4095573"/>
              <a:gd name="connsiteX8-1571" fmla="*/ 5656522 w 9862583"/>
              <a:gd name="connsiteY8-1572" fmla="*/ 117253 h 4095573"/>
              <a:gd name="connsiteX9-1573" fmla="*/ 8746387 w 9862583"/>
              <a:gd name="connsiteY9-1574" fmla="*/ 3841085 h 4095573"/>
              <a:gd name="connsiteX10-1575" fmla="*/ 6996593 w 9862583"/>
              <a:gd name="connsiteY10-1576" fmla="*/ 2867763 h 4095573"/>
              <a:gd name="connsiteX11-1577" fmla="*/ 9862583 w 9862583"/>
              <a:gd name="connsiteY11-1578" fmla="*/ 3881474 h 4095573"/>
              <a:gd name="connsiteX0-1579" fmla="*/ 0 w 9862583"/>
              <a:gd name="connsiteY0-1580" fmla="*/ 1485507 h 4131508"/>
              <a:gd name="connsiteX1-1581" fmla="*/ 2260600 w 9862583"/>
              <a:gd name="connsiteY1-1582" fmla="*/ 1968107 h 4131508"/>
              <a:gd name="connsiteX2-1583" fmla="*/ 304800 w 9862583"/>
              <a:gd name="connsiteY2-1584" fmla="*/ 1358507 h 4131508"/>
              <a:gd name="connsiteX3-1585" fmla="*/ 4620260 w 9862583"/>
              <a:gd name="connsiteY3-1586" fmla="*/ 3433687 h 4131508"/>
              <a:gd name="connsiteX4-1587" fmla="*/ 2552700 w 9862583"/>
              <a:gd name="connsiteY4-1588" fmla="*/ 2907907 h 4131508"/>
              <a:gd name="connsiteX5-1589" fmla="*/ 4584700 w 9862583"/>
              <a:gd name="connsiteY5-1590" fmla="*/ 3695307 h 4131508"/>
              <a:gd name="connsiteX6-1591" fmla="*/ 6485271 w 9862583"/>
              <a:gd name="connsiteY6-1592" fmla="*/ 63699 h 4131508"/>
              <a:gd name="connsiteX7-1593" fmla="*/ 5021077 w 9862583"/>
              <a:gd name="connsiteY7-1594" fmla="*/ 1245462 h 4131508"/>
              <a:gd name="connsiteX8-1595" fmla="*/ 5656522 w 9862583"/>
              <a:gd name="connsiteY8-1596" fmla="*/ 153188 h 4131508"/>
              <a:gd name="connsiteX9-1597" fmla="*/ 8746387 w 9862583"/>
              <a:gd name="connsiteY9-1598" fmla="*/ 3877020 h 4131508"/>
              <a:gd name="connsiteX10-1599" fmla="*/ 6996593 w 9862583"/>
              <a:gd name="connsiteY10-1600" fmla="*/ 2903698 h 4131508"/>
              <a:gd name="connsiteX11-1601" fmla="*/ 9862583 w 9862583"/>
              <a:gd name="connsiteY11-1602" fmla="*/ 3917409 h 4131508"/>
              <a:gd name="connsiteX0-1603" fmla="*/ 0 w 9862583"/>
              <a:gd name="connsiteY0-1604" fmla="*/ 1483263 h 4129264"/>
              <a:gd name="connsiteX1-1605" fmla="*/ 2260600 w 9862583"/>
              <a:gd name="connsiteY1-1606" fmla="*/ 1965863 h 4129264"/>
              <a:gd name="connsiteX2-1607" fmla="*/ 304800 w 9862583"/>
              <a:gd name="connsiteY2-1608" fmla="*/ 1356263 h 4129264"/>
              <a:gd name="connsiteX3-1609" fmla="*/ 4620260 w 9862583"/>
              <a:gd name="connsiteY3-1610" fmla="*/ 3431443 h 4129264"/>
              <a:gd name="connsiteX4-1611" fmla="*/ 2552700 w 9862583"/>
              <a:gd name="connsiteY4-1612" fmla="*/ 2905663 h 4129264"/>
              <a:gd name="connsiteX5-1613" fmla="*/ 4584700 w 9862583"/>
              <a:gd name="connsiteY5-1614" fmla="*/ 3693063 h 4129264"/>
              <a:gd name="connsiteX6-1615" fmla="*/ 6485271 w 9862583"/>
              <a:gd name="connsiteY6-1616" fmla="*/ 61455 h 4129264"/>
              <a:gd name="connsiteX7-1617" fmla="*/ 5021077 w 9862583"/>
              <a:gd name="connsiteY7-1618" fmla="*/ 1243218 h 4129264"/>
              <a:gd name="connsiteX8-1619" fmla="*/ 5656522 w 9862583"/>
              <a:gd name="connsiteY8-1620" fmla="*/ 150944 h 4129264"/>
              <a:gd name="connsiteX9-1621" fmla="*/ 8746387 w 9862583"/>
              <a:gd name="connsiteY9-1622" fmla="*/ 3874776 h 4129264"/>
              <a:gd name="connsiteX10-1623" fmla="*/ 6996593 w 9862583"/>
              <a:gd name="connsiteY10-1624" fmla="*/ 2901454 h 4129264"/>
              <a:gd name="connsiteX11-1625" fmla="*/ 9862583 w 9862583"/>
              <a:gd name="connsiteY11-1626" fmla="*/ 3915165 h 4129264"/>
              <a:gd name="connsiteX0-1627" fmla="*/ 0 w 9862583"/>
              <a:gd name="connsiteY0-1628" fmla="*/ 1544277 h 4190278"/>
              <a:gd name="connsiteX1-1629" fmla="*/ 2260600 w 9862583"/>
              <a:gd name="connsiteY1-1630" fmla="*/ 2026877 h 4190278"/>
              <a:gd name="connsiteX2-1631" fmla="*/ 304800 w 9862583"/>
              <a:gd name="connsiteY2-1632" fmla="*/ 1417277 h 4190278"/>
              <a:gd name="connsiteX3-1633" fmla="*/ 4620260 w 9862583"/>
              <a:gd name="connsiteY3-1634" fmla="*/ 3492457 h 4190278"/>
              <a:gd name="connsiteX4-1635" fmla="*/ 2552700 w 9862583"/>
              <a:gd name="connsiteY4-1636" fmla="*/ 2966677 h 4190278"/>
              <a:gd name="connsiteX5-1637" fmla="*/ 4584700 w 9862583"/>
              <a:gd name="connsiteY5-1638" fmla="*/ 3754077 h 4190278"/>
              <a:gd name="connsiteX6-1639" fmla="*/ 6485271 w 9862583"/>
              <a:gd name="connsiteY6-1640" fmla="*/ 122469 h 4190278"/>
              <a:gd name="connsiteX7-1641" fmla="*/ 5021077 w 9862583"/>
              <a:gd name="connsiteY7-1642" fmla="*/ 1304232 h 4190278"/>
              <a:gd name="connsiteX8-1643" fmla="*/ 5348178 w 9862583"/>
              <a:gd name="connsiteY8-1644" fmla="*/ 73734 h 4190278"/>
              <a:gd name="connsiteX9-1645" fmla="*/ 8746387 w 9862583"/>
              <a:gd name="connsiteY9-1646" fmla="*/ 3935790 h 4190278"/>
              <a:gd name="connsiteX10-1647" fmla="*/ 6996593 w 9862583"/>
              <a:gd name="connsiteY10-1648" fmla="*/ 2962468 h 4190278"/>
              <a:gd name="connsiteX11-1649" fmla="*/ 9862583 w 9862583"/>
              <a:gd name="connsiteY11-1650" fmla="*/ 3976179 h 4190278"/>
              <a:gd name="connsiteX0-1651" fmla="*/ 0 w 9862583"/>
              <a:gd name="connsiteY0-1652" fmla="*/ 1488575 h 4134576"/>
              <a:gd name="connsiteX1-1653" fmla="*/ 2260600 w 9862583"/>
              <a:gd name="connsiteY1-1654" fmla="*/ 1971175 h 4134576"/>
              <a:gd name="connsiteX2-1655" fmla="*/ 304800 w 9862583"/>
              <a:gd name="connsiteY2-1656" fmla="*/ 1361575 h 4134576"/>
              <a:gd name="connsiteX3-1657" fmla="*/ 4620260 w 9862583"/>
              <a:gd name="connsiteY3-1658" fmla="*/ 3436755 h 4134576"/>
              <a:gd name="connsiteX4-1659" fmla="*/ 2552700 w 9862583"/>
              <a:gd name="connsiteY4-1660" fmla="*/ 2910975 h 4134576"/>
              <a:gd name="connsiteX5-1661" fmla="*/ 4584700 w 9862583"/>
              <a:gd name="connsiteY5-1662" fmla="*/ 3698375 h 4134576"/>
              <a:gd name="connsiteX6-1663" fmla="*/ 6485271 w 9862583"/>
              <a:gd name="connsiteY6-1664" fmla="*/ 66767 h 4134576"/>
              <a:gd name="connsiteX7-1665" fmla="*/ 5021077 w 9862583"/>
              <a:gd name="connsiteY7-1666" fmla="*/ 1248530 h 4134576"/>
              <a:gd name="connsiteX8-1667" fmla="*/ 5348178 w 9862583"/>
              <a:gd name="connsiteY8-1668" fmla="*/ 18032 h 4134576"/>
              <a:gd name="connsiteX9-1669" fmla="*/ 8746387 w 9862583"/>
              <a:gd name="connsiteY9-1670" fmla="*/ 3880088 h 4134576"/>
              <a:gd name="connsiteX10-1671" fmla="*/ 6996593 w 9862583"/>
              <a:gd name="connsiteY10-1672" fmla="*/ 2906766 h 4134576"/>
              <a:gd name="connsiteX11-1673" fmla="*/ 9862583 w 9862583"/>
              <a:gd name="connsiteY11-1674" fmla="*/ 3920477 h 4134576"/>
              <a:gd name="connsiteX0-1675" fmla="*/ 0 w 9862583"/>
              <a:gd name="connsiteY0-1676" fmla="*/ 1479156 h 4125157"/>
              <a:gd name="connsiteX1-1677" fmla="*/ 2260600 w 9862583"/>
              <a:gd name="connsiteY1-1678" fmla="*/ 1961756 h 4125157"/>
              <a:gd name="connsiteX2-1679" fmla="*/ 304800 w 9862583"/>
              <a:gd name="connsiteY2-1680" fmla="*/ 1352156 h 4125157"/>
              <a:gd name="connsiteX3-1681" fmla="*/ 4620260 w 9862583"/>
              <a:gd name="connsiteY3-1682" fmla="*/ 3427336 h 4125157"/>
              <a:gd name="connsiteX4-1683" fmla="*/ 2552700 w 9862583"/>
              <a:gd name="connsiteY4-1684" fmla="*/ 2901556 h 4125157"/>
              <a:gd name="connsiteX5-1685" fmla="*/ 4584700 w 9862583"/>
              <a:gd name="connsiteY5-1686" fmla="*/ 3688956 h 4125157"/>
              <a:gd name="connsiteX6-1687" fmla="*/ 6485271 w 9862583"/>
              <a:gd name="connsiteY6-1688" fmla="*/ 57348 h 4125157"/>
              <a:gd name="connsiteX7-1689" fmla="*/ 5021077 w 9862583"/>
              <a:gd name="connsiteY7-1690" fmla="*/ 1239111 h 4125157"/>
              <a:gd name="connsiteX8-1691" fmla="*/ 5348178 w 9862583"/>
              <a:gd name="connsiteY8-1692" fmla="*/ 8613 h 4125157"/>
              <a:gd name="connsiteX9-1693" fmla="*/ 8746387 w 9862583"/>
              <a:gd name="connsiteY9-1694" fmla="*/ 3870669 h 4125157"/>
              <a:gd name="connsiteX10-1695" fmla="*/ 6996593 w 9862583"/>
              <a:gd name="connsiteY10-1696" fmla="*/ 2897347 h 4125157"/>
              <a:gd name="connsiteX11-1697" fmla="*/ 9862583 w 9862583"/>
              <a:gd name="connsiteY11-1698" fmla="*/ 3911058 h 4125157"/>
              <a:gd name="connsiteX0-1699" fmla="*/ 0 w 9862583"/>
              <a:gd name="connsiteY0-1700" fmla="*/ 1473797 h 4119798"/>
              <a:gd name="connsiteX1-1701" fmla="*/ 2260600 w 9862583"/>
              <a:gd name="connsiteY1-1702" fmla="*/ 1956397 h 4119798"/>
              <a:gd name="connsiteX2-1703" fmla="*/ 304800 w 9862583"/>
              <a:gd name="connsiteY2-1704" fmla="*/ 1346797 h 4119798"/>
              <a:gd name="connsiteX3-1705" fmla="*/ 4620260 w 9862583"/>
              <a:gd name="connsiteY3-1706" fmla="*/ 3421977 h 4119798"/>
              <a:gd name="connsiteX4-1707" fmla="*/ 2552700 w 9862583"/>
              <a:gd name="connsiteY4-1708" fmla="*/ 2896197 h 4119798"/>
              <a:gd name="connsiteX5-1709" fmla="*/ 4584700 w 9862583"/>
              <a:gd name="connsiteY5-1710" fmla="*/ 3683597 h 4119798"/>
              <a:gd name="connsiteX6-1711" fmla="*/ 6485271 w 9862583"/>
              <a:gd name="connsiteY6-1712" fmla="*/ 51989 h 4119798"/>
              <a:gd name="connsiteX7-1713" fmla="*/ 5021077 w 9862583"/>
              <a:gd name="connsiteY7-1714" fmla="*/ 1233752 h 4119798"/>
              <a:gd name="connsiteX8-1715" fmla="*/ 5348178 w 9862583"/>
              <a:gd name="connsiteY8-1716" fmla="*/ 3254 h 4119798"/>
              <a:gd name="connsiteX9-1717" fmla="*/ 8746387 w 9862583"/>
              <a:gd name="connsiteY9-1718" fmla="*/ 3865310 h 4119798"/>
              <a:gd name="connsiteX10-1719" fmla="*/ 6996593 w 9862583"/>
              <a:gd name="connsiteY10-1720" fmla="*/ 2891988 h 4119798"/>
              <a:gd name="connsiteX11-1721" fmla="*/ 9862583 w 9862583"/>
              <a:gd name="connsiteY11-1722" fmla="*/ 3905699 h 4119798"/>
              <a:gd name="connsiteX0-1723" fmla="*/ 0 w 9862583"/>
              <a:gd name="connsiteY0-1724" fmla="*/ 1473797 h 4119798"/>
              <a:gd name="connsiteX1-1725" fmla="*/ 2260600 w 9862583"/>
              <a:gd name="connsiteY1-1726" fmla="*/ 1956397 h 4119798"/>
              <a:gd name="connsiteX2-1727" fmla="*/ 304800 w 9862583"/>
              <a:gd name="connsiteY2-1728" fmla="*/ 1346797 h 4119798"/>
              <a:gd name="connsiteX3-1729" fmla="*/ 4620260 w 9862583"/>
              <a:gd name="connsiteY3-1730" fmla="*/ 3421977 h 4119798"/>
              <a:gd name="connsiteX4-1731" fmla="*/ 2552700 w 9862583"/>
              <a:gd name="connsiteY4-1732" fmla="*/ 2896197 h 4119798"/>
              <a:gd name="connsiteX5-1733" fmla="*/ 4584700 w 9862583"/>
              <a:gd name="connsiteY5-1734" fmla="*/ 3683597 h 4119798"/>
              <a:gd name="connsiteX6-1735" fmla="*/ 6485271 w 9862583"/>
              <a:gd name="connsiteY6-1736" fmla="*/ 51989 h 4119798"/>
              <a:gd name="connsiteX7-1737" fmla="*/ 5021077 w 9862583"/>
              <a:gd name="connsiteY7-1738" fmla="*/ 1233752 h 4119798"/>
              <a:gd name="connsiteX8-1739" fmla="*/ 5348178 w 9862583"/>
              <a:gd name="connsiteY8-1740" fmla="*/ 3254 h 4119798"/>
              <a:gd name="connsiteX9-1741" fmla="*/ 8746387 w 9862583"/>
              <a:gd name="connsiteY9-1742" fmla="*/ 3865310 h 4119798"/>
              <a:gd name="connsiteX10-1743" fmla="*/ 6996593 w 9862583"/>
              <a:gd name="connsiteY10-1744" fmla="*/ 2891988 h 4119798"/>
              <a:gd name="connsiteX11-1745" fmla="*/ 9862583 w 9862583"/>
              <a:gd name="connsiteY11-1746" fmla="*/ 3905699 h 4119798"/>
              <a:gd name="connsiteX0-1747" fmla="*/ 0 w 9862583"/>
              <a:gd name="connsiteY0-1748" fmla="*/ 1473797 h 4119798"/>
              <a:gd name="connsiteX1-1749" fmla="*/ 2260600 w 9862583"/>
              <a:gd name="connsiteY1-1750" fmla="*/ 1956397 h 4119798"/>
              <a:gd name="connsiteX2-1751" fmla="*/ 304800 w 9862583"/>
              <a:gd name="connsiteY2-1752" fmla="*/ 1346797 h 4119798"/>
              <a:gd name="connsiteX3-1753" fmla="*/ 4620260 w 9862583"/>
              <a:gd name="connsiteY3-1754" fmla="*/ 3421977 h 4119798"/>
              <a:gd name="connsiteX4-1755" fmla="*/ 2552700 w 9862583"/>
              <a:gd name="connsiteY4-1756" fmla="*/ 2896197 h 4119798"/>
              <a:gd name="connsiteX5-1757" fmla="*/ 4584700 w 9862583"/>
              <a:gd name="connsiteY5-1758" fmla="*/ 3683597 h 4119798"/>
              <a:gd name="connsiteX6-1759" fmla="*/ 6485271 w 9862583"/>
              <a:gd name="connsiteY6-1760" fmla="*/ 51989 h 4119798"/>
              <a:gd name="connsiteX7-1761" fmla="*/ 5021077 w 9862583"/>
              <a:gd name="connsiteY7-1762" fmla="*/ 1233752 h 4119798"/>
              <a:gd name="connsiteX8-1763" fmla="*/ 5348178 w 9862583"/>
              <a:gd name="connsiteY8-1764" fmla="*/ 3254 h 4119798"/>
              <a:gd name="connsiteX9-1765" fmla="*/ 8746387 w 9862583"/>
              <a:gd name="connsiteY9-1766" fmla="*/ 3865310 h 4119798"/>
              <a:gd name="connsiteX10-1767" fmla="*/ 6996593 w 9862583"/>
              <a:gd name="connsiteY10-1768" fmla="*/ 2891988 h 4119798"/>
              <a:gd name="connsiteX11-1769" fmla="*/ 9862583 w 9862583"/>
              <a:gd name="connsiteY11-1770" fmla="*/ 3905699 h 4119798"/>
              <a:gd name="connsiteX0-1771" fmla="*/ 0 w 9862583"/>
              <a:gd name="connsiteY0-1772" fmla="*/ 1473797 h 4119798"/>
              <a:gd name="connsiteX1-1773" fmla="*/ 2260600 w 9862583"/>
              <a:gd name="connsiteY1-1774" fmla="*/ 1956397 h 4119798"/>
              <a:gd name="connsiteX2-1775" fmla="*/ 304800 w 9862583"/>
              <a:gd name="connsiteY2-1776" fmla="*/ 1346797 h 4119798"/>
              <a:gd name="connsiteX3-1777" fmla="*/ 4620260 w 9862583"/>
              <a:gd name="connsiteY3-1778" fmla="*/ 3421977 h 4119798"/>
              <a:gd name="connsiteX4-1779" fmla="*/ 2552700 w 9862583"/>
              <a:gd name="connsiteY4-1780" fmla="*/ 2896197 h 4119798"/>
              <a:gd name="connsiteX5-1781" fmla="*/ 4584700 w 9862583"/>
              <a:gd name="connsiteY5-1782" fmla="*/ 3683597 h 4119798"/>
              <a:gd name="connsiteX6-1783" fmla="*/ 6485271 w 9862583"/>
              <a:gd name="connsiteY6-1784" fmla="*/ 51989 h 4119798"/>
              <a:gd name="connsiteX7-1785" fmla="*/ 5021077 w 9862583"/>
              <a:gd name="connsiteY7-1786" fmla="*/ 1233752 h 4119798"/>
              <a:gd name="connsiteX8-1787" fmla="*/ 5348178 w 9862583"/>
              <a:gd name="connsiteY8-1788" fmla="*/ 3254 h 4119798"/>
              <a:gd name="connsiteX9-1789" fmla="*/ 8746387 w 9862583"/>
              <a:gd name="connsiteY9-1790" fmla="*/ 3865310 h 4119798"/>
              <a:gd name="connsiteX10-1791" fmla="*/ 6996593 w 9862583"/>
              <a:gd name="connsiteY10-1792" fmla="*/ 2891988 h 4119798"/>
              <a:gd name="connsiteX11-1793" fmla="*/ 9862583 w 9862583"/>
              <a:gd name="connsiteY11-1794" fmla="*/ 3905699 h 4119798"/>
              <a:gd name="connsiteX0-1795" fmla="*/ 0 w 9862583"/>
              <a:gd name="connsiteY0-1796" fmla="*/ 1473797 h 4119798"/>
              <a:gd name="connsiteX1-1797" fmla="*/ 2260600 w 9862583"/>
              <a:gd name="connsiteY1-1798" fmla="*/ 1956397 h 4119798"/>
              <a:gd name="connsiteX2-1799" fmla="*/ 304800 w 9862583"/>
              <a:gd name="connsiteY2-1800" fmla="*/ 1346797 h 4119798"/>
              <a:gd name="connsiteX3-1801" fmla="*/ 4620260 w 9862583"/>
              <a:gd name="connsiteY3-1802" fmla="*/ 3421977 h 4119798"/>
              <a:gd name="connsiteX4-1803" fmla="*/ 2552700 w 9862583"/>
              <a:gd name="connsiteY4-1804" fmla="*/ 2896197 h 4119798"/>
              <a:gd name="connsiteX5-1805" fmla="*/ 4584700 w 9862583"/>
              <a:gd name="connsiteY5-1806" fmla="*/ 3683597 h 4119798"/>
              <a:gd name="connsiteX6-1807" fmla="*/ 6485271 w 9862583"/>
              <a:gd name="connsiteY6-1808" fmla="*/ 51989 h 4119798"/>
              <a:gd name="connsiteX7-1809" fmla="*/ 5021077 w 9862583"/>
              <a:gd name="connsiteY7-1810" fmla="*/ 1233752 h 4119798"/>
              <a:gd name="connsiteX8-1811" fmla="*/ 5348178 w 9862583"/>
              <a:gd name="connsiteY8-1812" fmla="*/ 3254 h 4119798"/>
              <a:gd name="connsiteX9-1813" fmla="*/ 8746387 w 9862583"/>
              <a:gd name="connsiteY9-1814" fmla="*/ 3865310 h 4119798"/>
              <a:gd name="connsiteX10-1815" fmla="*/ 6996593 w 9862583"/>
              <a:gd name="connsiteY10-1816" fmla="*/ 2891988 h 4119798"/>
              <a:gd name="connsiteX11-1817" fmla="*/ 9862583 w 9862583"/>
              <a:gd name="connsiteY11-1818" fmla="*/ 3905699 h 4119798"/>
              <a:gd name="connsiteX0-1819" fmla="*/ 0 w 9862583"/>
              <a:gd name="connsiteY0-1820" fmla="*/ 1473797 h 4119798"/>
              <a:gd name="connsiteX1-1821" fmla="*/ 2260600 w 9862583"/>
              <a:gd name="connsiteY1-1822" fmla="*/ 1956397 h 4119798"/>
              <a:gd name="connsiteX2-1823" fmla="*/ 304800 w 9862583"/>
              <a:gd name="connsiteY2-1824" fmla="*/ 1346797 h 4119798"/>
              <a:gd name="connsiteX3-1825" fmla="*/ 4620260 w 9862583"/>
              <a:gd name="connsiteY3-1826" fmla="*/ 3421977 h 4119798"/>
              <a:gd name="connsiteX4-1827" fmla="*/ 2552700 w 9862583"/>
              <a:gd name="connsiteY4-1828" fmla="*/ 2896197 h 4119798"/>
              <a:gd name="connsiteX5-1829" fmla="*/ 4584700 w 9862583"/>
              <a:gd name="connsiteY5-1830" fmla="*/ 3683597 h 4119798"/>
              <a:gd name="connsiteX6-1831" fmla="*/ 6485271 w 9862583"/>
              <a:gd name="connsiteY6-1832" fmla="*/ 51989 h 4119798"/>
              <a:gd name="connsiteX7-1833" fmla="*/ 5021077 w 9862583"/>
              <a:gd name="connsiteY7-1834" fmla="*/ 1233752 h 4119798"/>
              <a:gd name="connsiteX8-1835" fmla="*/ 5348178 w 9862583"/>
              <a:gd name="connsiteY8-1836" fmla="*/ 3254 h 4119798"/>
              <a:gd name="connsiteX9-1837" fmla="*/ 8746387 w 9862583"/>
              <a:gd name="connsiteY9-1838" fmla="*/ 3865310 h 4119798"/>
              <a:gd name="connsiteX10-1839" fmla="*/ 6996593 w 9862583"/>
              <a:gd name="connsiteY10-1840" fmla="*/ 2891988 h 4119798"/>
              <a:gd name="connsiteX11-1841" fmla="*/ 9862583 w 9862583"/>
              <a:gd name="connsiteY11-1842" fmla="*/ 3905699 h 4119798"/>
              <a:gd name="connsiteX0-1843" fmla="*/ 0 w 9862583"/>
              <a:gd name="connsiteY0-1844" fmla="*/ 1473797 h 4119798"/>
              <a:gd name="connsiteX1-1845" fmla="*/ 2362200 w 9862583"/>
              <a:gd name="connsiteY1-1846" fmla="*/ 2050503 h 4119798"/>
              <a:gd name="connsiteX2-1847" fmla="*/ 304800 w 9862583"/>
              <a:gd name="connsiteY2-1848" fmla="*/ 1346797 h 4119798"/>
              <a:gd name="connsiteX3-1849" fmla="*/ 4620260 w 9862583"/>
              <a:gd name="connsiteY3-1850" fmla="*/ 3421977 h 4119798"/>
              <a:gd name="connsiteX4-1851" fmla="*/ 2552700 w 9862583"/>
              <a:gd name="connsiteY4-1852" fmla="*/ 2896197 h 4119798"/>
              <a:gd name="connsiteX5-1853" fmla="*/ 4584700 w 9862583"/>
              <a:gd name="connsiteY5-1854" fmla="*/ 3683597 h 4119798"/>
              <a:gd name="connsiteX6-1855" fmla="*/ 6485271 w 9862583"/>
              <a:gd name="connsiteY6-1856" fmla="*/ 51989 h 4119798"/>
              <a:gd name="connsiteX7-1857" fmla="*/ 5021077 w 9862583"/>
              <a:gd name="connsiteY7-1858" fmla="*/ 1233752 h 4119798"/>
              <a:gd name="connsiteX8-1859" fmla="*/ 5348178 w 9862583"/>
              <a:gd name="connsiteY8-1860" fmla="*/ 3254 h 4119798"/>
              <a:gd name="connsiteX9-1861" fmla="*/ 8746387 w 9862583"/>
              <a:gd name="connsiteY9-1862" fmla="*/ 3865310 h 4119798"/>
              <a:gd name="connsiteX10-1863" fmla="*/ 6996593 w 9862583"/>
              <a:gd name="connsiteY10-1864" fmla="*/ 2891988 h 4119798"/>
              <a:gd name="connsiteX11-1865" fmla="*/ 9862583 w 9862583"/>
              <a:gd name="connsiteY11-1866" fmla="*/ 3905699 h 4119798"/>
              <a:gd name="connsiteX0-1867" fmla="*/ 0 w 9862583"/>
              <a:gd name="connsiteY0-1868" fmla="*/ 1473797 h 4119798"/>
              <a:gd name="connsiteX1-1869" fmla="*/ 2362200 w 9862583"/>
              <a:gd name="connsiteY1-1870" fmla="*/ 2050503 h 4119798"/>
              <a:gd name="connsiteX2-1871" fmla="*/ 304800 w 9862583"/>
              <a:gd name="connsiteY2-1872" fmla="*/ 1346797 h 4119798"/>
              <a:gd name="connsiteX3-1873" fmla="*/ 4620260 w 9862583"/>
              <a:gd name="connsiteY3-1874" fmla="*/ 3421977 h 4119798"/>
              <a:gd name="connsiteX4-1875" fmla="*/ 2552700 w 9862583"/>
              <a:gd name="connsiteY4-1876" fmla="*/ 2896197 h 4119798"/>
              <a:gd name="connsiteX5-1877" fmla="*/ 4584700 w 9862583"/>
              <a:gd name="connsiteY5-1878" fmla="*/ 3683597 h 4119798"/>
              <a:gd name="connsiteX6-1879" fmla="*/ 6485271 w 9862583"/>
              <a:gd name="connsiteY6-1880" fmla="*/ 51989 h 4119798"/>
              <a:gd name="connsiteX7-1881" fmla="*/ 5021077 w 9862583"/>
              <a:gd name="connsiteY7-1882" fmla="*/ 1233752 h 4119798"/>
              <a:gd name="connsiteX8-1883" fmla="*/ 5348178 w 9862583"/>
              <a:gd name="connsiteY8-1884" fmla="*/ 3254 h 4119798"/>
              <a:gd name="connsiteX9-1885" fmla="*/ 8746387 w 9862583"/>
              <a:gd name="connsiteY9-1886" fmla="*/ 3865310 h 4119798"/>
              <a:gd name="connsiteX10-1887" fmla="*/ 6996593 w 9862583"/>
              <a:gd name="connsiteY10-1888" fmla="*/ 2891988 h 4119798"/>
              <a:gd name="connsiteX11-1889" fmla="*/ 9862583 w 9862583"/>
              <a:gd name="connsiteY11-1890" fmla="*/ 3905699 h 4119798"/>
              <a:gd name="connsiteX0-1891" fmla="*/ 0 w 9862583"/>
              <a:gd name="connsiteY0-1892" fmla="*/ 1473797 h 4119798"/>
              <a:gd name="connsiteX1-1893" fmla="*/ 2362200 w 9862583"/>
              <a:gd name="connsiteY1-1894" fmla="*/ 2050503 h 4119798"/>
              <a:gd name="connsiteX2-1895" fmla="*/ 304800 w 9862583"/>
              <a:gd name="connsiteY2-1896" fmla="*/ 1346797 h 4119798"/>
              <a:gd name="connsiteX3-1897" fmla="*/ 4620260 w 9862583"/>
              <a:gd name="connsiteY3-1898" fmla="*/ 3421977 h 4119798"/>
              <a:gd name="connsiteX4-1899" fmla="*/ 2552700 w 9862583"/>
              <a:gd name="connsiteY4-1900" fmla="*/ 2896197 h 4119798"/>
              <a:gd name="connsiteX5-1901" fmla="*/ 4584700 w 9862583"/>
              <a:gd name="connsiteY5-1902" fmla="*/ 3683597 h 4119798"/>
              <a:gd name="connsiteX6-1903" fmla="*/ 6485271 w 9862583"/>
              <a:gd name="connsiteY6-1904" fmla="*/ 51989 h 4119798"/>
              <a:gd name="connsiteX7-1905" fmla="*/ 5021077 w 9862583"/>
              <a:gd name="connsiteY7-1906" fmla="*/ 1233752 h 4119798"/>
              <a:gd name="connsiteX8-1907" fmla="*/ 5348178 w 9862583"/>
              <a:gd name="connsiteY8-1908" fmla="*/ 3254 h 4119798"/>
              <a:gd name="connsiteX9-1909" fmla="*/ 8746387 w 9862583"/>
              <a:gd name="connsiteY9-1910" fmla="*/ 3865310 h 4119798"/>
              <a:gd name="connsiteX10-1911" fmla="*/ 6996593 w 9862583"/>
              <a:gd name="connsiteY10-1912" fmla="*/ 2891988 h 4119798"/>
              <a:gd name="connsiteX11-1913" fmla="*/ 9862583 w 9862583"/>
              <a:gd name="connsiteY11-1914" fmla="*/ 3905699 h 4119798"/>
              <a:gd name="connsiteX0-1915" fmla="*/ 0 w 9862583"/>
              <a:gd name="connsiteY0-1916" fmla="*/ 1473797 h 4119798"/>
              <a:gd name="connsiteX1-1917" fmla="*/ 2362200 w 9862583"/>
              <a:gd name="connsiteY1-1918" fmla="*/ 2050503 h 4119798"/>
              <a:gd name="connsiteX2-1919" fmla="*/ 304800 w 9862583"/>
              <a:gd name="connsiteY2-1920" fmla="*/ 1346797 h 4119798"/>
              <a:gd name="connsiteX3-1921" fmla="*/ 4620260 w 9862583"/>
              <a:gd name="connsiteY3-1922" fmla="*/ 3421977 h 4119798"/>
              <a:gd name="connsiteX4-1923" fmla="*/ 2552700 w 9862583"/>
              <a:gd name="connsiteY4-1924" fmla="*/ 2896197 h 4119798"/>
              <a:gd name="connsiteX5-1925" fmla="*/ 4584700 w 9862583"/>
              <a:gd name="connsiteY5-1926" fmla="*/ 3683597 h 4119798"/>
              <a:gd name="connsiteX6-1927" fmla="*/ 6485271 w 9862583"/>
              <a:gd name="connsiteY6-1928" fmla="*/ 51989 h 4119798"/>
              <a:gd name="connsiteX7-1929" fmla="*/ 5021077 w 9862583"/>
              <a:gd name="connsiteY7-1930" fmla="*/ 1233752 h 4119798"/>
              <a:gd name="connsiteX8-1931" fmla="*/ 5348178 w 9862583"/>
              <a:gd name="connsiteY8-1932" fmla="*/ 3254 h 4119798"/>
              <a:gd name="connsiteX9-1933" fmla="*/ 8746387 w 9862583"/>
              <a:gd name="connsiteY9-1934" fmla="*/ 3865310 h 4119798"/>
              <a:gd name="connsiteX10-1935" fmla="*/ 6996593 w 9862583"/>
              <a:gd name="connsiteY10-1936" fmla="*/ 2891988 h 4119798"/>
              <a:gd name="connsiteX11-1937" fmla="*/ 9862583 w 9862583"/>
              <a:gd name="connsiteY11-1938" fmla="*/ 3905699 h 4119798"/>
              <a:gd name="connsiteX0-1939" fmla="*/ 0 w 9862583"/>
              <a:gd name="connsiteY0-1940" fmla="*/ 1527607 h 4173608"/>
              <a:gd name="connsiteX1-1941" fmla="*/ 2362200 w 9862583"/>
              <a:gd name="connsiteY1-1942" fmla="*/ 2104313 h 4173608"/>
              <a:gd name="connsiteX2-1943" fmla="*/ 304800 w 9862583"/>
              <a:gd name="connsiteY2-1944" fmla="*/ 1400607 h 4173608"/>
              <a:gd name="connsiteX3-1945" fmla="*/ 4620260 w 9862583"/>
              <a:gd name="connsiteY3-1946" fmla="*/ 3475787 h 4173608"/>
              <a:gd name="connsiteX4-1947" fmla="*/ 2552700 w 9862583"/>
              <a:gd name="connsiteY4-1948" fmla="*/ 2950007 h 4173608"/>
              <a:gd name="connsiteX5-1949" fmla="*/ 4584700 w 9862583"/>
              <a:gd name="connsiteY5-1950" fmla="*/ 3737407 h 4173608"/>
              <a:gd name="connsiteX6-1951" fmla="*/ 6485271 w 9862583"/>
              <a:gd name="connsiteY6-1952" fmla="*/ 105799 h 4173608"/>
              <a:gd name="connsiteX7-1953" fmla="*/ 5465577 w 9862583"/>
              <a:gd name="connsiteY7-1954" fmla="*/ 1637099 h 4173608"/>
              <a:gd name="connsiteX8-1955" fmla="*/ 5348178 w 9862583"/>
              <a:gd name="connsiteY8-1956" fmla="*/ 57064 h 4173608"/>
              <a:gd name="connsiteX9-1957" fmla="*/ 8746387 w 9862583"/>
              <a:gd name="connsiteY9-1958" fmla="*/ 3919120 h 4173608"/>
              <a:gd name="connsiteX10-1959" fmla="*/ 6996593 w 9862583"/>
              <a:gd name="connsiteY10-1960" fmla="*/ 2945798 h 4173608"/>
              <a:gd name="connsiteX11-1961" fmla="*/ 9862583 w 9862583"/>
              <a:gd name="connsiteY11-1962" fmla="*/ 3959509 h 4173608"/>
              <a:gd name="connsiteX0-1963" fmla="*/ 0 w 9862583"/>
              <a:gd name="connsiteY0-1964" fmla="*/ 1527607 h 4173608"/>
              <a:gd name="connsiteX1-1965" fmla="*/ 2362200 w 9862583"/>
              <a:gd name="connsiteY1-1966" fmla="*/ 2104313 h 4173608"/>
              <a:gd name="connsiteX2-1967" fmla="*/ 304800 w 9862583"/>
              <a:gd name="connsiteY2-1968" fmla="*/ 1400607 h 4173608"/>
              <a:gd name="connsiteX3-1969" fmla="*/ 4620260 w 9862583"/>
              <a:gd name="connsiteY3-1970" fmla="*/ 3475787 h 4173608"/>
              <a:gd name="connsiteX4-1971" fmla="*/ 2552700 w 9862583"/>
              <a:gd name="connsiteY4-1972" fmla="*/ 2950007 h 4173608"/>
              <a:gd name="connsiteX5-1973" fmla="*/ 4584700 w 9862583"/>
              <a:gd name="connsiteY5-1974" fmla="*/ 3737407 h 4173608"/>
              <a:gd name="connsiteX6-1975" fmla="*/ 6485271 w 9862583"/>
              <a:gd name="connsiteY6-1976" fmla="*/ 105799 h 4173608"/>
              <a:gd name="connsiteX7-1977" fmla="*/ 5465577 w 9862583"/>
              <a:gd name="connsiteY7-1978" fmla="*/ 1637099 h 4173608"/>
              <a:gd name="connsiteX8-1979" fmla="*/ 5348178 w 9862583"/>
              <a:gd name="connsiteY8-1980" fmla="*/ 57064 h 4173608"/>
              <a:gd name="connsiteX9-1981" fmla="*/ 8746387 w 9862583"/>
              <a:gd name="connsiteY9-1982" fmla="*/ 3919120 h 4173608"/>
              <a:gd name="connsiteX10-1983" fmla="*/ 6996593 w 9862583"/>
              <a:gd name="connsiteY10-1984" fmla="*/ 2945798 h 4173608"/>
              <a:gd name="connsiteX11-1985" fmla="*/ 9862583 w 9862583"/>
              <a:gd name="connsiteY11-1986" fmla="*/ 3959509 h 4173608"/>
              <a:gd name="connsiteX0-1987" fmla="*/ 0 w 9862583"/>
              <a:gd name="connsiteY0-1988" fmla="*/ 1527607 h 4173608"/>
              <a:gd name="connsiteX1-1989" fmla="*/ 2362200 w 9862583"/>
              <a:gd name="connsiteY1-1990" fmla="*/ 2104313 h 4173608"/>
              <a:gd name="connsiteX2-1991" fmla="*/ 304800 w 9862583"/>
              <a:gd name="connsiteY2-1992" fmla="*/ 1400607 h 4173608"/>
              <a:gd name="connsiteX3-1993" fmla="*/ 4620260 w 9862583"/>
              <a:gd name="connsiteY3-1994" fmla="*/ 3475787 h 4173608"/>
              <a:gd name="connsiteX4-1995" fmla="*/ 2552700 w 9862583"/>
              <a:gd name="connsiteY4-1996" fmla="*/ 2950007 h 4173608"/>
              <a:gd name="connsiteX5-1997" fmla="*/ 4584700 w 9862583"/>
              <a:gd name="connsiteY5-1998" fmla="*/ 3737407 h 4173608"/>
              <a:gd name="connsiteX6-1999" fmla="*/ 6485271 w 9862583"/>
              <a:gd name="connsiteY6-2000" fmla="*/ 105799 h 4173608"/>
              <a:gd name="connsiteX7-2001" fmla="*/ 5465577 w 9862583"/>
              <a:gd name="connsiteY7-2002" fmla="*/ 1637099 h 4173608"/>
              <a:gd name="connsiteX8-2003" fmla="*/ 5348178 w 9862583"/>
              <a:gd name="connsiteY8-2004" fmla="*/ 57064 h 4173608"/>
              <a:gd name="connsiteX9-2005" fmla="*/ 8746387 w 9862583"/>
              <a:gd name="connsiteY9-2006" fmla="*/ 3919120 h 4173608"/>
              <a:gd name="connsiteX10-2007" fmla="*/ 6996593 w 9862583"/>
              <a:gd name="connsiteY10-2008" fmla="*/ 2945798 h 4173608"/>
              <a:gd name="connsiteX11-2009" fmla="*/ 9862583 w 9862583"/>
              <a:gd name="connsiteY11-2010" fmla="*/ 3959509 h 4173608"/>
              <a:gd name="connsiteX0-2011" fmla="*/ 0 w 9862583"/>
              <a:gd name="connsiteY0-2012" fmla="*/ 1438355 h 4084356"/>
              <a:gd name="connsiteX1-2013" fmla="*/ 2362200 w 9862583"/>
              <a:gd name="connsiteY1-2014" fmla="*/ 2015061 h 4084356"/>
              <a:gd name="connsiteX2-2015" fmla="*/ 304800 w 9862583"/>
              <a:gd name="connsiteY2-2016" fmla="*/ 1311355 h 4084356"/>
              <a:gd name="connsiteX3-2017" fmla="*/ 4620260 w 9862583"/>
              <a:gd name="connsiteY3-2018" fmla="*/ 3386535 h 4084356"/>
              <a:gd name="connsiteX4-2019" fmla="*/ 2552700 w 9862583"/>
              <a:gd name="connsiteY4-2020" fmla="*/ 2860755 h 4084356"/>
              <a:gd name="connsiteX5-2021" fmla="*/ 4584700 w 9862583"/>
              <a:gd name="connsiteY5-2022" fmla="*/ 3648155 h 4084356"/>
              <a:gd name="connsiteX6-2023" fmla="*/ 6485271 w 9862583"/>
              <a:gd name="connsiteY6-2024" fmla="*/ 16547 h 4084356"/>
              <a:gd name="connsiteX7-2025" fmla="*/ 5465577 w 9862583"/>
              <a:gd name="connsiteY7-2026" fmla="*/ 1547847 h 4084356"/>
              <a:gd name="connsiteX8-2027" fmla="*/ 5703778 w 9862583"/>
              <a:gd name="connsiteY8-2028" fmla="*/ 115693 h 4084356"/>
              <a:gd name="connsiteX9-2029" fmla="*/ 8746387 w 9862583"/>
              <a:gd name="connsiteY9-2030" fmla="*/ 3829868 h 4084356"/>
              <a:gd name="connsiteX10-2031" fmla="*/ 6996593 w 9862583"/>
              <a:gd name="connsiteY10-2032" fmla="*/ 2856546 h 4084356"/>
              <a:gd name="connsiteX11-2033" fmla="*/ 9862583 w 9862583"/>
              <a:gd name="connsiteY11-2034" fmla="*/ 3870257 h 4084356"/>
              <a:gd name="connsiteX0-2035" fmla="*/ 0 w 9862583"/>
              <a:gd name="connsiteY0-2036" fmla="*/ 1471161 h 4117162"/>
              <a:gd name="connsiteX1-2037" fmla="*/ 2362200 w 9862583"/>
              <a:gd name="connsiteY1-2038" fmla="*/ 2047867 h 4117162"/>
              <a:gd name="connsiteX2-2039" fmla="*/ 304800 w 9862583"/>
              <a:gd name="connsiteY2-2040" fmla="*/ 1344161 h 4117162"/>
              <a:gd name="connsiteX3-2041" fmla="*/ 4620260 w 9862583"/>
              <a:gd name="connsiteY3-2042" fmla="*/ 3419341 h 4117162"/>
              <a:gd name="connsiteX4-2043" fmla="*/ 2552700 w 9862583"/>
              <a:gd name="connsiteY4-2044" fmla="*/ 2893561 h 4117162"/>
              <a:gd name="connsiteX5-2045" fmla="*/ 4584700 w 9862583"/>
              <a:gd name="connsiteY5-2046" fmla="*/ 3680961 h 4117162"/>
              <a:gd name="connsiteX6-2047" fmla="*/ 6485271 w 9862583"/>
              <a:gd name="connsiteY6-2048" fmla="*/ 49353 h 4117162"/>
              <a:gd name="connsiteX7-2049" fmla="*/ 5313177 w 9862583"/>
              <a:gd name="connsiteY7-2050" fmla="*/ 1486547 h 4117162"/>
              <a:gd name="connsiteX8-2051" fmla="*/ 5703778 w 9862583"/>
              <a:gd name="connsiteY8-2052" fmla="*/ 148499 h 4117162"/>
              <a:gd name="connsiteX9-2053" fmla="*/ 8746387 w 9862583"/>
              <a:gd name="connsiteY9-2054" fmla="*/ 3862674 h 4117162"/>
              <a:gd name="connsiteX10-2055" fmla="*/ 6996593 w 9862583"/>
              <a:gd name="connsiteY10-2056" fmla="*/ 2889352 h 4117162"/>
              <a:gd name="connsiteX11-2057" fmla="*/ 9862583 w 9862583"/>
              <a:gd name="connsiteY11-2058" fmla="*/ 3903063 h 4117162"/>
              <a:gd name="connsiteX0-2059" fmla="*/ 0 w 9862583"/>
              <a:gd name="connsiteY0-2060" fmla="*/ 1467915 h 4113916"/>
              <a:gd name="connsiteX1-2061" fmla="*/ 2362200 w 9862583"/>
              <a:gd name="connsiteY1-2062" fmla="*/ 2044621 h 4113916"/>
              <a:gd name="connsiteX2-2063" fmla="*/ 304800 w 9862583"/>
              <a:gd name="connsiteY2-2064" fmla="*/ 1340915 h 4113916"/>
              <a:gd name="connsiteX3-2065" fmla="*/ 4620260 w 9862583"/>
              <a:gd name="connsiteY3-2066" fmla="*/ 3416095 h 4113916"/>
              <a:gd name="connsiteX4-2067" fmla="*/ 2552700 w 9862583"/>
              <a:gd name="connsiteY4-2068" fmla="*/ 2890315 h 4113916"/>
              <a:gd name="connsiteX5-2069" fmla="*/ 4584700 w 9862583"/>
              <a:gd name="connsiteY5-2070" fmla="*/ 3677715 h 4113916"/>
              <a:gd name="connsiteX6-2071" fmla="*/ 6485271 w 9862583"/>
              <a:gd name="connsiteY6-2072" fmla="*/ 46107 h 4113916"/>
              <a:gd name="connsiteX7-2073" fmla="*/ 5313177 w 9862583"/>
              <a:gd name="connsiteY7-2074" fmla="*/ 1483301 h 4113916"/>
              <a:gd name="connsiteX8-2075" fmla="*/ 5703778 w 9862583"/>
              <a:gd name="connsiteY8-2076" fmla="*/ 145253 h 4113916"/>
              <a:gd name="connsiteX9-2077" fmla="*/ 8746387 w 9862583"/>
              <a:gd name="connsiteY9-2078" fmla="*/ 3859428 h 4113916"/>
              <a:gd name="connsiteX10-2079" fmla="*/ 6996593 w 9862583"/>
              <a:gd name="connsiteY10-2080" fmla="*/ 2886106 h 4113916"/>
              <a:gd name="connsiteX11-2081" fmla="*/ 9862583 w 9862583"/>
              <a:gd name="connsiteY11-2082" fmla="*/ 3899817 h 4113916"/>
              <a:gd name="connsiteX0-2083" fmla="*/ 0 w 9862583"/>
              <a:gd name="connsiteY0-2084" fmla="*/ 1442363 h 4088364"/>
              <a:gd name="connsiteX1-2085" fmla="*/ 2362200 w 9862583"/>
              <a:gd name="connsiteY1-2086" fmla="*/ 2019069 h 4088364"/>
              <a:gd name="connsiteX2-2087" fmla="*/ 304800 w 9862583"/>
              <a:gd name="connsiteY2-2088" fmla="*/ 1315363 h 4088364"/>
              <a:gd name="connsiteX3-2089" fmla="*/ 4620260 w 9862583"/>
              <a:gd name="connsiteY3-2090" fmla="*/ 3390543 h 4088364"/>
              <a:gd name="connsiteX4-2091" fmla="*/ 2552700 w 9862583"/>
              <a:gd name="connsiteY4-2092" fmla="*/ 2864763 h 4088364"/>
              <a:gd name="connsiteX5-2093" fmla="*/ 4584700 w 9862583"/>
              <a:gd name="connsiteY5-2094" fmla="*/ 3652163 h 4088364"/>
              <a:gd name="connsiteX6-2095" fmla="*/ 6485271 w 9862583"/>
              <a:gd name="connsiteY6-2096" fmla="*/ 20555 h 4088364"/>
              <a:gd name="connsiteX7-2097" fmla="*/ 5313177 w 9862583"/>
              <a:gd name="connsiteY7-2098" fmla="*/ 1457749 h 4088364"/>
              <a:gd name="connsiteX8-2099" fmla="*/ 5703778 w 9862583"/>
              <a:gd name="connsiteY8-2100" fmla="*/ 119701 h 4088364"/>
              <a:gd name="connsiteX9-2101" fmla="*/ 8746387 w 9862583"/>
              <a:gd name="connsiteY9-2102" fmla="*/ 3833876 h 4088364"/>
              <a:gd name="connsiteX10-2103" fmla="*/ 6996593 w 9862583"/>
              <a:gd name="connsiteY10-2104" fmla="*/ 2860554 h 4088364"/>
              <a:gd name="connsiteX11-2105" fmla="*/ 9862583 w 9862583"/>
              <a:gd name="connsiteY11-2106" fmla="*/ 3874265 h 4088364"/>
              <a:gd name="connsiteX0-2107" fmla="*/ 0 w 9862583"/>
              <a:gd name="connsiteY0-2108" fmla="*/ 1442363 h 4088364"/>
              <a:gd name="connsiteX1-2109" fmla="*/ 2362200 w 9862583"/>
              <a:gd name="connsiteY1-2110" fmla="*/ 2019069 h 4088364"/>
              <a:gd name="connsiteX2-2111" fmla="*/ 304800 w 9862583"/>
              <a:gd name="connsiteY2-2112" fmla="*/ 1315363 h 4088364"/>
              <a:gd name="connsiteX3-2113" fmla="*/ 4620260 w 9862583"/>
              <a:gd name="connsiteY3-2114" fmla="*/ 3390543 h 4088364"/>
              <a:gd name="connsiteX4-2115" fmla="*/ 2552700 w 9862583"/>
              <a:gd name="connsiteY4-2116" fmla="*/ 2864763 h 4088364"/>
              <a:gd name="connsiteX5-2117" fmla="*/ 4584700 w 9862583"/>
              <a:gd name="connsiteY5-2118" fmla="*/ 3652163 h 4088364"/>
              <a:gd name="connsiteX6-2119" fmla="*/ 6485271 w 9862583"/>
              <a:gd name="connsiteY6-2120" fmla="*/ 20555 h 4088364"/>
              <a:gd name="connsiteX7-2121" fmla="*/ 5313177 w 9862583"/>
              <a:gd name="connsiteY7-2122" fmla="*/ 1457749 h 4088364"/>
              <a:gd name="connsiteX8-2123" fmla="*/ 5703778 w 9862583"/>
              <a:gd name="connsiteY8-2124" fmla="*/ 119701 h 4088364"/>
              <a:gd name="connsiteX9-2125" fmla="*/ 8746387 w 9862583"/>
              <a:gd name="connsiteY9-2126" fmla="*/ 3833876 h 4088364"/>
              <a:gd name="connsiteX10-2127" fmla="*/ 6996593 w 9862583"/>
              <a:gd name="connsiteY10-2128" fmla="*/ 2860554 h 4088364"/>
              <a:gd name="connsiteX11-2129" fmla="*/ 9862583 w 9862583"/>
              <a:gd name="connsiteY11-2130" fmla="*/ 3874265 h 4088364"/>
              <a:gd name="connsiteX0-2131" fmla="*/ 0 w 9862583"/>
              <a:gd name="connsiteY0-2132" fmla="*/ 1442363 h 4051556"/>
              <a:gd name="connsiteX1-2133" fmla="*/ 2362200 w 9862583"/>
              <a:gd name="connsiteY1-2134" fmla="*/ 2019069 h 4051556"/>
              <a:gd name="connsiteX2-2135" fmla="*/ 304800 w 9862583"/>
              <a:gd name="connsiteY2-2136" fmla="*/ 1315363 h 4051556"/>
              <a:gd name="connsiteX3-2137" fmla="*/ 4620260 w 9862583"/>
              <a:gd name="connsiteY3-2138" fmla="*/ 3390543 h 4051556"/>
              <a:gd name="connsiteX4-2139" fmla="*/ 2552700 w 9862583"/>
              <a:gd name="connsiteY4-2140" fmla="*/ 2864763 h 4051556"/>
              <a:gd name="connsiteX5-2141" fmla="*/ 4584700 w 9862583"/>
              <a:gd name="connsiteY5-2142" fmla="*/ 3652163 h 4051556"/>
              <a:gd name="connsiteX6-2143" fmla="*/ 6485271 w 9862583"/>
              <a:gd name="connsiteY6-2144" fmla="*/ 20555 h 4051556"/>
              <a:gd name="connsiteX7-2145" fmla="*/ 5313177 w 9862583"/>
              <a:gd name="connsiteY7-2146" fmla="*/ 1457749 h 4051556"/>
              <a:gd name="connsiteX8-2147" fmla="*/ 5703778 w 9862583"/>
              <a:gd name="connsiteY8-2148" fmla="*/ 119701 h 4051556"/>
              <a:gd name="connsiteX9-2149" fmla="*/ 8860687 w 9862583"/>
              <a:gd name="connsiteY9-2150" fmla="*/ 3860763 h 4051556"/>
              <a:gd name="connsiteX10-2151" fmla="*/ 6996593 w 9862583"/>
              <a:gd name="connsiteY10-2152" fmla="*/ 2860554 h 4051556"/>
              <a:gd name="connsiteX11-2153" fmla="*/ 9862583 w 9862583"/>
              <a:gd name="connsiteY11-2154" fmla="*/ 3874265 h 4051556"/>
              <a:gd name="connsiteX0-2155" fmla="*/ 0 w 9862583"/>
              <a:gd name="connsiteY0-2156" fmla="*/ 1442363 h 4077474"/>
              <a:gd name="connsiteX1-2157" fmla="*/ 2362200 w 9862583"/>
              <a:gd name="connsiteY1-2158" fmla="*/ 2019069 h 4077474"/>
              <a:gd name="connsiteX2-2159" fmla="*/ 304800 w 9862583"/>
              <a:gd name="connsiteY2-2160" fmla="*/ 1315363 h 4077474"/>
              <a:gd name="connsiteX3-2161" fmla="*/ 4620260 w 9862583"/>
              <a:gd name="connsiteY3-2162" fmla="*/ 3390543 h 4077474"/>
              <a:gd name="connsiteX4-2163" fmla="*/ 2552700 w 9862583"/>
              <a:gd name="connsiteY4-2164" fmla="*/ 2864763 h 4077474"/>
              <a:gd name="connsiteX5-2165" fmla="*/ 4584700 w 9862583"/>
              <a:gd name="connsiteY5-2166" fmla="*/ 3652163 h 4077474"/>
              <a:gd name="connsiteX6-2167" fmla="*/ 6485271 w 9862583"/>
              <a:gd name="connsiteY6-2168" fmla="*/ 20555 h 4077474"/>
              <a:gd name="connsiteX7-2169" fmla="*/ 5313177 w 9862583"/>
              <a:gd name="connsiteY7-2170" fmla="*/ 1457749 h 4077474"/>
              <a:gd name="connsiteX8-2171" fmla="*/ 5703778 w 9862583"/>
              <a:gd name="connsiteY8-2172" fmla="*/ 119701 h 4077474"/>
              <a:gd name="connsiteX9-2173" fmla="*/ 8860687 w 9862583"/>
              <a:gd name="connsiteY9-2174" fmla="*/ 3860763 h 4077474"/>
              <a:gd name="connsiteX10-2175" fmla="*/ 6996593 w 9862583"/>
              <a:gd name="connsiteY10-2176" fmla="*/ 2860554 h 4077474"/>
              <a:gd name="connsiteX11-2177" fmla="*/ 9862583 w 9862583"/>
              <a:gd name="connsiteY11-2178" fmla="*/ 3874265 h 4077474"/>
              <a:gd name="connsiteX0-2179" fmla="*/ 0 w 10845063"/>
              <a:gd name="connsiteY0-2180" fmla="*/ 1442363 h 3926241"/>
              <a:gd name="connsiteX1-2181" fmla="*/ 2362200 w 10845063"/>
              <a:gd name="connsiteY1-2182" fmla="*/ 2019069 h 3926241"/>
              <a:gd name="connsiteX2-2183" fmla="*/ 304800 w 10845063"/>
              <a:gd name="connsiteY2-2184" fmla="*/ 1315363 h 3926241"/>
              <a:gd name="connsiteX3-2185" fmla="*/ 4620260 w 10845063"/>
              <a:gd name="connsiteY3-2186" fmla="*/ 3390543 h 3926241"/>
              <a:gd name="connsiteX4-2187" fmla="*/ 2552700 w 10845063"/>
              <a:gd name="connsiteY4-2188" fmla="*/ 2864763 h 3926241"/>
              <a:gd name="connsiteX5-2189" fmla="*/ 4584700 w 10845063"/>
              <a:gd name="connsiteY5-2190" fmla="*/ 3652163 h 3926241"/>
              <a:gd name="connsiteX6-2191" fmla="*/ 6485271 w 10845063"/>
              <a:gd name="connsiteY6-2192" fmla="*/ 20555 h 3926241"/>
              <a:gd name="connsiteX7-2193" fmla="*/ 5313177 w 10845063"/>
              <a:gd name="connsiteY7-2194" fmla="*/ 1457749 h 3926241"/>
              <a:gd name="connsiteX8-2195" fmla="*/ 5703778 w 10845063"/>
              <a:gd name="connsiteY8-2196" fmla="*/ 119701 h 3926241"/>
              <a:gd name="connsiteX9-2197" fmla="*/ 8860687 w 10845063"/>
              <a:gd name="connsiteY9-2198" fmla="*/ 3860763 h 3926241"/>
              <a:gd name="connsiteX10-2199" fmla="*/ 6996593 w 10845063"/>
              <a:gd name="connsiteY10-2200" fmla="*/ 2860554 h 3926241"/>
              <a:gd name="connsiteX11-2201" fmla="*/ 10845063 w 10845063"/>
              <a:gd name="connsiteY11-2202" fmla="*/ 2671756 h 3926241"/>
              <a:gd name="connsiteX0-2203" fmla="*/ 0 w 11676392"/>
              <a:gd name="connsiteY0-2204" fmla="*/ 778910 h 3926241"/>
              <a:gd name="connsiteX1-2205" fmla="*/ 3193529 w 11676392"/>
              <a:gd name="connsiteY1-2206" fmla="*/ 2019069 h 3926241"/>
              <a:gd name="connsiteX2-2207" fmla="*/ 1136129 w 11676392"/>
              <a:gd name="connsiteY2-2208" fmla="*/ 1315363 h 3926241"/>
              <a:gd name="connsiteX3-2209" fmla="*/ 5451589 w 11676392"/>
              <a:gd name="connsiteY3-2210" fmla="*/ 3390543 h 3926241"/>
              <a:gd name="connsiteX4-2211" fmla="*/ 3384029 w 11676392"/>
              <a:gd name="connsiteY4-2212" fmla="*/ 2864763 h 3926241"/>
              <a:gd name="connsiteX5-2213" fmla="*/ 5416029 w 11676392"/>
              <a:gd name="connsiteY5-2214" fmla="*/ 3652163 h 3926241"/>
              <a:gd name="connsiteX6-2215" fmla="*/ 7316600 w 11676392"/>
              <a:gd name="connsiteY6-2216" fmla="*/ 20555 h 3926241"/>
              <a:gd name="connsiteX7-2217" fmla="*/ 6144506 w 11676392"/>
              <a:gd name="connsiteY7-2218" fmla="*/ 1457749 h 3926241"/>
              <a:gd name="connsiteX8-2219" fmla="*/ 6535107 w 11676392"/>
              <a:gd name="connsiteY8-2220" fmla="*/ 119701 h 3926241"/>
              <a:gd name="connsiteX9-2221" fmla="*/ 9692016 w 11676392"/>
              <a:gd name="connsiteY9-2222" fmla="*/ 3860763 h 3926241"/>
              <a:gd name="connsiteX10-2223" fmla="*/ 7827922 w 11676392"/>
              <a:gd name="connsiteY10-2224" fmla="*/ 2860554 h 3926241"/>
              <a:gd name="connsiteX11-2225" fmla="*/ 11676392 w 11676392"/>
              <a:gd name="connsiteY11-2226" fmla="*/ 2671756 h 3926241"/>
              <a:gd name="connsiteX0-2227" fmla="*/ 0 w 11676392"/>
              <a:gd name="connsiteY0-2228" fmla="*/ 778910 h 3926241"/>
              <a:gd name="connsiteX1-2229" fmla="*/ 3193529 w 11676392"/>
              <a:gd name="connsiteY1-2230" fmla="*/ 2019069 h 3926241"/>
              <a:gd name="connsiteX2-2231" fmla="*/ 1136129 w 11676392"/>
              <a:gd name="connsiteY2-2232" fmla="*/ 1315363 h 3926241"/>
              <a:gd name="connsiteX3-2233" fmla="*/ 5451589 w 11676392"/>
              <a:gd name="connsiteY3-2234" fmla="*/ 3390543 h 3926241"/>
              <a:gd name="connsiteX4-2235" fmla="*/ 3384029 w 11676392"/>
              <a:gd name="connsiteY4-2236" fmla="*/ 2864763 h 3926241"/>
              <a:gd name="connsiteX5-2237" fmla="*/ 5416029 w 11676392"/>
              <a:gd name="connsiteY5-2238" fmla="*/ 3652163 h 3926241"/>
              <a:gd name="connsiteX6-2239" fmla="*/ 7316600 w 11676392"/>
              <a:gd name="connsiteY6-2240" fmla="*/ 20555 h 3926241"/>
              <a:gd name="connsiteX7-2241" fmla="*/ 6144506 w 11676392"/>
              <a:gd name="connsiteY7-2242" fmla="*/ 1457749 h 3926241"/>
              <a:gd name="connsiteX8-2243" fmla="*/ 6535107 w 11676392"/>
              <a:gd name="connsiteY8-2244" fmla="*/ 119701 h 3926241"/>
              <a:gd name="connsiteX9-2245" fmla="*/ 9692016 w 11676392"/>
              <a:gd name="connsiteY9-2246" fmla="*/ 3860763 h 3926241"/>
              <a:gd name="connsiteX10-2247" fmla="*/ 7827922 w 11676392"/>
              <a:gd name="connsiteY10-2248" fmla="*/ 2860554 h 3926241"/>
              <a:gd name="connsiteX11-2249" fmla="*/ 11676392 w 11676392"/>
              <a:gd name="connsiteY11-2250" fmla="*/ 2671756 h 3926241"/>
              <a:gd name="connsiteX0-2251" fmla="*/ 0 w 11676392"/>
              <a:gd name="connsiteY0-2252" fmla="*/ 778910 h 3889311"/>
              <a:gd name="connsiteX1-2253" fmla="*/ 3193529 w 11676392"/>
              <a:gd name="connsiteY1-2254" fmla="*/ 2019069 h 3889311"/>
              <a:gd name="connsiteX2-2255" fmla="*/ 1136129 w 11676392"/>
              <a:gd name="connsiteY2-2256" fmla="*/ 1315363 h 3889311"/>
              <a:gd name="connsiteX3-2257" fmla="*/ 5451589 w 11676392"/>
              <a:gd name="connsiteY3-2258" fmla="*/ 3390543 h 3889311"/>
              <a:gd name="connsiteX4-2259" fmla="*/ 3384029 w 11676392"/>
              <a:gd name="connsiteY4-2260" fmla="*/ 2864763 h 3889311"/>
              <a:gd name="connsiteX5-2261" fmla="*/ 5416029 w 11676392"/>
              <a:gd name="connsiteY5-2262" fmla="*/ 3652163 h 3889311"/>
              <a:gd name="connsiteX6-2263" fmla="*/ 7316600 w 11676392"/>
              <a:gd name="connsiteY6-2264" fmla="*/ 20555 h 3889311"/>
              <a:gd name="connsiteX7-2265" fmla="*/ 6144506 w 11676392"/>
              <a:gd name="connsiteY7-2266" fmla="*/ 1457749 h 3889311"/>
              <a:gd name="connsiteX8-2267" fmla="*/ 6535107 w 11676392"/>
              <a:gd name="connsiteY8-2268" fmla="*/ 119701 h 3889311"/>
              <a:gd name="connsiteX9-2269" fmla="*/ 9692016 w 11676392"/>
              <a:gd name="connsiteY9-2270" fmla="*/ 3860763 h 3889311"/>
              <a:gd name="connsiteX10-2271" fmla="*/ 8602570 w 11676392"/>
              <a:gd name="connsiteY10-2272" fmla="*/ 2031238 h 3889311"/>
              <a:gd name="connsiteX11-2273" fmla="*/ 11676392 w 11676392"/>
              <a:gd name="connsiteY11-2274" fmla="*/ 2671756 h 3889311"/>
              <a:gd name="connsiteX0-2275" fmla="*/ 0 w 11676392"/>
              <a:gd name="connsiteY0-2276" fmla="*/ 778910 h 3803143"/>
              <a:gd name="connsiteX1-2277" fmla="*/ 3193529 w 11676392"/>
              <a:gd name="connsiteY1-2278" fmla="*/ 2019069 h 3803143"/>
              <a:gd name="connsiteX2-2279" fmla="*/ 1136129 w 11676392"/>
              <a:gd name="connsiteY2-2280" fmla="*/ 1315363 h 3803143"/>
              <a:gd name="connsiteX3-2281" fmla="*/ 5451589 w 11676392"/>
              <a:gd name="connsiteY3-2282" fmla="*/ 3390543 h 3803143"/>
              <a:gd name="connsiteX4-2283" fmla="*/ 3384029 w 11676392"/>
              <a:gd name="connsiteY4-2284" fmla="*/ 2864763 h 3803143"/>
              <a:gd name="connsiteX5-2285" fmla="*/ 5416029 w 11676392"/>
              <a:gd name="connsiteY5-2286" fmla="*/ 3652163 h 3803143"/>
              <a:gd name="connsiteX6-2287" fmla="*/ 7316600 w 11676392"/>
              <a:gd name="connsiteY6-2288" fmla="*/ 20555 h 3803143"/>
              <a:gd name="connsiteX7-2289" fmla="*/ 6144506 w 11676392"/>
              <a:gd name="connsiteY7-2290" fmla="*/ 1457749 h 3803143"/>
              <a:gd name="connsiteX8-2291" fmla="*/ 6535107 w 11676392"/>
              <a:gd name="connsiteY8-2292" fmla="*/ 119701 h 3803143"/>
              <a:gd name="connsiteX9-2293" fmla="*/ 10069893 w 11676392"/>
              <a:gd name="connsiteY9-2294" fmla="*/ 3300974 h 3803143"/>
              <a:gd name="connsiteX10-2295" fmla="*/ 8602570 w 11676392"/>
              <a:gd name="connsiteY10-2296" fmla="*/ 2031238 h 3803143"/>
              <a:gd name="connsiteX11-2297" fmla="*/ 11676392 w 11676392"/>
              <a:gd name="connsiteY11-2298" fmla="*/ 2671756 h 3803143"/>
              <a:gd name="connsiteX0-2299" fmla="*/ 0 w 11676392"/>
              <a:gd name="connsiteY0-2300" fmla="*/ 778910 h 3803143"/>
              <a:gd name="connsiteX1-2301" fmla="*/ 3193529 w 11676392"/>
              <a:gd name="connsiteY1-2302" fmla="*/ 2019069 h 3803143"/>
              <a:gd name="connsiteX2-2303" fmla="*/ 1136129 w 11676392"/>
              <a:gd name="connsiteY2-2304" fmla="*/ 1315363 h 3803143"/>
              <a:gd name="connsiteX3-2305" fmla="*/ 5451589 w 11676392"/>
              <a:gd name="connsiteY3-2306" fmla="*/ 3390543 h 3803143"/>
              <a:gd name="connsiteX4-2307" fmla="*/ 3384029 w 11676392"/>
              <a:gd name="connsiteY4-2308" fmla="*/ 2864763 h 3803143"/>
              <a:gd name="connsiteX5-2309" fmla="*/ 5416029 w 11676392"/>
              <a:gd name="connsiteY5-2310" fmla="*/ 3652163 h 3803143"/>
              <a:gd name="connsiteX6-2311" fmla="*/ 7316600 w 11676392"/>
              <a:gd name="connsiteY6-2312" fmla="*/ 20555 h 3803143"/>
              <a:gd name="connsiteX7-2313" fmla="*/ 6144506 w 11676392"/>
              <a:gd name="connsiteY7-2314" fmla="*/ 1457749 h 3803143"/>
              <a:gd name="connsiteX8-2315" fmla="*/ 6535107 w 11676392"/>
              <a:gd name="connsiteY8-2316" fmla="*/ 119701 h 3803143"/>
              <a:gd name="connsiteX9-2317" fmla="*/ 10069893 w 11676392"/>
              <a:gd name="connsiteY9-2318" fmla="*/ 3300974 h 3803143"/>
              <a:gd name="connsiteX10-2319" fmla="*/ 8602570 w 11676392"/>
              <a:gd name="connsiteY10-2320" fmla="*/ 2031238 h 3803143"/>
              <a:gd name="connsiteX11-2321" fmla="*/ 11676392 w 11676392"/>
              <a:gd name="connsiteY11-2322" fmla="*/ 2671756 h 3803143"/>
              <a:gd name="connsiteX0-2323" fmla="*/ 0 w 11676392"/>
              <a:gd name="connsiteY0-2324" fmla="*/ 778910 h 3803143"/>
              <a:gd name="connsiteX1-2325" fmla="*/ 3193529 w 11676392"/>
              <a:gd name="connsiteY1-2326" fmla="*/ 2019069 h 3803143"/>
              <a:gd name="connsiteX2-2327" fmla="*/ 1136129 w 11676392"/>
              <a:gd name="connsiteY2-2328" fmla="*/ 1315363 h 3803143"/>
              <a:gd name="connsiteX3-2329" fmla="*/ 5451589 w 11676392"/>
              <a:gd name="connsiteY3-2330" fmla="*/ 3390543 h 3803143"/>
              <a:gd name="connsiteX4-2331" fmla="*/ 3384029 w 11676392"/>
              <a:gd name="connsiteY4-2332" fmla="*/ 2864763 h 3803143"/>
              <a:gd name="connsiteX5-2333" fmla="*/ 5416029 w 11676392"/>
              <a:gd name="connsiteY5-2334" fmla="*/ 3652163 h 3803143"/>
              <a:gd name="connsiteX6-2335" fmla="*/ 7316600 w 11676392"/>
              <a:gd name="connsiteY6-2336" fmla="*/ 20555 h 3803143"/>
              <a:gd name="connsiteX7-2337" fmla="*/ 6144506 w 11676392"/>
              <a:gd name="connsiteY7-2338" fmla="*/ 1457749 h 3803143"/>
              <a:gd name="connsiteX8-2339" fmla="*/ 6535107 w 11676392"/>
              <a:gd name="connsiteY8-2340" fmla="*/ 119701 h 3803143"/>
              <a:gd name="connsiteX9-2341" fmla="*/ 10069893 w 11676392"/>
              <a:gd name="connsiteY9-2342" fmla="*/ 3300974 h 3803143"/>
              <a:gd name="connsiteX10-2343" fmla="*/ 8602570 w 11676392"/>
              <a:gd name="connsiteY10-2344" fmla="*/ 2031238 h 3803143"/>
              <a:gd name="connsiteX11-2345" fmla="*/ 11676392 w 11676392"/>
              <a:gd name="connsiteY11-2346" fmla="*/ 2671756 h 3803143"/>
              <a:gd name="connsiteX0-2347" fmla="*/ 0 w 11676392"/>
              <a:gd name="connsiteY0-2348" fmla="*/ 778910 h 3803143"/>
              <a:gd name="connsiteX1-2349" fmla="*/ 3193529 w 11676392"/>
              <a:gd name="connsiteY1-2350" fmla="*/ 2019069 h 3803143"/>
              <a:gd name="connsiteX2-2351" fmla="*/ 1136129 w 11676392"/>
              <a:gd name="connsiteY2-2352" fmla="*/ 1315363 h 3803143"/>
              <a:gd name="connsiteX3-2353" fmla="*/ 5451589 w 11676392"/>
              <a:gd name="connsiteY3-2354" fmla="*/ 3390543 h 3803143"/>
              <a:gd name="connsiteX4-2355" fmla="*/ 3384029 w 11676392"/>
              <a:gd name="connsiteY4-2356" fmla="*/ 2864763 h 3803143"/>
              <a:gd name="connsiteX5-2357" fmla="*/ 5416029 w 11676392"/>
              <a:gd name="connsiteY5-2358" fmla="*/ 3652163 h 3803143"/>
              <a:gd name="connsiteX6-2359" fmla="*/ 7316600 w 11676392"/>
              <a:gd name="connsiteY6-2360" fmla="*/ 20555 h 3803143"/>
              <a:gd name="connsiteX7-2361" fmla="*/ 6144506 w 11676392"/>
              <a:gd name="connsiteY7-2362" fmla="*/ 1457749 h 3803143"/>
              <a:gd name="connsiteX8-2363" fmla="*/ 6535107 w 11676392"/>
              <a:gd name="connsiteY8-2364" fmla="*/ 119701 h 3803143"/>
              <a:gd name="connsiteX9-2365" fmla="*/ 10069893 w 11676392"/>
              <a:gd name="connsiteY9-2366" fmla="*/ 3300974 h 3803143"/>
              <a:gd name="connsiteX10-2367" fmla="*/ 8753720 w 11676392"/>
              <a:gd name="connsiteY10-2368" fmla="*/ 1720244 h 3803143"/>
              <a:gd name="connsiteX11-2369" fmla="*/ 11676392 w 11676392"/>
              <a:gd name="connsiteY11-2370" fmla="*/ 2671756 h 3803143"/>
              <a:gd name="connsiteX0-2371" fmla="*/ 0 w 11676392"/>
              <a:gd name="connsiteY0-2372" fmla="*/ 778910 h 3803143"/>
              <a:gd name="connsiteX1-2373" fmla="*/ 3193529 w 11676392"/>
              <a:gd name="connsiteY1-2374" fmla="*/ 2019069 h 3803143"/>
              <a:gd name="connsiteX2-2375" fmla="*/ 1136129 w 11676392"/>
              <a:gd name="connsiteY2-2376" fmla="*/ 1315363 h 3803143"/>
              <a:gd name="connsiteX3-2377" fmla="*/ 5451589 w 11676392"/>
              <a:gd name="connsiteY3-2378" fmla="*/ 3390543 h 3803143"/>
              <a:gd name="connsiteX4-2379" fmla="*/ 3384029 w 11676392"/>
              <a:gd name="connsiteY4-2380" fmla="*/ 2864763 h 3803143"/>
              <a:gd name="connsiteX5-2381" fmla="*/ 5416029 w 11676392"/>
              <a:gd name="connsiteY5-2382" fmla="*/ 3652163 h 3803143"/>
              <a:gd name="connsiteX6-2383" fmla="*/ 7316600 w 11676392"/>
              <a:gd name="connsiteY6-2384" fmla="*/ 20555 h 3803143"/>
              <a:gd name="connsiteX7-2385" fmla="*/ 6144506 w 11676392"/>
              <a:gd name="connsiteY7-2386" fmla="*/ 1457749 h 3803143"/>
              <a:gd name="connsiteX8-2387" fmla="*/ 6535107 w 11676392"/>
              <a:gd name="connsiteY8-2388" fmla="*/ 119701 h 3803143"/>
              <a:gd name="connsiteX9-2389" fmla="*/ 10069893 w 11676392"/>
              <a:gd name="connsiteY9-2390" fmla="*/ 3300974 h 3803143"/>
              <a:gd name="connsiteX10-2391" fmla="*/ 8753720 w 11676392"/>
              <a:gd name="connsiteY10-2392" fmla="*/ 1720244 h 3803143"/>
              <a:gd name="connsiteX11-2393" fmla="*/ 11676392 w 11676392"/>
              <a:gd name="connsiteY11-2394" fmla="*/ 2671756 h 3803143"/>
              <a:gd name="connsiteX0-2395" fmla="*/ 0 w 11676392"/>
              <a:gd name="connsiteY0-2396" fmla="*/ 697801 h 3708124"/>
              <a:gd name="connsiteX1-2397" fmla="*/ 3193529 w 11676392"/>
              <a:gd name="connsiteY1-2398" fmla="*/ 1937960 h 3708124"/>
              <a:gd name="connsiteX2-2399" fmla="*/ 1136129 w 11676392"/>
              <a:gd name="connsiteY2-2400" fmla="*/ 1234254 h 3708124"/>
              <a:gd name="connsiteX3-2401" fmla="*/ 5451589 w 11676392"/>
              <a:gd name="connsiteY3-2402" fmla="*/ 3309434 h 3708124"/>
              <a:gd name="connsiteX4-2403" fmla="*/ 3384029 w 11676392"/>
              <a:gd name="connsiteY4-2404" fmla="*/ 2783654 h 3708124"/>
              <a:gd name="connsiteX5-2405" fmla="*/ 5416029 w 11676392"/>
              <a:gd name="connsiteY5-2406" fmla="*/ 3571054 h 3708124"/>
              <a:gd name="connsiteX6-2407" fmla="*/ 7921203 w 11676392"/>
              <a:gd name="connsiteY6-2408" fmla="*/ 146776 h 3708124"/>
              <a:gd name="connsiteX7-2409" fmla="*/ 6144506 w 11676392"/>
              <a:gd name="connsiteY7-2410" fmla="*/ 1376640 h 3708124"/>
              <a:gd name="connsiteX8-2411" fmla="*/ 6535107 w 11676392"/>
              <a:gd name="connsiteY8-2412" fmla="*/ 38592 h 3708124"/>
              <a:gd name="connsiteX9-2413" fmla="*/ 10069893 w 11676392"/>
              <a:gd name="connsiteY9-2414" fmla="*/ 3219865 h 3708124"/>
              <a:gd name="connsiteX10-2415" fmla="*/ 8753720 w 11676392"/>
              <a:gd name="connsiteY10-2416" fmla="*/ 1639135 h 3708124"/>
              <a:gd name="connsiteX11-2417" fmla="*/ 11676392 w 11676392"/>
              <a:gd name="connsiteY11-2418" fmla="*/ 2590647 h 3708124"/>
              <a:gd name="connsiteX0-2419" fmla="*/ 0 w 11676392"/>
              <a:gd name="connsiteY0-2420" fmla="*/ 682171 h 3692494"/>
              <a:gd name="connsiteX1-2421" fmla="*/ 3193529 w 11676392"/>
              <a:gd name="connsiteY1-2422" fmla="*/ 1922330 h 3692494"/>
              <a:gd name="connsiteX2-2423" fmla="*/ 1136129 w 11676392"/>
              <a:gd name="connsiteY2-2424" fmla="*/ 1218624 h 3692494"/>
              <a:gd name="connsiteX3-2425" fmla="*/ 5451589 w 11676392"/>
              <a:gd name="connsiteY3-2426" fmla="*/ 3293804 h 3692494"/>
              <a:gd name="connsiteX4-2427" fmla="*/ 3384029 w 11676392"/>
              <a:gd name="connsiteY4-2428" fmla="*/ 2768024 h 3692494"/>
              <a:gd name="connsiteX5-2429" fmla="*/ 5416029 w 11676392"/>
              <a:gd name="connsiteY5-2430" fmla="*/ 3555424 h 3692494"/>
              <a:gd name="connsiteX6-2431" fmla="*/ 7921203 w 11676392"/>
              <a:gd name="connsiteY6-2432" fmla="*/ 131146 h 3692494"/>
              <a:gd name="connsiteX7-2433" fmla="*/ 6597958 w 11676392"/>
              <a:gd name="connsiteY7-2434" fmla="*/ 1692737 h 3692494"/>
              <a:gd name="connsiteX8-2435" fmla="*/ 6535107 w 11676392"/>
              <a:gd name="connsiteY8-2436" fmla="*/ 22962 h 3692494"/>
              <a:gd name="connsiteX9-2437" fmla="*/ 10069893 w 11676392"/>
              <a:gd name="connsiteY9-2438" fmla="*/ 3204235 h 3692494"/>
              <a:gd name="connsiteX10-2439" fmla="*/ 8753720 w 11676392"/>
              <a:gd name="connsiteY10-2440" fmla="*/ 1623505 h 3692494"/>
              <a:gd name="connsiteX11-2441" fmla="*/ 11676392 w 11676392"/>
              <a:gd name="connsiteY11-2442" fmla="*/ 2575017 h 3692494"/>
              <a:gd name="connsiteX0-2443" fmla="*/ 0 w 11676392"/>
              <a:gd name="connsiteY0-2444" fmla="*/ 586042 h 3596365"/>
              <a:gd name="connsiteX1-2445" fmla="*/ 3193529 w 11676392"/>
              <a:gd name="connsiteY1-2446" fmla="*/ 1826201 h 3596365"/>
              <a:gd name="connsiteX2-2447" fmla="*/ 1136129 w 11676392"/>
              <a:gd name="connsiteY2-2448" fmla="*/ 1122495 h 3596365"/>
              <a:gd name="connsiteX3-2449" fmla="*/ 5451589 w 11676392"/>
              <a:gd name="connsiteY3-2450" fmla="*/ 3197675 h 3596365"/>
              <a:gd name="connsiteX4-2451" fmla="*/ 3384029 w 11676392"/>
              <a:gd name="connsiteY4-2452" fmla="*/ 2671895 h 3596365"/>
              <a:gd name="connsiteX5-2453" fmla="*/ 5416029 w 11676392"/>
              <a:gd name="connsiteY5-2454" fmla="*/ 3459295 h 3596365"/>
              <a:gd name="connsiteX6-2455" fmla="*/ 7921203 w 11676392"/>
              <a:gd name="connsiteY6-2456" fmla="*/ 35017 h 3596365"/>
              <a:gd name="connsiteX7-2457" fmla="*/ 6597958 w 11676392"/>
              <a:gd name="connsiteY7-2458" fmla="*/ 1596608 h 3596365"/>
              <a:gd name="connsiteX8-2459" fmla="*/ 7101923 w 11676392"/>
              <a:gd name="connsiteY8-2460" fmla="*/ 134162 h 3596365"/>
              <a:gd name="connsiteX9-2461" fmla="*/ 10069893 w 11676392"/>
              <a:gd name="connsiteY9-2462" fmla="*/ 3108106 h 3596365"/>
              <a:gd name="connsiteX10-2463" fmla="*/ 8753720 w 11676392"/>
              <a:gd name="connsiteY10-2464" fmla="*/ 1527376 h 3596365"/>
              <a:gd name="connsiteX11-2465" fmla="*/ 11676392 w 11676392"/>
              <a:gd name="connsiteY11-2466" fmla="*/ 2478888 h 3596365"/>
              <a:gd name="connsiteX0-2467" fmla="*/ 0 w 11676392"/>
              <a:gd name="connsiteY0-2468" fmla="*/ 562044 h 3572367"/>
              <a:gd name="connsiteX1-2469" fmla="*/ 3193529 w 11676392"/>
              <a:gd name="connsiteY1-2470" fmla="*/ 1802203 h 3572367"/>
              <a:gd name="connsiteX2-2471" fmla="*/ 1136129 w 11676392"/>
              <a:gd name="connsiteY2-2472" fmla="*/ 1098497 h 3572367"/>
              <a:gd name="connsiteX3-2473" fmla="*/ 5451589 w 11676392"/>
              <a:gd name="connsiteY3-2474" fmla="*/ 3173677 h 3572367"/>
              <a:gd name="connsiteX4-2475" fmla="*/ 3384029 w 11676392"/>
              <a:gd name="connsiteY4-2476" fmla="*/ 2647897 h 3572367"/>
              <a:gd name="connsiteX5-2477" fmla="*/ 5416029 w 11676392"/>
              <a:gd name="connsiteY5-2478" fmla="*/ 3435297 h 3572367"/>
              <a:gd name="connsiteX6-2479" fmla="*/ 7921203 w 11676392"/>
              <a:gd name="connsiteY6-2480" fmla="*/ 11019 h 3572367"/>
              <a:gd name="connsiteX7-2481" fmla="*/ 6597958 w 11676392"/>
              <a:gd name="connsiteY7-2482" fmla="*/ 1572610 h 3572367"/>
              <a:gd name="connsiteX8-2483" fmla="*/ 7101923 w 11676392"/>
              <a:gd name="connsiteY8-2484" fmla="*/ 110164 h 3572367"/>
              <a:gd name="connsiteX9-2485" fmla="*/ 10069893 w 11676392"/>
              <a:gd name="connsiteY9-2486" fmla="*/ 3084108 h 3572367"/>
              <a:gd name="connsiteX10-2487" fmla="*/ 8753720 w 11676392"/>
              <a:gd name="connsiteY10-2488" fmla="*/ 1503378 h 3572367"/>
              <a:gd name="connsiteX11-2489" fmla="*/ 11676392 w 11676392"/>
              <a:gd name="connsiteY11-2490" fmla="*/ 2454890 h 3572367"/>
              <a:gd name="connsiteX0-2491" fmla="*/ 0 w 11676392"/>
              <a:gd name="connsiteY0-2492" fmla="*/ 561060 h 3571383"/>
              <a:gd name="connsiteX1-2493" fmla="*/ 3193529 w 11676392"/>
              <a:gd name="connsiteY1-2494" fmla="*/ 1801219 h 3571383"/>
              <a:gd name="connsiteX2-2495" fmla="*/ 1136129 w 11676392"/>
              <a:gd name="connsiteY2-2496" fmla="*/ 1097513 h 3571383"/>
              <a:gd name="connsiteX3-2497" fmla="*/ 5451589 w 11676392"/>
              <a:gd name="connsiteY3-2498" fmla="*/ 3172693 h 3571383"/>
              <a:gd name="connsiteX4-2499" fmla="*/ 3384029 w 11676392"/>
              <a:gd name="connsiteY4-2500" fmla="*/ 2646913 h 3571383"/>
              <a:gd name="connsiteX5-2501" fmla="*/ 5416029 w 11676392"/>
              <a:gd name="connsiteY5-2502" fmla="*/ 3434313 h 3571383"/>
              <a:gd name="connsiteX6-2503" fmla="*/ 7921203 w 11676392"/>
              <a:gd name="connsiteY6-2504" fmla="*/ 10035 h 3571383"/>
              <a:gd name="connsiteX7-2505" fmla="*/ 6597958 w 11676392"/>
              <a:gd name="connsiteY7-2506" fmla="*/ 1571626 h 3571383"/>
              <a:gd name="connsiteX8-2507" fmla="*/ 7101923 w 11676392"/>
              <a:gd name="connsiteY8-2508" fmla="*/ 109180 h 3571383"/>
              <a:gd name="connsiteX9-2509" fmla="*/ 10069893 w 11676392"/>
              <a:gd name="connsiteY9-2510" fmla="*/ 3083124 h 3571383"/>
              <a:gd name="connsiteX10-2511" fmla="*/ 8753720 w 11676392"/>
              <a:gd name="connsiteY10-2512" fmla="*/ 1502394 h 3571383"/>
              <a:gd name="connsiteX11-2513" fmla="*/ 11676392 w 11676392"/>
              <a:gd name="connsiteY11-2514" fmla="*/ 2453906 h 3571383"/>
              <a:gd name="connsiteX0-2515" fmla="*/ 0 w 11676392"/>
              <a:gd name="connsiteY0-2516" fmla="*/ 591241 h 3798936"/>
              <a:gd name="connsiteX1-2517" fmla="*/ 3193529 w 11676392"/>
              <a:gd name="connsiteY1-2518" fmla="*/ 1831400 h 3798936"/>
              <a:gd name="connsiteX2-2519" fmla="*/ 1136129 w 11676392"/>
              <a:gd name="connsiteY2-2520" fmla="*/ 1127694 h 3798936"/>
              <a:gd name="connsiteX3-2521" fmla="*/ 5451589 w 11676392"/>
              <a:gd name="connsiteY3-2522" fmla="*/ 3202874 h 3798936"/>
              <a:gd name="connsiteX4-2523" fmla="*/ 3384029 w 11676392"/>
              <a:gd name="connsiteY4-2524" fmla="*/ 2677094 h 3798936"/>
              <a:gd name="connsiteX5-2525" fmla="*/ 5446946 w 11676392"/>
              <a:gd name="connsiteY5-2526" fmla="*/ 3713289 h 3798936"/>
              <a:gd name="connsiteX6-2527" fmla="*/ 7921203 w 11676392"/>
              <a:gd name="connsiteY6-2528" fmla="*/ 40216 h 3798936"/>
              <a:gd name="connsiteX7-2529" fmla="*/ 6597958 w 11676392"/>
              <a:gd name="connsiteY7-2530" fmla="*/ 1601807 h 3798936"/>
              <a:gd name="connsiteX8-2531" fmla="*/ 7101923 w 11676392"/>
              <a:gd name="connsiteY8-2532" fmla="*/ 139361 h 3798936"/>
              <a:gd name="connsiteX9-2533" fmla="*/ 10069893 w 11676392"/>
              <a:gd name="connsiteY9-2534" fmla="*/ 3113305 h 3798936"/>
              <a:gd name="connsiteX10-2535" fmla="*/ 8753720 w 11676392"/>
              <a:gd name="connsiteY10-2536" fmla="*/ 1532575 h 3798936"/>
              <a:gd name="connsiteX11-2537" fmla="*/ 11676392 w 11676392"/>
              <a:gd name="connsiteY11-2538" fmla="*/ 2484087 h 3798936"/>
              <a:gd name="connsiteX0-2539" fmla="*/ 0 w 11676392"/>
              <a:gd name="connsiteY0-2540" fmla="*/ 591241 h 3797954"/>
              <a:gd name="connsiteX1-2541" fmla="*/ 3193529 w 11676392"/>
              <a:gd name="connsiteY1-2542" fmla="*/ 1831400 h 3797954"/>
              <a:gd name="connsiteX2-2543" fmla="*/ 1136129 w 11676392"/>
              <a:gd name="connsiteY2-2544" fmla="*/ 1127694 h 3797954"/>
              <a:gd name="connsiteX3-2545" fmla="*/ 5647397 w 11676392"/>
              <a:gd name="connsiteY3-2546" fmla="*/ 3327272 h 3797954"/>
              <a:gd name="connsiteX4-2547" fmla="*/ 3384029 w 11676392"/>
              <a:gd name="connsiteY4-2548" fmla="*/ 2677094 h 3797954"/>
              <a:gd name="connsiteX5-2549" fmla="*/ 5446946 w 11676392"/>
              <a:gd name="connsiteY5-2550" fmla="*/ 3713289 h 3797954"/>
              <a:gd name="connsiteX6-2551" fmla="*/ 7921203 w 11676392"/>
              <a:gd name="connsiteY6-2552" fmla="*/ 40216 h 3797954"/>
              <a:gd name="connsiteX7-2553" fmla="*/ 6597958 w 11676392"/>
              <a:gd name="connsiteY7-2554" fmla="*/ 1601807 h 3797954"/>
              <a:gd name="connsiteX8-2555" fmla="*/ 7101923 w 11676392"/>
              <a:gd name="connsiteY8-2556" fmla="*/ 139361 h 3797954"/>
              <a:gd name="connsiteX9-2557" fmla="*/ 10069893 w 11676392"/>
              <a:gd name="connsiteY9-2558" fmla="*/ 3113305 h 3797954"/>
              <a:gd name="connsiteX10-2559" fmla="*/ 8753720 w 11676392"/>
              <a:gd name="connsiteY10-2560" fmla="*/ 1532575 h 3797954"/>
              <a:gd name="connsiteX11-2561" fmla="*/ 11676392 w 11676392"/>
              <a:gd name="connsiteY11-2562" fmla="*/ 2484087 h 3797954"/>
              <a:gd name="connsiteX0-2563" fmla="*/ 0 w 11676392"/>
              <a:gd name="connsiteY0-2564" fmla="*/ 591241 h 3808603"/>
              <a:gd name="connsiteX1-2565" fmla="*/ 3193529 w 11676392"/>
              <a:gd name="connsiteY1-2566" fmla="*/ 1831400 h 3808603"/>
              <a:gd name="connsiteX2-2567" fmla="*/ 1136129 w 11676392"/>
              <a:gd name="connsiteY2-2568" fmla="*/ 1127694 h 3808603"/>
              <a:gd name="connsiteX3-2569" fmla="*/ 5647397 w 11676392"/>
              <a:gd name="connsiteY3-2570" fmla="*/ 3327272 h 3808603"/>
              <a:gd name="connsiteX4-2571" fmla="*/ 3384029 w 11676392"/>
              <a:gd name="connsiteY4-2572" fmla="*/ 2677094 h 3808603"/>
              <a:gd name="connsiteX5-2573" fmla="*/ 5446946 w 11676392"/>
              <a:gd name="connsiteY5-2574" fmla="*/ 3713289 h 3808603"/>
              <a:gd name="connsiteX6-2575" fmla="*/ 7921203 w 11676392"/>
              <a:gd name="connsiteY6-2576" fmla="*/ 40216 h 3808603"/>
              <a:gd name="connsiteX7-2577" fmla="*/ 6597958 w 11676392"/>
              <a:gd name="connsiteY7-2578" fmla="*/ 1601807 h 3808603"/>
              <a:gd name="connsiteX8-2579" fmla="*/ 7101923 w 11676392"/>
              <a:gd name="connsiteY8-2580" fmla="*/ 139361 h 3808603"/>
              <a:gd name="connsiteX9-2581" fmla="*/ 10069893 w 11676392"/>
              <a:gd name="connsiteY9-2582" fmla="*/ 3113305 h 3808603"/>
              <a:gd name="connsiteX10-2583" fmla="*/ 8753720 w 11676392"/>
              <a:gd name="connsiteY10-2584" fmla="*/ 1532575 h 3808603"/>
              <a:gd name="connsiteX11-2585" fmla="*/ 11676392 w 11676392"/>
              <a:gd name="connsiteY11-2586" fmla="*/ 2484087 h 3808603"/>
              <a:gd name="connsiteX0-2587" fmla="*/ 0 w 11676392"/>
              <a:gd name="connsiteY0-2588" fmla="*/ 591241 h 3816815"/>
              <a:gd name="connsiteX1-2589" fmla="*/ 3193529 w 11676392"/>
              <a:gd name="connsiteY1-2590" fmla="*/ 1831400 h 3816815"/>
              <a:gd name="connsiteX2-2591" fmla="*/ 1136129 w 11676392"/>
              <a:gd name="connsiteY2-2592" fmla="*/ 1127694 h 3816815"/>
              <a:gd name="connsiteX3-2593" fmla="*/ 5647397 w 11676392"/>
              <a:gd name="connsiteY3-2594" fmla="*/ 3327272 h 3816815"/>
              <a:gd name="connsiteX4-2595" fmla="*/ 3476781 w 11676392"/>
              <a:gd name="connsiteY4-2596" fmla="*/ 2744948 h 3816815"/>
              <a:gd name="connsiteX5-2597" fmla="*/ 5446946 w 11676392"/>
              <a:gd name="connsiteY5-2598" fmla="*/ 3713289 h 3816815"/>
              <a:gd name="connsiteX6-2599" fmla="*/ 7921203 w 11676392"/>
              <a:gd name="connsiteY6-2600" fmla="*/ 40216 h 3816815"/>
              <a:gd name="connsiteX7-2601" fmla="*/ 6597958 w 11676392"/>
              <a:gd name="connsiteY7-2602" fmla="*/ 1601807 h 3816815"/>
              <a:gd name="connsiteX8-2603" fmla="*/ 7101923 w 11676392"/>
              <a:gd name="connsiteY8-2604" fmla="*/ 139361 h 3816815"/>
              <a:gd name="connsiteX9-2605" fmla="*/ 10069893 w 11676392"/>
              <a:gd name="connsiteY9-2606" fmla="*/ 3113305 h 3816815"/>
              <a:gd name="connsiteX10-2607" fmla="*/ 8753720 w 11676392"/>
              <a:gd name="connsiteY10-2608" fmla="*/ 1532575 h 3816815"/>
              <a:gd name="connsiteX11-2609" fmla="*/ 11676392 w 11676392"/>
              <a:gd name="connsiteY11-2610" fmla="*/ 2484087 h 3816815"/>
              <a:gd name="connsiteX0-2611" fmla="*/ 0 w 11676392"/>
              <a:gd name="connsiteY0-2612" fmla="*/ 591241 h 3816814"/>
              <a:gd name="connsiteX1-2613" fmla="*/ 3193529 w 11676392"/>
              <a:gd name="connsiteY1-2614" fmla="*/ 1831400 h 3816814"/>
              <a:gd name="connsiteX2-2615" fmla="*/ 1136129 w 11676392"/>
              <a:gd name="connsiteY2-2616" fmla="*/ 1127694 h 3816814"/>
              <a:gd name="connsiteX3-2617" fmla="*/ 5647397 w 11676392"/>
              <a:gd name="connsiteY3-2618" fmla="*/ 3327272 h 3816814"/>
              <a:gd name="connsiteX4-2619" fmla="*/ 3476781 w 11676392"/>
              <a:gd name="connsiteY4-2620" fmla="*/ 2744948 h 3816814"/>
              <a:gd name="connsiteX5-2621" fmla="*/ 5446946 w 11676392"/>
              <a:gd name="connsiteY5-2622" fmla="*/ 3713289 h 3816814"/>
              <a:gd name="connsiteX6-2623" fmla="*/ 7921203 w 11676392"/>
              <a:gd name="connsiteY6-2624" fmla="*/ 40216 h 3816814"/>
              <a:gd name="connsiteX7-2625" fmla="*/ 6597958 w 11676392"/>
              <a:gd name="connsiteY7-2626" fmla="*/ 1601807 h 3816814"/>
              <a:gd name="connsiteX8-2627" fmla="*/ 7101923 w 11676392"/>
              <a:gd name="connsiteY8-2628" fmla="*/ 139361 h 3816814"/>
              <a:gd name="connsiteX9-2629" fmla="*/ 10069893 w 11676392"/>
              <a:gd name="connsiteY9-2630" fmla="*/ 3113305 h 3816814"/>
              <a:gd name="connsiteX10-2631" fmla="*/ 8753720 w 11676392"/>
              <a:gd name="connsiteY10-2632" fmla="*/ 1532575 h 3816814"/>
              <a:gd name="connsiteX11-2633" fmla="*/ 11676392 w 11676392"/>
              <a:gd name="connsiteY11-2634" fmla="*/ 2484087 h 3816814"/>
              <a:gd name="connsiteX0-2635" fmla="*/ 0 w 11676392"/>
              <a:gd name="connsiteY0-2636" fmla="*/ 591241 h 3816814"/>
              <a:gd name="connsiteX1-2637" fmla="*/ 3193529 w 11676392"/>
              <a:gd name="connsiteY1-2638" fmla="*/ 1831400 h 3816814"/>
              <a:gd name="connsiteX2-2639" fmla="*/ 1136129 w 11676392"/>
              <a:gd name="connsiteY2-2640" fmla="*/ 1127694 h 3816814"/>
              <a:gd name="connsiteX3-2641" fmla="*/ 5647397 w 11676392"/>
              <a:gd name="connsiteY3-2642" fmla="*/ 3327272 h 3816814"/>
              <a:gd name="connsiteX4-2643" fmla="*/ 3476781 w 11676392"/>
              <a:gd name="connsiteY4-2644" fmla="*/ 2744948 h 3816814"/>
              <a:gd name="connsiteX5-2645" fmla="*/ 5446946 w 11676392"/>
              <a:gd name="connsiteY5-2646" fmla="*/ 3713289 h 3816814"/>
              <a:gd name="connsiteX6-2647" fmla="*/ 7921203 w 11676392"/>
              <a:gd name="connsiteY6-2648" fmla="*/ 40216 h 3816814"/>
              <a:gd name="connsiteX7-2649" fmla="*/ 6597958 w 11676392"/>
              <a:gd name="connsiteY7-2650" fmla="*/ 1601807 h 3816814"/>
              <a:gd name="connsiteX8-2651" fmla="*/ 7101923 w 11676392"/>
              <a:gd name="connsiteY8-2652" fmla="*/ 139361 h 3816814"/>
              <a:gd name="connsiteX9-2653" fmla="*/ 10069893 w 11676392"/>
              <a:gd name="connsiteY9-2654" fmla="*/ 3113305 h 3816814"/>
              <a:gd name="connsiteX10-2655" fmla="*/ 8753720 w 11676392"/>
              <a:gd name="connsiteY10-2656" fmla="*/ 1532575 h 3816814"/>
              <a:gd name="connsiteX11-2657" fmla="*/ 11676392 w 11676392"/>
              <a:gd name="connsiteY11-2658" fmla="*/ 2484087 h 3816814"/>
              <a:gd name="connsiteX0-2659" fmla="*/ 0 w 11676392"/>
              <a:gd name="connsiteY0-2660" fmla="*/ 560632 h 3786205"/>
              <a:gd name="connsiteX1-2661" fmla="*/ 3193529 w 11676392"/>
              <a:gd name="connsiteY1-2662" fmla="*/ 1800791 h 3786205"/>
              <a:gd name="connsiteX2-2663" fmla="*/ 1136129 w 11676392"/>
              <a:gd name="connsiteY2-2664" fmla="*/ 1097085 h 3786205"/>
              <a:gd name="connsiteX3-2665" fmla="*/ 5647397 w 11676392"/>
              <a:gd name="connsiteY3-2666" fmla="*/ 3296663 h 3786205"/>
              <a:gd name="connsiteX4-2667" fmla="*/ 3476781 w 11676392"/>
              <a:gd name="connsiteY4-2668" fmla="*/ 2714339 h 3786205"/>
              <a:gd name="connsiteX5-2669" fmla="*/ 5446946 w 11676392"/>
              <a:gd name="connsiteY5-2670" fmla="*/ 3682680 h 3786205"/>
              <a:gd name="connsiteX6-2671" fmla="*/ 7921203 w 11676392"/>
              <a:gd name="connsiteY6-2672" fmla="*/ 9607 h 3786205"/>
              <a:gd name="connsiteX7-2673" fmla="*/ 6597958 w 11676392"/>
              <a:gd name="connsiteY7-2674" fmla="*/ 1571198 h 3786205"/>
              <a:gd name="connsiteX8-2675" fmla="*/ 7101923 w 11676392"/>
              <a:gd name="connsiteY8-2676" fmla="*/ 108752 h 3786205"/>
              <a:gd name="connsiteX9-2677" fmla="*/ 10069893 w 11676392"/>
              <a:gd name="connsiteY9-2678" fmla="*/ 3082696 h 3786205"/>
              <a:gd name="connsiteX10-2679" fmla="*/ 8753720 w 11676392"/>
              <a:gd name="connsiteY10-2680" fmla="*/ 1501966 h 3786205"/>
              <a:gd name="connsiteX11-2681" fmla="*/ 11676392 w 11676392"/>
              <a:gd name="connsiteY11-2682" fmla="*/ 2453478 h 3786205"/>
              <a:gd name="connsiteX0-2683" fmla="*/ 0 w 11676392"/>
              <a:gd name="connsiteY0-2684" fmla="*/ 560632 h 3786205"/>
              <a:gd name="connsiteX1-2685" fmla="*/ 3193529 w 11676392"/>
              <a:gd name="connsiteY1-2686" fmla="*/ 1800791 h 3786205"/>
              <a:gd name="connsiteX2-2687" fmla="*/ 1136129 w 11676392"/>
              <a:gd name="connsiteY2-2688" fmla="*/ 1097085 h 3786205"/>
              <a:gd name="connsiteX3-2689" fmla="*/ 5647397 w 11676392"/>
              <a:gd name="connsiteY3-2690" fmla="*/ 3296663 h 3786205"/>
              <a:gd name="connsiteX4-2691" fmla="*/ 3476781 w 11676392"/>
              <a:gd name="connsiteY4-2692" fmla="*/ 2714339 h 3786205"/>
              <a:gd name="connsiteX5-2693" fmla="*/ 5446946 w 11676392"/>
              <a:gd name="connsiteY5-2694" fmla="*/ 3682680 h 3786205"/>
              <a:gd name="connsiteX6-2695" fmla="*/ 7921203 w 11676392"/>
              <a:gd name="connsiteY6-2696" fmla="*/ 9607 h 3786205"/>
              <a:gd name="connsiteX7-2697" fmla="*/ 6597958 w 11676392"/>
              <a:gd name="connsiteY7-2698" fmla="*/ 1571198 h 3786205"/>
              <a:gd name="connsiteX8-2699" fmla="*/ 7101923 w 11676392"/>
              <a:gd name="connsiteY8-2700" fmla="*/ 108752 h 3786205"/>
              <a:gd name="connsiteX9-2701" fmla="*/ 10069893 w 11676392"/>
              <a:gd name="connsiteY9-2702" fmla="*/ 3082696 h 3786205"/>
              <a:gd name="connsiteX10-2703" fmla="*/ 8753720 w 11676392"/>
              <a:gd name="connsiteY10-2704" fmla="*/ 1501966 h 3786205"/>
              <a:gd name="connsiteX11-2705" fmla="*/ 11676392 w 11676392"/>
              <a:gd name="connsiteY11-2706" fmla="*/ 2453478 h 3786205"/>
              <a:gd name="connsiteX0-2707" fmla="*/ 0 w 11676392"/>
              <a:gd name="connsiteY0-2708" fmla="*/ 560632 h 3786205"/>
              <a:gd name="connsiteX1-2709" fmla="*/ 3193529 w 11676392"/>
              <a:gd name="connsiteY1-2710" fmla="*/ 1800791 h 3786205"/>
              <a:gd name="connsiteX2-2711" fmla="*/ 1136129 w 11676392"/>
              <a:gd name="connsiteY2-2712" fmla="*/ 1097085 h 3786205"/>
              <a:gd name="connsiteX3-2713" fmla="*/ 5647397 w 11676392"/>
              <a:gd name="connsiteY3-2714" fmla="*/ 3296663 h 3786205"/>
              <a:gd name="connsiteX4-2715" fmla="*/ 3476781 w 11676392"/>
              <a:gd name="connsiteY4-2716" fmla="*/ 2714339 h 3786205"/>
              <a:gd name="connsiteX5-2717" fmla="*/ 5446946 w 11676392"/>
              <a:gd name="connsiteY5-2718" fmla="*/ 3682680 h 3786205"/>
              <a:gd name="connsiteX6-2719" fmla="*/ 7921203 w 11676392"/>
              <a:gd name="connsiteY6-2720" fmla="*/ 9607 h 3786205"/>
              <a:gd name="connsiteX7-2721" fmla="*/ 6597958 w 11676392"/>
              <a:gd name="connsiteY7-2722" fmla="*/ 1571198 h 3786205"/>
              <a:gd name="connsiteX8-2723" fmla="*/ 7101923 w 11676392"/>
              <a:gd name="connsiteY8-2724" fmla="*/ 108752 h 3786205"/>
              <a:gd name="connsiteX9-2725" fmla="*/ 10069893 w 11676392"/>
              <a:gd name="connsiteY9-2726" fmla="*/ 3082696 h 3786205"/>
              <a:gd name="connsiteX10-2727" fmla="*/ 9124726 w 11676392"/>
              <a:gd name="connsiteY10-2728" fmla="*/ 1434112 h 3786205"/>
              <a:gd name="connsiteX11-2729" fmla="*/ 11676392 w 11676392"/>
              <a:gd name="connsiteY11-2730" fmla="*/ 2453478 h 3786205"/>
              <a:gd name="connsiteX0-2731" fmla="*/ 0 w 11676392"/>
              <a:gd name="connsiteY0-2732" fmla="*/ 560632 h 3786205"/>
              <a:gd name="connsiteX1-2733" fmla="*/ 3193529 w 11676392"/>
              <a:gd name="connsiteY1-2734" fmla="*/ 1800791 h 3786205"/>
              <a:gd name="connsiteX2-2735" fmla="*/ 1136129 w 11676392"/>
              <a:gd name="connsiteY2-2736" fmla="*/ 1097085 h 3786205"/>
              <a:gd name="connsiteX3-2737" fmla="*/ 5647397 w 11676392"/>
              <a:gd name="connsiteY3-2738" fmla="*/ 3296663 h 3786205"/>
              <a:gd name="connsiteX4-2739" fmla="*/ 3476781 w 11676392"/>
              <a:gd name="connsiteY4-2740" fmla="*/ 2714339 h 3786205"/>
              <a:gd name="connsiteX5-2741" fmla="*/ 5446946 w 11676392"/>
              <a:gd name="connsiteY5-2742" fmla="*/ 3682680 h 3786205"/>
              <a:gd name="connsiteX6-2743" fmla="*/ 7921203 w 11676392"/>
              <a:gd name="connsiteY6-2744" fmla="*/ 9607 h 3786205"/>
              <a:gd name="connsiteX7-2745" fmla="*/ 6597958 w 11676392"/>
              <a:gd name="connsiteY7-2746" fmla="*/ 1571198 h 3786205"/>
              <a:gd name="connsiteX8-2747" fmla="*/ 7101923 w 11676392"/>
              <a:gd name="connsiteY8-2748" fmla="*/ 108752 h 3786205"/>
              <a:gd name="connsiteX9-2749" fmla="*/ 10069893 w 11676392"/>
              <a:gd name="connsiteY9-2750" fmla="*/ 3082696 h 3786205"/>
              <a:gd name="connsiteX10-2751" fmla="*/ 9124726 w 11676392"/>
              <a:gd name="connsiteY10-2752" fmla="*/ 1434112 h 3786205"/>
              <a:gd name="connsiteX11-2753" fmla="*/ 11676392 w 11676392"/>
              <a:gd name="connsiteY11-2754" fmla="*/ 2453478 h 3786205"/>
              <a:gd name="connsiteX0-2755" fmla="*/ 0 w 11676392"/>
              <a:gd name="connsiteY0-2756" fmla="*/ 560632 h 3786205"/>
              <a:gd name="connsiteX1-2757" fmla="*/ 3193529 w 11676392"/>
              <a:gd name="connsiteY1-2758" fmla="*/ 1800791 h 3786205"/>
              <a:gd name="connsiteX2-2759" fmla="*/ 1136129 w 11676392"/>
              <a:gd name="connsiteY2-2760" fmla="*/ 1097085 h 3786205"/>
              <a:gd name="connsiteX3-2761" fmla="*/ 5647397 w 11676392"/>
              <a:gd name="connsiteY3-2762" fmla="*/ 3296663 h 3786205"/>
              <a:gd name="connsiteX4-2763" fmla="*/ 3476781 w 11676392"/>
              <a:gd name="connsiteY4-2764" fmla="*/ 2714339 h 3786205"/>
              <a:gd name="connsiteX5-2765" fmla="*/ 5446946 w 11676392"/>
              <a:gd name="connsiteY5-2766" fmla="*/ 3682680 h 3786205"/>
              <a:gd name="connsiteX6-2767" fmla="*/ 7921203 w 11676392"/>
              <a:gd name="connsiteY6-2768" fmla="*/ 9607 h 3786205"/>
              <a:gd name="connsiteX7-2769" fmla="*/ 6597958 w 11676392"/>
              <a:gd name="connsiteY7-2770" fmla="*/ 1571198 h 3786205"/>
              <a:gd name="connsiteX8-2771" fmla="*/ 7101923 w 11676392"/>
              <a:gd name="connsiteY8-2772" fmla="*/ 108752 h 3786205"/>
              <a:gd name="connsiteX9-2773" fmla="*/ 10018365 w 11676392"/>
              <a:gd name="connsiteY9-2774" fmla="*/ 3048770 h 3786205"/>
              <a:gd name="connsiteX10-2775" fmla="*/ 9124726 w 11676392"/>
              <a:gd name="connsiteY10-2776" fmla="*/ 1434112 h 3786205"/>
              <a:gd name="connsiteX11-2777" fmla="*/ 11676392 w 11676392"/>
              <a:gd name="connsiteY11-2778" fmla="*/ 2453478 h 3786205"/>
              <a:gd name="connsiteX0-2779" fmla="*/ 0 w 11676392"/>
              <a:gd name="connsiteY0-2780" fmla="*/ 560632 h 3786205"/>
              <a:gd name="connsiteX1-2781" fmla="*/ 3193529 w 11676392"/>
              <a:gd name="connsiteY1-2782" fmla="*/ 1800791 h 3786205"/>
              <a:gd name="connsiteX2-2783" fmla="*/ 1136129 w 11676392"/>
              <a:gd name="connsiteY2-2784" fmla="*/ 1097085 h 3786205"/>
              <a:gd name="connsiteX3-2785" fmla="*/ 5647397 w 11676392"/>
              <a:gd name="connsiteY3-2786" fmla="*/ 3296663 h 3786205"/>
              <a:gd name="connsiteX4-2787" fmla="*/ 3476781 w 11676392"/>
              <a:gd name="connsiteY4-2788" fmla="*/ 2714339 h 3786205"/>
              <a:gd name="connsiteX5-2789" fmla="*/ 5446946 w 11676392"/>
              <a:gd name="connsiteY5-2790" fmla="*/ 3682680 h 3786205"/>
              <a:gd name="connsiteX6-2791" fmla="*/ 7921203 w 11676392"/>
              <a:gd name="connsiteY6-2792" fmla="*/ 9607 h 3786205"/>
              <a:gd name="connsiteX7-2793" fmla="*/ 6597958 w 11676392"/>
              <a:gd name="connsiteY7-2794" fmla="*/ 1571198 h 3786205"/>
              <a:gd name="connsiteX8-2795" fmla="*/ 7101923 w 11676392"/>
              <a:gd name="connsiteY8-2796" fmla="*/ 108752 h 3786205"/>
              <a:gd name="connsiteX9-2797" fmla="*/ 10018365 w 11676392"/>
              <a:gd name="connsiteY9-2798" fmla="*/ 3048770 h 3786205"/>
              <a:gd name="connsiteX10-2799" fmla="*/ 9145338 w 11676392"/>
              <a:gd name="connsiteY10-2800" fmla="*/ 1377567 h 3786205"/>
              <a:gd name="connsiteX11-2801" fmla="*/ 11676392 w 11676392"/>
              <a:gd name="connsiteY11-2802" fmla="*/ 2453478 h 3786205"/>
              <a:gd name="connsiteX0-2803" fmla="*/ 0 w 11676392"/>
              <a:gd name="connsiteY0-2804" fmla="*/ 560632 h 3786205"/>
              <a:gd name="connsiteX1-2805" fmla="*/ 3193529 w 11676392"/>
              <a:gd name="connsiteY1-2806" fmla="*/ 1800791 h 3786205"/>
              <a:gd name="connsiteX2-2807" fmla="*/ 1136129 w 11676392"/>
              <a:gd name="connsiteY2-2808" fmla="*/ 1097085 h 3786205"/>
              <a:gd name="connsiteX3-2809" fmla="*/ 5647397 w 11676392"/>
              <a:gd name="connsiteY3-2810" fmla="*/ 3296663 h 3786205"/>
              <a:gd name="connsiteX4-2811" fmla="*/ 3476781 w 11676392"/>
              <a:gd name="connsiteY4-2812" fmla="*/ 2714339 h 3786205"/>
              <a:gd name="connsiteX5-2813" fmla="*/ 5446946 w 11676392"/>
              <a:gd name="connsiteY5-2814" fmla="*/ 3682680 h 3786205"/>
              <a:gd name="connsiteX6-2815" fmla="*/ 7921203 w 11676392"/>
              <a:gd name="connsiteY6-2816" fmla="*/ 9607 h 3786205"/>
              <a:gd name="connsiteX7-2817" fmla="*/ 6597958 w 11676392"/>
              <a:gd name="connsiteY7-2818" fmla="*/ 1571198 h 3786205"/>
              <a:gd name="connsiteX8-2819" fmla="*/ 7101923 w 11676392"/>
              <a:gd name="connsiteY8-2820" fmla="*/ 108752 h 3786205"/>
              <a:gd name="connsiteX9-2821" fmla="*/ 10018365 w 11676392"/>
              <a:gd name="connsiteY9-2822" fmla="*/ 3048770 h 3786205"/>
              <a:gd name="connsiteX10-2823" fmla="*/ 9145338 w 11676392"/>
              <a:gd name="connsiteY10-2824" fmla="*/ 1377567 h 3786205"/>
              <a:gd name="connsiteX11-2825" fmla="*/ 11676392 w 11676392"/>
              <a:gd name="connsiteY11-2826" fmla="*/ 2453478 h 3786205"/>
              <a:gd name="connsiteX0-2827" fmla="*/ 0 w 11676392"/>
              <a:gd name="connsiteY0-2828" fmla="*/ 560632 h 3786205"/>
              <a:gd name="connsiteX1-2829" fmla="*/ 3193529 w 11676392"/>
              <a:gd name="connsiteY1-2830" fmla="*/ 1800791 h 3786205"/>
              <a:gd name="connsiteX2-2831" fmla="*/ 1136129 w 11676392"/>
              <a:gd name="connsiteY2-2832" fmla="*/ 1097085 h 3786205"/>
              <a:gd name="connsiteX3-2833" fmla="*/ 5647397 w 11676392"/>
              <a:gd name="connsiteY3-2834" fmla="*/ 3296663 h 3786205"/>
              <a:gd name="connsiteX4-2835" fmla="*/ 3476781 w 11676392"/>
              <a:gd name="connsiteY4-2836" fmla="*/ 2714339 h 3786205"/>
              <a:gd name="connsiteX5-2837" fmla="*/ 5446946 w 11676392"/>
              <a:gd name="connsiteY5-2838" fmla="*/ 3682680 h 3786205"/>
              <a:gd name="connsiteX6-2839" fmla="*/ 7921203 w 11676392"/>
              <a:gd name="connsiteY6-2840" fmla="*/ 9607 h 3786205"/>
              <a:gd name="connsiteX7-2841" fmla="*/ 6597958 w 11676392"/>
              <a:gd name="connsiteY7-2842" fmla="*/ 1571198 h 3786205"/>
              <a:gd name="connsiteX8-2843" fmla="*/ 7101923 w 11676392"/>
              <a:gd name="connsiteY8-2844" fmla="*/ 108752 h 3786205"/>
              <a:gd name="connsiteX9-2845" fmla="*/ 10018365 w 11676392"/>
              <a:gd name="connsiteY9-2846" fmla="*/ 3048770 h 3786205"/>
              <a:gd name="connsiteX10-2847" fmla="*/ 9145338 w 11676392"/>
              <a:gd name="connsiteY10-2848" fmla="*/ 1377567 h 3786205"/>
              <a:gd name="connsiteX11-2849" fmla="*/ 11676392 w 11676392"/>
              <a:gd name="connsiteY11-2850" fmla="*/ 2453478 h 3786205"/>
              <a:gd name="connsiteX0-2851" fmla="*/ 0 w 11676392"/>
              <a:gd name="connsiteY0-2852" fmla="*/ 560796 h 3786369"/>
              <a:gd name="connsiteX1-2853" fmla="*/ 3193529 w 11676392"/>
              <a:gd name="connsiteY1-2854" fmla="*/ 1800955 h 3786369"/>
              <a:gd name="connsiteX2-2855" fmla="*/ 1136129 w 11676392"/>
              <a:gd name="connsiteY2-2856" fmla="*/ 1097249 h 3786369"/>
              <a:gd name="connsiteX3-2857" fmla="*/ 5647397 w 11676392"/>
              <a:gd name="connsiteY3-2858" fmla="*/ 3296827 h 3786369"/>
              <a:gd name="connsiteX4-2859" fmla="*/ 3476781 w 11676392"/>
              <a:gd name="connsiteY4-2860" fmla="*/ 2714503 h 3786369"/>
              <a:gd name="connsiteX5-2861" fmla="*/ 5446946 w 11676392"/>
              <a:gd name="connsiteY5-2862" fmla="*/ 3682844 h 3786369"/>
              <a:gd name="connsiteX6-2863" fmla="*/ 7921203 w 11676392"/>
              <a:gd name="connsiteY6-2864" fmla="*/ 9771 h 3786369"/>
              <a:gd name="connsiteX7-2865" fmla="*/ 6597958 w 11676392"/>
              <a:gd name="connsiteY7-2866" fmla="*/ 1571362 h 3786369"/>
              <a:gd name="connsiteX8-2867" fmla="*/ 7101923 w 11676392"/>
              <a:gd name="connsiteY8-2868" fmla="*/ 108916 h 3786369"/>
              <a:gd name="connsiteX9-2869" fmla="*/ 10018365 w 11676392"/>
              <a:gd name="connsiteY9-2870" fmla="*/ 3048934 h 3786369"/>
              <a:gd name="connsiteX10-2871" fmla="*/ 9145338 w 11676392"/>
              <a:gd name="connsiteY10-2872" fmla="*/ 1377731 h 3786369"/>
              <a:gd name="connsiteX11-2873" fmla="*/ 11676392 w 11676392"/>
              <a:gd name="connsiteY11-2874" fmla="*/ 2453642 h 3786369"/>
              <a:gd name="connsiteX0-2875" fmla="*/ 0 w 11676392"/>
              <a:gd name="connsiteY0-2876" fmla="*/ 482816 h 3703928"/>
              <a:gd name="connsiteX1-2877" fmla="*/ 3193529 w 11676392"/>
              <a:gd name="connsiteY1-2878" fmla="*/ 1722975 h 3703928"/>
              <a:gd name="connsiteX2-2879" fmla="*/ 1136129 w 11676392"/>
              <a:gd name="connsiteY2-2880" fmla="*/ 1019269 h 3703928"/>
              <a:gd name="connsiteX3-2881" fmla="*/ 5647397 w 11676392"/>
              <a:gd name="connsiteY3-2882" fmla="*/ 3218847 h 3703928"/>
              <a:gd name="connsiteX4-2883" fmla="*/ 3476781 w 11676392"/>
              <a:gd name="connsiteY4-2884" fmla="*/ 2636523 h 3703928"/>
              <a:gd name="connsiteX5-2885" fmla="*/ 5446946 w 11676392"/>
              <a:gd name="connsiteY5-2886" fmla="*/ 3604864 h 3703928"/>
              <a:gd name="connsiteX6-2887" fmla="*/ 7952121 w 11676392"/>
              <a:gd name="connsiteY6-2888" fmla="*/ 10953 h 3703928"/>
              <a:gd name="connsiteX7-2889" fmla="*/ 6597958 w 11676392"/>
              <a:gd name="connsiteY7-2890" fmla="*/ 1493382 h 3703928"/>
              <a:gd name="connsiteX8-2891" fmla="*/ 7101923 w 11676392"/>
              <a:gd name="connsiteY8-2892" fmla="*/ 30936 h 3703928"/>
              <a:gd name="connsiteX9-2893" fmla="*/ 10018365 w 11676392"/>
              <a:gd name="connsiteY9-2894" fmla="*/ 2970954 h 3703928"/>
              <a:gd name="connsiteX10-2895" fmla="*/ 9145338 w 11676392"/>
              <a:gd name="connsiteY10-2896" fmla="*/ 1299751 h 3703928"/>
              <a:gd name="connsiteX11-2897" fmla="*/ 11676392 w 11676392"/>
              <a:gd name="connsiteY11-2898" fmla="*/ 2375662 h 3703928"/>
              <a:gd name="connsiteX0-2899" fmla="*/ 0 w 11676392"/>
              <a:gd name="connsiteY0-2900" fmla="*/ 511933 h 3733045"/>
              <a:gd name="connsiteX1-2901" fmla="*/ 3193529 w 11676392"/>
              <a:gd name="connsiteY1-2902" fmla="*/ 1752092 h 3733045"/>
              <a:gd name="connsiteX2-2903" fmla="*/ 1136129 w 11676392"/>
              <a:gd name="connsiteY2-2904" fmla="*/ 1048386 h 3733045"/>
              <a:gd name="connsiteX3-2905" fmla="*/ 5647397 w 11676392"/>
              <a:gd name="connsiteY3-2906" fmla="*/ 3247964 h 3733045"/>
              <a:gd name="connsiteX4-2907" fmla="*/ 3476781 w 11676392"/>
              <a:gd name="connsiteY4-2908" fmla="*/ 2665640 h 3733045"/>
              <a:gd name="connsiteX5-2909" fmla="*/ 5446946 w 11676392"/>
              <a:gd name="connsiteY5-2910" fmla="*/ 3633981 h 3733045"/>
              <a:gd name="connsiteX6-2911" fmla="*/ 7952121 w 11676392"/>
              <a:gd name="connsiteY6-2912" fmla="*/ 40070 h 3733045"/>
              <a:gd name="connsiteX7-2913" fmla="*/ 6597958 w 11676392"/>
              <a:gd name="connsiteY7-2914" fmla="*/ 1522499 h 3733045"/>
              <a:gd name="connsiteX8-2915" fmla="*/ 7101923 w 11676392"/>
              <a:gd name="connsiteY8-2916" fmla="*/ 60053 h 3733045"/>
              <a:gd name="connsiteX9-2917" fmla="*/ 10018365 w 11676392"/>
              <a:gd name="connsiteY9-2918" fmla="*/ 3000071 h 3733045"/>
              <a:gd name="connsiteX10-2919" fmla="*/ 9145338 w 11676392"/>
              <a:gd name="connsiteY10-2920" fmla="*/ 1328868 h 3733045"/>
              <a:gd name="connsiteX11-2921" fmla="*/ 11676392 w 11676392"/>
              <a:gd name="connsiteY11-2922" fmla="*/ 2404779 h 3733045"/>
              <a:gd name="connsiteX0-2923" fmla="*/ 0 w 11676392"/>
              <a:gd name="connsiteY0-2924" fmla="*/ 529026 h 3750138"/>
              <a:gd name="connsiteX1-2925" fmla="*/ 3193529 w 11676392"/>
              <a:gd name="connsiteY1-2926" fmla="*/ 1769185 h 3750138"/>
              <a:gd name="connsiteX2-2927" fmla="*/ 1136129 w 11676392"/>
              <a:gd name="connsiteY2-2928" fmla="*/ 1065479 h 3750138"/>
              <a:gd name="connsiteX3-2929" fmla="*/ 5647397 w 11676392"/>
              <a:gd name="connsiteY3-2930" fmla="*/ 3265057 h 3750138"/>
              <a:gd name="connsiteX4-2931" fmla="*/ 3476781 w 11676392"/>
              <a:gd name="connsiteY4-2932" fmla="*/ 2682733 h 3750138"/>
              <a:gd name="connsiteX5-2933" fmla="*/ 5446946 w 11676392"/>
              <a:gd name="connsiteY5-2934" fmla="*/ 3651074 h 3750138"/>
              <a:gd name="connsiteX6-2935" fmla="*/ 7952121 w 11676392"/>
              <a:gd name="connsiteY6-2936" fmla="*/ 57163 h 3750138"/>
              <a:gd name="connsiteX7-2937" fmla="*/ 6597958 w 11676392"/>
              <a:gd name="connsiteY7-2938" fmla="*/ 1539592 h 3750138"/>
              <a:gd name="connsiteX8-2939" fmla="*/ 7101923 w 11676392"/>
              <a:gd name="connsiteY8-2940" fmla="*/ 77146 h 3750138"/>
              <a:gd name="connsiteX9-2941" fmla="*/ 10018365 w 11676392"/>
              <a:gd name="connsiteY9-2942" fmla="*/ 3017164 h 3750138"/>
              <a:gd name="connsiteX10-2943" fmla="*/ 9145338 w 11676392"/>
              <a:gd name="connsiteY10-2944" fmla="*/ 1345961 h 3750138"/>
              <a:gd name="connsiteX11-2945" fmla="*/ 11676392 w 11676392"/>
              <a:gd name="connsiteY11-2946" fmla="*/ 2421872 h 3750138"/>
              <a:gd name="connsiteX0-2947" fmla="*/ 0 w 11676392"/>
              <a:gd name="connsiteY0-2948" fmla="*/ 545343 h 3766455"/>
              <a:gd name="connsiteX1-2949" fmla="*/ 3193529 w 11676392"/>
              <a:gd name="connsiteY1-2950" fmla="*/ 1785502 h 3766455"/>
              <a:gd name="connsiteX2-2951" fmla="*/ 1136129 w 11676392"/>
              <a:gd name="connsiteY2-2952" fmla="*/ 1081796 h 3766455"/>
              <a:gd name="connsiteX3-2953" fmla="*/ 5647397 w 11676392"/>
              <a:gd name="connsiteY3-2954" fmla="*/ 3281374 h 3766455"/>
              <a:gd name="connsiteX4-2955" fmla="*/ 3476781 w 11676392"/>
              <a:gd name="connsiteY4-2956" fmla="*/ 2699050 h 3766455"/>
              <a:gd name="connsiteX5-2957" fmla="*/ 5446946 w 11676392"/>
              <a:gd name="connsiteY5-2958" fmla="*/ 3667391 h 3766455"/>
              <a:gd name="connsiteX6-2959" fmla="*/ 7952121 w 11676392"/>
              <a:gd name="connsiteY6-2960" fmla="*/ 73480 h 3766455"/>
              <a:gd name="connsiteX7-2961" fmla="*/ 6597958 w 11676392"/>
              <a:gd name="connsiteY7-2962" fmla="*/ 1555909 h 3766455"/>
              <a:gd name="connsiteX8-2963" fmla="*/ 7101923 w 11676392"/>
              <a:gd name="connsiteY8-2964" fmla="*/ 93463 h 3766455"/>
              <a:gd name="connsiteX9-2965" fmla="*/ 10018365 w 11676392"/>
              <a:gd name="connsiteY9-2966" fmla="*/ 3033481 h 3766455"/>
              <a:gd name="connsiteX10-2967" fmla="*/ 9145338 w 11676392"/>
              <a:gd name="connsiteY10-2968" fmla="*/ 1362278 h 3766455"/>
              <a:gd name="connsiteX11-2969" fmla="*/ 11676392 w 11676392"/>
              <a:gd name="connsiteY11-2970" fmla="*/ 2438189 h 3766455"/>
              <a:gd name="connsiteX0-2971" fmla="*/ 0 w 11676392"/>
              <a:gd name="connsiteY0-2972" fmla="*/ 538108 h 3759220"/>
              <a:gd name="connsiteX1-2973" fmla="*/ 3193529 w 11676392"/>
              <a:gd name="connsiteY1-2974" fmla="*/ 1778267 h 3759220"/>
              <a:gd name="connsiteX2-2975" fmla="*/ 1136129 w 11676392"/>
              <a:gd name="connsiteY2-2976" fmla="*/ 1074561 h 3759220"/>
              <a:gd name="connsiteX3-2977" fmla="*/ 5647397 w 11676392"/>
              <a:gd name="connsiteY3-2978" fmla="*/ 3274139 h 3759220"/>
              <a:gd name="connsiteX4-2979" fmla="*/ 3476781 w 11676392"/>
              <a:gd name="connsiteY4-2980" fmla="*/ 2691815 h 3759220"/>
              <a:gd name="connsiteX5-2981" fmla="*/ 5446946 w 11676392"/>
              <a:gd name="connsiteY5-2982" fmla="*/ 3660156 h 3759220"/>
              <a:gd name="connsiteX6-2983" fmla="*/ 7952121 w 11676392"/>
              <a:gd name="connsiteY6-2984" fmla="*/ 66245 h 3759220"/>
              <a:gd name="connsiteX7-2985" fmla="*/ 6597958 w 11676392"/>
              <a:gd name="connsiteY7-2986" fmla="*/ 1548674 h 3759220"/>
              <a:gd name="connsiteX8-2987" fmla="*/ 7101923 w 11676392"/>
              <a:gd name="connsiteY8-2988" fmla="*/ 86228 h 3759220"/>
              <a:gd name="connsiteX9-2989" fmla="*/ 10018365 w 11676392"/>
              <a:gd name="connsiteY9-2990" fmla="*/ 3026246 h 3759220"/>
              <a:gd name="connsiteX10-2991" fmla="*/ 9145338 w 11676392"/>
              <a:gd name="connsiteY10-2992" fmla="*/ 1355043 h 3759220"/>
              <a:gd name="connsiteX11-2993" fmla="*/ 11676392 w 11676392"/>
              <a:gd name="connsiteY11-2994" fmla="*/ 2430954 h 3759220"/>
              <a:gd name="connsiteX0-2995" fmla="*/ 0 w 11676392"/>
              <a:gd name="connsiteY0-2996" fmla="*/ 538108 h 3776603"/>
              <a:gd name="connsiteX1-2997" fmla="*/ 3193529 w 11676392"/>
              <a:gd name="connsiteY1-2998" fmla="*/ 1778267 h 3776603"/>
              <a:gd name="connsiteX2-2999" fmla="*/ 1136129 w 11676392"/>
              <a:gd name="connsiteY2-3000" fmla="*/ 1074561 h 3776603"/>
              <a:gd name="connsiteX3-3001" fmla="*/ 5647397 w 11676392"/>
              <a:gd name="connsiteY3-3002" fmla="*/ 3274139 h 3776603"/>
              <a:gd name="connsiteX4-3003" fmla="*/ 3476781 w 11676392"/>
              <a:gd name="connsiteY4-3004" fmla="*/ 2691815 h 3776603"/>
              <a:gd name="connsiteX5-3005" fmla="*/ 5446946 w 11676392"/>
              <a:gd name="connsiteY5-3006" fmla="*/ 3660156 h 3776603"/>
              <a:gd name="connsiteX6-3007" fmla="*/ 7952121 w 11676392"/>
              <a:gd name="connsiteY6-3008" fmla="*/ 66245 h 3776603"/>
              <a:gd name="connsiteX7-3009" fmla="*/ 6597958 w 11676392"/>
              <a:gd name="connsiteY7-3010" fmla="*/ 1548674 h 3776603"/>
              <a:gd name="connsiteX8-3011" fmla="*/ 7101923 w 11676392"/>
              <a:gd name="connsiteY8-3012" fmla="*/ 86228 h 3776603"/>
              <a:gd name="connsiteX9-3013" fmla="*/ 10018365 w 11676392"/>
              <a:gd name="connsiteY9-3014" fmla="*/ 3026246 h 3776603"/>
              <a:gd name="connsiteX10-3015" fmla="*/ 9145338 w 11676392"/>
              <a:gd name="connsiteY10-3016" fmla="*/ 1355043 h 3776603"/>
              <a:gd name="connsiteX11-3017" fmla="*/ 11676392 w 11676392"/>
              <a:gd name="connsiteY11-3018" fmla="*/ 2430954 h 3776603"/>
              <a:gd name="connsiteX0-3019" fmla="*/ 0 w 11676392"/>
              <a:gd name="connsiteY0-3020" fmla="*/ 538108 h 3763690"/>
              <a:gd name="connsiteX1-3021" fmla="*/ 3193529 w 11676392"/>
              <a:gd name="connsiteY1-3022" fmla="*/ 1778267 h 3763690"/>
              <a:gd name="connsiteX2-3023" fmla="*/ 1136129 w 11676392"/>
              <a:gd name="connsiteY2-3024" fmla="*/ 1074561 h 3763690"/>
              <a:gd name="connsiteX3-3025" fmla="*/ 5647397 w 11676392"/>
              <a:gd name="connsiteY3-3026" fmla="*/ 3274139 h 3763690"/>
              <a:gd name="connsiteX4-3027" fmla="*/ 3476781 w 11676392"/>
              <a:gd name="connsiteY4-3028" fmla="*/ 2691815 h 3763690"/>
              <a:gd name="connsiteX5-3029" fmla="*/ 5446946 w 11676392"/>
              <a:gd name="connsiteY5-3030" fmla="*/ 3660156 h 3763690"/>
              <a:gd name="connsiteX6-3031" fmla="*/ 7952121 w 11676392"/>
              <a:gd name="connsiteY6-3032" fmla="*/ 66245 h 3763690"/>
              <a:gd name="connsiteX7-3033" fmla="*/ 6597958 w 11676392"/>
              <a:gd name="connsiteY7-3034" fmla="*/ 1548674 h 3763690"/>
              <a:gd name="connsiteX8-3035" fmla="*/ 7101923 w 11676392"/>
              <a:gd name="connsiteY8-3036" fmla="*/ 86228 h 3763690"/>
              <a:gd name="connsiteX9-3037" fmla="*/ 10018365 w 11676392"/>
              <a:gd name="connsiteY9-3038" fmla="*/ 3026246 h 3763690"/>
              <a:gd name="connsiteX10-3039" fmla="*/ 9145338 w 11676392"/>
              <a:gd name="connsiteY10-3040" fmla="*/ 1355043 h 3763690"/>
              <a:gd name="connsiteX11-3041" fmla="*/ 11676392 w 11676392"/>
              <a:gd name="connsiteY11-3042" fmla="*/ 2430954 h 3763690"/>
              <a:gd name="connsiteX0-3043" fmla="*/ 0 w 11676392"/>
              <a:gd name="connsiteY0-3044" fmla="*/ 538108 h 3736661"/>
              <a:gd name="connsiteX1-3045" fmla="*/ 3193529 w 11676392"/>
              <a:gd name="connsiteY1-3046" fmla="*/ 1778267 h 3736661"/>
              <a:gd name="connsiteX2-3047" fmla="*/ 1136129 w 11676392"/>
              <a:gd name="connsiteY2-3048" fmla="*/ 1074561 h 3736661"/>
              <a:gd name="connsiteX3-3049" fmla="*/ 5647397 w 11676392"/>
              <a:gd name="connsiteY3-3050" fmla="*/ 3274139 h 3736661"/>
              <a:gd name="connsiteX4-3051" fmla="*/ 3682895 w 11676392"/>
              <a:gd name="connsiteY4-3052" fmla="*/ 2454330 h 3736661"/>
              <a:gd name="connsiteX5-3053" fmla="*/ 5446946 w 11676392"/>
              <a:gd name="connsiteY5-3054" fmla="*/ 3660156 h 3736661"/>
              <a:gd name="connsiteX6-3055" fmla="*/ 7952121 w 11676392"/>
              <a:gd name="connsiteY6-3056" fmla="*/ 66245 h 3736661"/>
              <a:gd name="connsiteX7-3057" fmla="*/ 6597958 w 11676392"/>
              <a:gd name="connsiteY7-3058" fmla="*/ 1548674 h 3736661"/>
              <a:gd name="connsiteX8-3059" fmla="*/ 7101923 w 11676392"/>
              <a:gd name="connsiteY8-3060" fmla="*/ 86228 h 3736661"/>
              <a:gd name="connsiteX9-3061" fmla="*/ 10018365 w 11676392"/>
              <a:gd name="connsiteY9-3062" fmla="*/ 3026246 h 3736661"/>
              <a:gd name="connsiteX10-3063" fmla="*/ 9145338 w 11676392"/>
              <a:gd name="connsiteY10-3064" fmla="*/ 1355043 h 3736661"/>
              <a:gd name="connsiteX11-3065" fmla="*/ 11676392 w 11676392"/>
              <a:gd name="connsiteY11-3066" fmla="*/ 2430954 h 3736661"/>
              <a:gd name="connsiteX0-3067" fmla="*/ 0 w 11676392"/>
              <a:gd name="connsiteY0-3068" fmla="*/ 538108 h 3736661"/>
              <a:gd name="connsiteX1-3069" fmla="*/ 3193529 w 11676392"/>
              <a:gd name="connsiteY1-3070" fmla="*/ 1778267 h 3736661"/>
              <a:gd name="connsiteX2-3071" fmla="*/ 1136129 w 11676392"/>
              <a:gd name="connsiteY2-3072" fmla="*/ 1074561 h 3736661"/>
              <a:gd name="connsiteX3-3073" fmla="*/ 5647397 w 11676392"/>
              <a:gd name="connsiteY3-3074" fmla="*/ 3274139 h 3736661"/>
              <a:gd name="connsiteX4-3075" fmla="*/ 3682895 w 11676392"/>
              <a:gd name="connsiteY4-3076" fmla="*/ 2454330 h 3736661"/>
              <a:gd name="connsiteX5-3077" fmla="*/ 5446946 w 11676392"/>
              <a:gd name="connsiteY5-3078" fmla="*/ 3660156 h 3736661"/>
              <a:gd name="connsiteX6-3079" fmla="*/ 7952121 w 11676392"/>
              <a:gd name="connsiteY6-3080" fmla="*/ 66245 h 3736661"/>
              <a:gd name="connsiteX7-3081" fmla="*/ 6597958 w 11676392"/>
              <a:gd name="connsiteY7-3082" fmla="*/ 1548674 h 3736661"/>
              <a:gd name="connsiteX8-3083" fmla="*/ 7101923 w 11676392"/>
              <a:gd name="connsiteY8-3084" fmla="*/ 86228 h 3736661"/>
              <a:gd name="connsiteX9-3085" fmla="*/ 10018365 w 11676392"/>
              <a:gd name="connsiteY9-3086" fmla="*/ 3026246 h 3736661"/>
              <a:gd name="connsiteX10-3087" fmla="*/ 9145338 w 11676392"/>
              <a:gd name="connsiteY10-3088" fmla="*/ 1355043 h 3736661"/>
              <a:gd name="connsiteX11-3089" fmla="*/ 11676392 w 11676392"/>
              <a:gd name="connsiteY11-3090" fmla="*/ 2430954 h 3736661"/>
              <a:gd name="connsiteX0-3091" fmla="*/ 0 w 11676392"/>
              <a:gd name="connsiteY0-3092" fmla="*/ 538108 h 3736661"/>
              <a:gd name="connsiteX1-3093" fmla="*/ 3193529 w 11676392"/>
              <a:gd name="connsiteY1-3094" fmla="*/ 1778267 h 3736661"/>
              <a:gd name="connsiteX2-3095" fmla="*/ 1136129 w 11676392"/>
              <a:gd name="connsiteY2-3096" fmla="*/ 1074561 h 3736661"/>
              <a:gd name="connsiteX3-3097" fmla="*/ 5647397 w 11676392"/>
              <a:gd name="connsiteY3-3098" fmla="*/ 3274139 h 3736661"/>
              <a:gd name="connsiteX4-3099" fmla="*/ 3682895 w 11676392"/>
              <a:gd name="connsiteY4-3100" fmla="*/ 2454330 h 3736661"/>
              <a:gd name="connsiteX5-3101" fmla="*/ 5446946 w 11676392"/>
              <a:gd name="connsiteY5-3102" fmla="*/ 3660156 h 3736661"/>
              <a:gd name="connsiteX6-3103" fmla="*/ 7952121 w 11676392"/>
              <a:gd name="connsiteY6-3104" fmla="*/ 66245 h 3736661"/>
              <a:gd name="connsiteX7-3105" fmla="*/ 6597958 w 11676392"/>
              <a:gd name="connsiteY7-3106" fmla="*/ 1548674 h 3736661"/>
              <a:gd name="connsiteX8-3107" fmla="*/ 7101923 w 11676392"/>
              <a:gd name="connsiteY8-3108" fmla="*/ 86228 h 3736661"/>
              <a:gd name="connsiteX9-3109" fmla="*/ 10018365 w 11676392"/>
              <a:gd name="connsiteY9-3110" fmla="*/ 3026246 h 3736661"/>
              <a:gd name="connsiteX10-3111" fmla="*/ 9145338 w 11676392"/>
              <a:gd name="connsiteY10-3112" fmla="*/ 1355043 h 3736661"/>
              <a:gd name="connsiteX11-3113" fmla="*/ 11676392 w 11676392"/>
              <a:gd name="connsiteY11-3114" fmla="*/ 2430954 h 3736661"/>
              <a:gd name="connsiteX0-3115" fmla="*/ 0 w 11676392"/>
              <a:gd name="connsiteY0-3116" fmla="*/ 538108 h 3736661"/>
              <a:gd name="connsiteX1-3117" fmla="*/ 3193529 w 11676392"/>
              <a:gd name="connsiteY1-3118" fmla="*/ 1778267 h 3736661"/>
              <a:gd name="connsiteX2-3119" fmla="*/ 1136129 w 11676392"/>
              <a:gd name="connsiteY2-3120" fmla="*/ 1074561 h 3736661"/>
              <a:gd name="connsiteX3-3121" fmla="*/ 5647397 w 11676392"/>
              <a:gd name="connsiteY3-3122" fmla="*/ 3274139 h 3736661"/>
              <a:gd name="connsiteX4-3123" fmla="*/ 3682895 w 11676392"/>
              <a:gd name="connsiteY4-3124" fmla="*/ 2454330 h 3736661"/>
              <a:gd name="connsiteX5-3125" fmla="*/ 5446946 w 11676392"/>
              <a:gd name="connsiteY5-3126" fmla="*/ 3660156 h 3736661"/>
              <a:gd name="connsiteX6-3127" fmla="*/ 7952121 w 11676392"/>
              <a:gd name="connsiteY6-3128" fmla="*/ 66245 h 3736661"/>
              <a:gd name="connsiteX7-3129" fmla="*/ 6597958 w 11676392"/>
              <a:gd name="connsiteY7-3130" fmla="*/ 1548674 h 3736661"/>
              <a:gd name="connsiteX8-3131" fmla="*/ 7101923 w 11676392"/>
              <a:gd name="connsiteY8-3132" fmla="*/ 86228 h 3736661"/>
              <a:gd name="connsiteX9-3133" fmla="*/ 10018365 w 11676392"/>
              <a:gd name="connsiteY9-3134" fmla="*/ 3026246 h 3736661"/>
              <a:gd name="connsiteX10-3135" fmla="*/ 9145338 w 11676392"/>
              <a:gd name="connsiteY10-3136" fmla="*/ 1355043 h 3736661"/>
              <a:gd name="connsiteX11-3137" fmla="*/ 11676392 w 11676392"/>
              <a:gd name="connsiteY11-3138" fmla="*/ 2430954 h 3736661"/>
              <a:gd name="connsiteX0-3139" fmla="*/ 0 w 11676392"/>
              <a:gd name="connsiteY0-3140" fmla="*/ 538108 h 3739919"/>
              <a:gd name="connsiteX1-3141" fmla="*/ 3193529 w 11676392"/>
              <a:gd name="connsiteY1-3142" fmla="*/ 1778267 h 3739919"/>
              <a:gd name="connsiteX2-3143" fmla="*/ 1136129 w 11676392"/>
              <a:gd name="connsiteY2-3144" fmla="*/ 1074561 h 3739919"/>
              <a:gd name="connsiteX3-3145" fmla="*/ 5647397 w 11676392"/>
              <a:gd name="connsiteY3-3146" fmla="*/ 3274139 h 3739919"/>
              <a:gd name="connsiteX4-3147" fmla="*/ 3682895 w 11676392"/>
              <a:gd name="connsiteY4-3148" fmla="*/ 2454330 h 3739919"/>
              <a:gd name="connsiteX5-3149" fmla="*/ 5446946 w 11676392"/>
              <a:gd name="connsiteY5-3150" fmla="*/ 3660156 h 3739919"/>
              <a:gd name="connsiteX6-3151" fmla="*/ 7952121 w 11676392"/>
              <a:gd name="connsiteY6-3152" fmla="*/ 66245 h 3739919"/>
              <a:gd name="connsiteX7-3153" fmla="*/ 6597958 w 11676392"/>
              <a:gd name="connsiteY7-3154" fmla="*/ 1548674 h 3739919"/>
              <a:gd name="connsiteX8-3155" fmla="*/ 7101923 w 11676392"/>
              <a:gd name="connsiteY8-3156" fmla="*/ 86228 h 3739919"/>
              <a:gd name="connsiteX9-3157" fmla="*/ 10018365 w 11676392"/>
              <a:gd name="connsiteY9-3158" fmla="*/ 3026246 h 3739919"/>
              <a:gd name="connsiteX10-3159" fmla="*/ 9145338 w 11676392"/>
              <a:gd name="connsiteY10-3160" fmla="*/ 1355043 h 3739919"/>
              <a:gd name="connsiteX11-3161" fmla="*/ 11676392 w 11676392"/>
              <a:gd name="connsiteY11-3162" fmla="*/ 2430954 h 3739919"/>
              <a:gd name="connsiteX0-3163" fmla="*/ 0 w 11215742"/>
              <a:gd name="connsiteY0-3164" fmla="*/ 617091 h 3739920"/>
              <a:gd name="connsiteX1-3165" fmla="*/ 2732879 w 11215742"/>
              <a:gd name="connsiteY1-3166" fmla="*/ 1778267 h 3739920"/>
              <a:gd name="connsiteX2-3167" fmla="*/ 675479 w 11215742"/>
              <a:gd name="connsiteY2-3168" fmla="*/ 1074561 h 3739920"/>
              <a:gd name="connsiteX3-3169" fmla="*/ 5186747 w 11215742"/>
              <a:gd name="connsiteY3-3170" fmla="*/ 3274139 h 3739920"/>
              <a:gd name="connsiteX4-3171" fmla="*/ 3222245 w 11215742"/>
              <a:gd name="connsiteY4-3172" fmla="*/ 2454330 h 3739920"/>
              <a:gd name="connsiteX5-3173" fmla="*/ 4986296 w 11215742"/>
              <a:gd name="connsiteY5-3174" fmla="*/ 3660156 h 3739920"/>
              <a:gd name="connsiteX6-3175" fmla="*/ 7491471 w 11215742"/>
              <a:gd name="connsiteY6-3176" fmla="*/ 66245 h 3739920"/>
              <a:gd name="connsiteX7-3177" fmla="*/ 6137308 w 11215742"/>
              <a:gd name="connsiteY7-3178" fmla="*/ 1548674 h 3739920"/>
              <a:gd name="connsiteX8-3179" fmla="*/ 6641273 w 11215742"/>
              <a:gd name="connsiteY8-3180" fmla="*/ 86228 h 3739920"/>
              <a:gd name="connsiteX9-3181" fmla="*/ 9557715 w 11215742"/>
              <a:gd name="connsiteY9-3182" fmla="*/ 3026246 h 3739920"/>
              <a:gd name="connsiteX10-3183" fmla="*/ 8684688 w 11215742"/>
              <a:gd name="connsiteY10-3184" fmla="*/ 1355043 h 3739920"/>
              <a:gd name="connsiteX11-3185" fmla="*/ 11215742 w 11215742"/>
              <a:gd name="connsiteY11-3186" fmla="*/ 2430954 h 3739920"/>
              <a:gd name="connsiteX0-3187" fmla="*/ 0 w 11215742"/>
              <a:gd name="connsiteY0-3188" fmla="*/ 1359527 h 3739920"/>
              <a:gd name="connsiteX1-3189" fmla="*/ 2732879 w 11215742"/>
              <a:gd name="connsiteY1-3190" fmla="*/ 1778267 h 3739920"/>
              <a:gd name="connsiteX2-3191" fmla="*/ 675479 w 11215742"/>
              <a:gd name="connsiteY2-3192" fmla="*/ 1074561 h 3739920"/>
              <a:gd name="connsiteX3-3193" fmla="*/ 5186747 w 11215742"/>
              <a:gd name="connsiteY3-3194" fmla="*/ 3274139 h 3739920"/>
              <a:gd name="connsiteX4-3195" fmla="*/ 3222245 w 11215742"/>
              <a:gd name="connsiteY4-3196" fmla="*/ 2454330 h 3739920"/>
              <a:gd name="connsiteX5-3197" fmla="*/ 4986296 w 11215742"/>
              <a:gd name="connsiteY5-3198" fmla="*/ 3660156 h 3739920"/>
              <a:gd name="connsiteX6-3199" fmla="*/ 7491471 w 11215742"/>
              <a:gd name="connsiteY6-3200" fmla="*/ 66245 h 3739920"/>
              <a:gd name="connsiteX7-3201" fmla="*/ 6137308 w 11215742"/>
              <a:gd name="connsiteY7-3202" fmla="*/ 1548674 h 3739920"/>
              <a:gd name="connsiteX8-3203" fmla="*/ 6641273 w 11215742"/>
              <a:gd name="connsiteY8-3204" fmla="*/ 86228 h 3739920"/>
              <a:gd name="connsiteX9-3205" fmla="*/ 9557715 w 11215742"/>
              <a:gd name="connsiteY9-3206" fmla="*/ 3026246 h 3739920"/>
              <a:gd name="connsiteX10-3207" fmla="*/ 8684688 w 11215742"/>
              <a:gd name="connsiteY10-3208" fmla="*/ 1355043 h 3739920"/>
              <a:gd name="connsiteX11-3209" fmla="*/ 11215742 w 11215742"/>
              <a:gd name="connsiteY11-3210" fmla="*/ 2430954 h 3739920"/>
              <a:gd name="connsiteX0-3211" fmla="*/ 0 w 11215742"/>
              <a:gd name="connsiteY0-3212" fmla="*/ 1359527 h 3739920"/>
              <a:gd name="connsiteX1-3213" fmla="*/ 2732879 w 11215742"/>
              <a:gd name="connsiteY1-3214" fmla="*/ 1778267 h 3739920"/>
              <a:gd name="connsiteX2-3215" fmla="*/ 675479 w 11215742"/>
              <a:gd name="connsiteY2-3216" fmla="*/ 1074561 h 3739920"/>
              <a:gd name="connsiteX3-3217" fmla="*/ 5186747 w 11215742"/>
              <a:gd name="connsiteY3-3218" fmla="*/ 3274139 h 3739920"/>
              <a:gd name="connsiteX4-3219" fmla="*/ 3222245 w 11215742"/>
              <a:gd name="connsiteY4-3220" fmla="*/ 2454330 h 3739920"/>
              <a:gd name="connsiteX5-3221" fmla="*/ 4986296 w 11215742"/>
              <a:gd name="connsiteY5-3222" fmla="*/ 3660156 h 3739920"/>
              <a:gd name="connsiteX6-3223" fmla="*/ 7491471 w 11215742"/>
              <a:gd name="connsiteY6-3224" fmla="*/ 66245 h 3739920"/>
              <a:gd name="connsiteX7-3225" fmla="*/ 6137308 w 11215742"/>
              <a:gd name="connsiteY7-3226" fmla="*/ 1548674 h 3739920"/>
              <a:gd name="connsiteX8-3227" fmla="*/ 6641273 w 11215742"/>
              <a:gd name="connsiteY8-3228" fmla="*/ 86228 h 3739920"/>
              <a:gd name="connsiteX9-3229" fmla="*/ 9557715 w 11215742"/>
              <a:gd name="connsiteY9-3230" fmla="*/ 3026246 h 3739920"/>
              <a:gd name="connsiteX10-3231" fmla="*/ 8684688 w 11215742"/>
              <a:gd name="connsiteY10-3232" fmla="*/ 1355043 h 3739920"/>
              <a:gd name="connsiteX11-3233" fmla="*/ 11215742 w 11215742"/>
              <a:gd name="connsiteY11-3234" fmla="*/ 2430954 h 3739920"/>
              <a:gd name="connsiteX0-3235" fmla="*/ 0 w 11215742"/>
              <a:gd name="connsiteY0-3236" fmla="*/ 1359527 h 3739920"/>
              <a:gd name="connsiteX1-3237" fmla="*/ 2732879 w 11215742"/>
              <a:gd name="connsiteY1-3238" fmla="*/ 1778267 h 3739920"/>
              <a:gd name="connsiteX2-3239" fmla="*/ 675479 w 11215742"/>
              <a:gd name="connsiteY2-3240" fmla="*/ 1074561 h 3739920"/>
              <a:gd name="connsiteX3-3241" fmla="*/ 5186747 w 11215742"/>
              <a:gd name="connsiteY3-3242" fmla="*/ 3274139 h 3739920"/>
              <a:gd name="connsiteX4-3243" fmla="*/ 3222245 w 11215742"/>
              <a:gd name="connsiteY4-3244" fmla="*/ 2454330 h 3739920"/>
              <a:gd name="connsiteX5-3245" fmla="*/ 4986296 w 11215742"/>
              <a:gd name="connsiteY5-3246" fmla="*/ 3660156 h 3739920"/>
              <a:gd name="connsiteX6-3247" fmla="*/ 7491471 w 11215742"/>
              <a:gd name="connsiteY6-3248" fmla="*/ 66245 h 3739920"/>
              <a:gd name="connsiteX7-3249" fmla="*/ 6137308 w 11215742"/>
              <a:gd name="connsiteY7-3250" fmla="*/ 1548674 h 3739920"/>
              <a:gd name="connsiteX8-3251" fmla="*/ 6641273 w 11215742"/>
              <a:gd name="connsiteY8-3252" fmla="*/ 86228 h 3739920"/>
              <a:gd name="connsiteX9-3253" fmla="*/ 9557715 w 11215742"/>
              <a:gd name="connsiteY9-3254" fmla="*/ 3026246 h 3739920"/>
              <a:gd name="connsiteX10-3255" fmla="*/ 8684688 w 11215742"/>
              <a:gd name="connsiteY10-3256" fmla="*/ 1355043 h 3739920"/>
              <a:gd name="connsiteX11-3257" fmla="*/ 11215742 w 11215742"/>
              <a:gd name="connsiteY11-3258" fmla="*/ 2430954 h 3739920"/>
              <a:gd name="connsiteX0-3259" fmla="*/ 0 w 11215742"/>
              <a:gd name="connsiteY0-3260" fmla="*/ 1359527 h 3739920"/>
              <a:gd name="connsiteX1-3261" fmla="*/ 2732879 w 11215742"/>
              <a:gd name="connsiteY1-3262" fmla="*/ 1778267 h 3739920"/>
              <a:gd name="connsiteX2-3263" fmla="*/ 675479 w 11215742"/>
              <a:gd name="connsiteY2-3264" fmla="*/ 1074561 h 3739920"/>
              <a:gd name="connsiteX3-3265" fmla="*/ 5186747 w 11215742"/>
              <a:gd name="connsiteY3-3266" fmla="*/ 3274139 h 3739920"/>
              <a:gd name="connsiteX4-3267" fmla="*/ 3222245 w 11215742"/>
              <a:gd name="connsiteY4-3268" fmla="*/ 2454330 h 3739920"/>
              <a:gd name="connsiteX5-3269" fmla="*/ 4986296 w 11215742"/>
              <a:gd name="connsiteY5-3270" fmla="*/ 3660156 h 3739920"/>
              <a:gd name="connsiteX6-3271" fmla="*/ 7491471 w 11215742"/>
              <a:gd name="connsiteY6-3272" fmla="*/ 66245 h 3739920"/>
              <a:gd name="connsiteX7-3273" fmla="*/ 6137308 w 11215742"/>
              <a:gd name="connsiteY7-3274" fmla="*/ 1548674 h 3739920"/>
              <a:gd name="connsiteX8-3275" fmla="*/ 6641273 w 11215742"/>
              <a:gd name="connsiteY8-3276" fmla="*/ 86228 h 3739920"/>
              <a:gd name="connsiteX9-3277" fmla="*/ 9557715 w 11215742"/>
              <a:gd name="connsiteY9-3278" fmla="*/ 3026246 h 3739920"/>
              <a:gd name="connsiteX10-3279" fmla="*/ 8684688 w 11215742"/>
              <a:gd name="connsiteY10-3280" fmla="*/ 1355043 h 3739920"/>
              <a:gd name="connsiteX11-3281" fmla="*/ 11215742 w 11215742"/>
              <a:gd name="connsiteY11-3282" fmla="*/ 2430954 h 3739920"/>
              <a:gd name="connsiteX0-3283" fmla="*/ 0 w 11215742"/>
              <a:gd name="connsiteY0-3284" fmla="*/ 1359527 h 3739920"/>
              <a:gd name="connsiteX1-3285" fmla="*/ 2732879 w 11215742"/>
              <a:gd name="connsiteY1-3286" fmla="*/ 1778267 h 3739920"/>
              <a:gd name="connsiteX2-3287" fmla="*/ 675479 w 11215742"/>
              <a:gd name="connsiteY2-3288" fmla="*/ 1074561 h 3739920"/>
              <a:gd name="connsiteX3-3289" fmla="*/ 5186747 w 11215742"/>
              <a:gd name="connsiteY3-3290" fmla="*/ 3274139 h 3739920"/>
              <a:gd name="connsiteX4-3291" fmla="*/ 3222245 w 11215742"/>
              <a:gd name="connsiteY4-3292" fmla="*/ 2454330 h 3739920"/>
              <a:gd name="connsiteX5-3293" fmla="*/ 4986296 w 11215742"/>
              <a:gd name="connsiteY5-3294" fmla="*/ 3660156 h 3739920"/>
              <a:gd name="connsiteX6-3295" fmla="*/ 7491471 w 11215742"/>
              <a:gd name="connsiteY6-3296" fmla="*/ 66245 h 3739920"/>
              <a:gd name="connsiteX7-3297" fmla="*/ 6137308 w 11215742"/>
              <a:gd name="connsiteY7-3298" fmla="*/ 1548674 h 3739920"/>
              <a:gd name="connsiteX8-3299" fmla="*/ 6641273 w 11215742"/>
              <a:gd name="connsiteY8-3300" fmla="*/ 86228 h 3739920"/>
              <a:gd name="connsiteX9-3301" fmla="*/ 9557715 w 11215742"/>
              <a:gd name="connsiteY9-3302" fmla="*/ 3026246 h 3739920"/>
              <a:gd name="connsiteX10-3303" fmla="*/ 8367990 w 11215742"/>
              <a:gd name="connsiteY10-3304" fmla="*/ 1041670 h 3739920"/>
              <a:gd name="connsiteX11-3305" fmla="*/ 11215742 w 11215742"/>
              <a:gd name="connsiteY11-3306" fmla="*/ 2430954 h 3739920"/>
              <a:gd name="connsiteX0-3307" fmla="*/ 0 w 11215742"/>
              <a:gd name="connsiteY0-3308" fmla="*/ 1359527 h 3739920"/>
              <a:gd name="connsiteX1-3309" fmla="*/ 2732879 w 11215742"/>
              <a:gd name="connsiteY1-3310" fmla="*/ 1778267 h 3739920"/>
              <a:gd name="connsiteX2-3311" fmla="*/ 675479 w 11215742"/>
              <a:gd name="connsiteY2-3312" fmla="*/ 1074561 h 3739920"/>
              <a:gd name="connsiteX3-3313" fmla="*/ 5186747 w 11215742"/>
              <a:gd name="connsiteY3-3314" fmla="*/ 3274139 h 3739920"/>
              <a:gd name="connsiteX4-3315" fmla="*/ 3222245 w 11215742"/>
              <a:gd name="connsiteY4-3316" fmla="*/ 2454330 h 3739920"/>
              <a:gd name="connsiteX5-3317" fmla="*/ 4986296 w 11215742"/>
              <a:gd name="connsiteY5-3318" fmla="*/ 3660156 h 3739920"/>
              <a:gd name="connsiteX6-3319" fmla="*/ 7491471 w 11215742"/>
              <a:gd name="connsiteY6-3320" fmla="*/ 66245 h 3739920"/>
              <a:gd name="connsiteX7-3321" fmla="*/ 6137308 w 11215742"/>
              <a:gd name="connsiteY7-3322" fmla="*/ 1548674 h 3739920"/>
              <a:gd name="connsiteX8-3323" fmla="*/ 6641273 w 11215742"/>
              <a:gd name="connsiteY8-3324" fmla="*/ 86228 h 3739920"/>
              <a:gd name="connsiteX9-3325" fmla="*/ 9557715 w 11215742"/>
              <a:gd name="connsiteY9-3326" fmla="*/ 3026246 h 3739920"/>
              <a:gd name="connsiteX10-3327" fmla="*/ 8367990 w 11215742"/>
              <a:gd name="connsiteY10-3328" fmla="*/ 1041670 h 3739920"/>
              <a:gd name="connsiteX11-3329" fmla="*/ 11215742 w 11215742"/>
              <a:gd name="connsiteY11-3330" fmla="*/ 2430954 h 3739920"/>
              <a:gd name="connsiteX0-3331" fmla="*/ 0 w 11215742"/>
              <a:gd name="connsiteY0-3332" fmla="*/ 1359527 h 3739920"/>
              <a:gd name="connsiteX1-3333" fmla="*/ 2732879 w 11215742"/>
              <a:gd name="connsiteY1-3334" fmla="*/ 1778267 h 3739920"/>
              <a:gd name="connsiteX2-3335" fmla="*/ 675479 w 11215742"/>
              <a:gd name="connsiteY2-3336" fmla="*/ 1074561 h 3739920"/>
              <a:gd name="connsiteX3-3337" fmla="*/ 5186747 w 11215742"/>
              <a:gd name="connsiteY3-3338" fmla="*/ 3274139 h 3739920"/>
              <a:gd name="connsiteX4-3339" fmla="*/ 3222245 w 11215742"/>
              <a:gd name="connsiteY4-3340" fmla="*/ 2454330 h 3739920"/>
              <a:gd name="connsiteX5-3341" fmla="*/ 4986296 w 11215742"/>
              <a:gd name="connsiteY5-3342" fmla="*/ 3660156 h 3739920"/>
              <a:gd name="connsiteX6-3343" fmla="*/ 7491471 w 11215742"/>
              <a:gd name="connsiteY6-3344" fmla="*/ 66245 h 3739920"/>
              <a:gd name="connsiteX7-3345" fmla="*/ 6137308 w 11215742"/>
              <a:gd name="connsiteY7-3346" fmla="*/ 1548674 h 3739920"/>
              <a:gd name="connsiteX8-3347" fmla="*/ 6641273 w 11215742"/>
              <a:gd name="connsiteY8-3348" fmla="*/ 86228 h 3739920"/>
              <a:gd name="connsiteX9-3349" fmla="*/ 9557715 w 11215742"/>
              <a:gd name="connsiteY9-3350" fmla="*/ 3026246 h 3739920"/>
              <a:gd name="connsiteX10-3351" fmla="*/ 8367990 w 11215742"/>
              <a:gd name="connsiteY10-3352" fmla="*/ 1041670 h 3739920"/>
              <a:gd name="connsiteX11-3353" fmla="*/ 11215742 w 11215742"/>
              <a:gd name="connsiteY11-3354" fmla="*/ 2430954 h 3739920"/>
              <a:gd name="connsiteX0-3355" fmla="*/ 0 w 11215742"/>
              <a:gd name="connsiteY0-3356" fmla="*/ 1359527 h 3739920"/>
              <a:gd name="connsiteX1-3357" fmla="*/ 2819251 w 11215742"/>
              <a:gd name="connsiteY1-3358" fmla="*/ 1981039 h 3739920"/>
              <a:gd name="connsiteX2-3359" fmla="*/ 675479 w 11215742"/>
              <a:gd name="connsiteY2-3360" fmla="*/ 1074561 h 3739920"/>
              <a:gd name="connsiteX3-3361" fmla="*/ 5186747 w 11215742"/>
              <a:gd name="connsiteY3-3362" fmla="*/ 3274139 h 3739920"/>
              <a:gd name="connsiteX4-3363" fmla="*/ 3222245 w 11215742"/>
              <a:gd name="connsiteY4-3364" fmla="*/ 2454330 h 3739920"/>
              <a:gd name="connsiteX5-3365" fmla="*/ 4986296 w 11215742"/>
              <a:gd name="connsiteY5-3366" fmla="*/ 3660156 h 3739920"/>
              <a:gd name="connsiteX6-3367" fmla="*/ 7491471 w 11215742"/>
              <a:gd name="connsiteY6-3368" fmla="*/ 66245 h 3739920"/>
              <a:gd name="connsiteX7-3369" fmla="*/ 6137308 w 11215742"/>
              <a:gd name="connsiteY7-3370" fmla="*/ 1548674 h 3739920"/>
              <a:gd name="connsiteX8-3371" fmla="*/ 6641273 w 11215742"/>
              <a:gd name="connsiteY8-3372" fmla="*/ 86228 h 3739920"/>
              <a:gd name="connsiteX9-3373" fmla="*/ 9557715 w 11215742"/>
              <a:gd name="connsiteY9-3374" fmla="*/ 3026246 h 3739920"/>
              <a:gd name="connsiteX10-3375" fmla="*/ 8367990 w 11215742"/>
              <a:gd name="connsiteY10-3376" fmla="*/ 1041670 h 3739920"/>
              <a:gd name="connsiteX11-3377" fmla="*/ 11215742 w 11215742"/>
              <a:gd name="connsiteY11-3378" fmla="*/ 2430954 h 3739920"/>
              <a:gd name="connsiteX0-3379" fmla="*/ 0 w 11215742"/>
              <a:gd name="connsiteY0-3380" fmla="*/ 1359527 h 3739920"/>
              <a:gd name="connsiteX1-3381" fmla="*/ 2819251 w 11215742"/>
              <a:gd name="connsiteY1-3382" fmla="*/ 1981039 h 3739920"/>
              <a:gd name="connsiteX2-3383" fmla="*/ 675479 w 11215742"/>
              <a:gd name="connsiteY2-3384" fmla="*/ 1074561 h 3739920"/>
              <a:gd name="connsiteX3-3385" fmla="*/ 5186747 w 11215742"/>
              <a:gd name="connsiteY3-3386" fmla="*/ 3274139 h 3739920"/>
              <a:gd name="connsiteX4-3387" fmla="*/ 3222245 w 11215742"/>
              <a:gd name="connsiteY4-3388" fmla="*/ 2454330 h 3739920"/>
              <a:gd name="connsiteX5-3389" fmla="*/ 4986296 w 11215742"/>
              <a:gd name="connsiteY5-3390" fmla="*/ 3660156 h 3739920"/>
              <a:gd name="connsiteX6-3391" fmla="*/ 7491471 w 11215742"/>
              <a:gd name="connsiteY6-3392" fmla="*/ 66245 h 3739920"/>
              <a:gd name="connsiteX7-3393" fmla="*/ 6137308 w 11215742"/>
              <a:gd name="connsiteY7-3394" fmla="*/ 1548674 h 3739920"/>
              <a:gd name="connsiteX8-3395" fmla="*/ 6641273 w 11215742"/>
              <a:gd name="connsiteY8-3396" fmla="*/ 86228 h 3739920"/>
              <a:gd name="connsiteX9-3397" fmla="*/ 9557715 w 11215742"/>
              <a:gd name="connsiteY9-3398" fmla="*/ 3026246 h 3739920"/>
              <a:gd name="connsiteX10-3399" fmla="*/ 8367990 w 11215742"/>
              <a:gd name="connsiteY10-3400" fmla="*/ 1041670 h 3739920"/>
              <a:gd name="connsiteX11-3401" fmla="*/ 11215742 w 11215742"/>
              <a:gd name="connsiteY11-3402" fmla="*/ 2430954 h 3739920"/>
              <a:gd name="connsiteX0-3403" fmla="*/ 0 w 11215742"/>
              <a:gd name="connsiteY0-3404" fmla="*/ 1359527 h 3739920"/>
              <a:gd name="connsiteX1-3405" fmla="*/ 2819251 w 11215742"/>
              <a:gd name="connsiteY1-3406" fmla="*/ 1981039 h 3739920"/>
              <a:gd name="connsiteX2-3407" fmla="*/ 675479 w 11215742"/>
              <a:gd name="connsiteY2-3408" fmla="*/ 1074561 h 3739920"/>
              <a:gd name="connsiteX3-3409" fmla="*/ 5186747 w 11215742"/>
              <a:gd name="connsiteY3-3410" fmla="*/ 3274139 h 3739920"/>
              <a:gd name="connsiteX4-3411" fmla="*/ 3222245 w 11215742"/>
              <a:gd name="connsiteY4-3412" fmla="*/ 2454330 h 3739920"/>
              <a:gd name="connsiteX5-3413" fmla="*/ 4986296 w 11215742"/>
              <a:gd name="connsiteY5-3414" fmla="*/ 3660156 h 3739920"/>
              <a:gd name="connsiteX6-3415" fmla="*/ 7491471 w 11215742"/>
              <a:gd name="connsiteY6-3416" fmla="*/ 66245 h 3739920"/>
              <a:gd name="connsiteX7-3417" fmla="*/ 6137308 w 11215742"/>
              <a:gd name="connsiteY7-3418" fmla="*/ 1548674 h 3739920"/>
              <a:gd name="connsiteX8-3419" fmla="*/ 6641273 w 11215742"/>
              <a:gd name="connsiteY8-3420" fmla="*/ 86228 h 3739920"/>
              <a:gd name="connsiteX9-3421" fmla="*/ 9557715 w 11215742"/>
              <a:gd name="connsiteY9-3422" fmla="*/ 3026246 h 3739920"/>
              <a:gd name="connsiteX10-3423" fmla="*/ 8367990 w 11215742"/>
              <a:gd name="connsiteY10-3424" fmla="*/ 1041670 h 3739920"/>
              <a:gd name="connsiteX11-3425" fmla="*/ 11215742 w 11215742"/>
              <a:gd name="connsiteY11-3426" fmla="*/ 2430954 h 3739920"/>
              <a:gd name="connsiteX0-3427" fmla="*/ 0 w 11215742"/>
              <a:gd name="connsiteY0-3428" fmla="*/ 1359527 h 3732569"/>
              <a:gd name="connsiteX1-3429" fmla="*/ 2819251 w 11215742"/>
              <a:gd name="connsiteY1-3430" fmla="*/ 1981039 h 3732569"/>
              <a:gd name="connsiteX2-3431" fmla="*/ 675479 w 11215742"/>
              <a:gd name="connsiteY2-3432" fmla="*/ 1074561 h 3732569"/>
              <a:gd name="connsiteX3-3433" fmla="*/ 5186747 w 11215742"/>
              <a:gd name="connsiteY3-3434" fmla="*/ 3274139 h 3732569"/>
              <a:gd name="connsiteX4-3435" fmla="*/ 3092687 w 11215742"/>
              <a:gd name="connsiteY4-3436" fmla="*/ 2380595 h 3732569"/>
              <a:gd name="connsiteX5-3437" fmla="*/ 4986296 w 11215742"/>
              <a:gd name="connsiteY5-3438" fmla="*/ 3660156 h 3732569"/>
              <a:gd name="connsiteX6-3439" fmla="*/ 7491471 w 11215742"/>
              <a:gd name="connsiteY6-3440" fmla="*/ 66245 h 3732569"/>
              <a:gd name="connsiteX7-3441" fmla="*/ 6137308 w 11215742"/>
              <a:gd name="connsiteY7-3442" fmla="*/ 1548674 h 3732569"/>
              <a:gd name="connsiteX8-3443" fmla="*/ 6641273 w 11215742"/>
              <a:gd name="connsiteY8-3444" fmla="*/ 86228 h 3732569"/>
              <a:gd name="connsiteX9-3445" fmla="*/ 9557715 w 11215742"/>
              <a:gd name="connsiteY9-3446" fmla="*/ 3026246 h 3732569"/>
              <a:gd name="connsiteX10-3447" fmla="*/ 8367990 w 11215742"/>
              <a:gd name="connsiteY10-3448" fmla="*/ 1041670 h 3732569"/>
              <a:gd name="connsiteX11-3449" fmla="*/ 11215742 w 11215742"/>
              <a:gd name="connsiteY11-3450" fmla="*/ 2430954 h 3732569"/>
              <a:gd name="connsiteX0-3451" fmla="*/ 0 w 11215742"/>
              <a:gd name="connsiteY0-3452" fmla="*/ 1326508 h 3699550"/>
              <a:gd name="connsiteX1-3453" fmla="*/ 2819251 w 11215742"/>
              <a:gd name="connsiteY1-3454" fmla="*/ 1948020 h 3699550"/>
              <a:gd name="connsiteX2-3455" fmla="*/ 675479 w 11215742"/>
              <a:gd name="connsiteY2-3456" fmla="*/ 1041542 h 3699550"/>
              <a:gd name="connsiteX3-3457" fmla="*/ 5186747 w 11215742"/>
              <a:gd name="connsiteY3-3458" fmla="*/ 3241120 h 3699550"/>
              <a:gd name="connsiteX4-3459" fmla="*/ 3092687 w 11215742"/>
              <a:gd name="connsiteY4-3460" fmla="*/ 2347576 h 3699550"/>
              <a:gd name="connsiteX5-3461" fmla="*/ 4986296 w 11215742"/>
              <a:gd name="connsiteY5-3462" fmla="*/ 3627137 h 3699550"/>
              <a:gd name="connsiteX6-3463" fmla="*/ 7491471 w 11215742"/>
              <a:gd name="connsiteY6-3464" fmla="*/ 33226 h 3699550"/>
              <a:gd name="connsiteX7-3465" fmla="*/ 6050936 w 11215742"/>
              <a:gd name="connsiteY7-3466" fmla="*/ 1663126 h 3699550"/>
              <a:gd name="connsiteX8-3467" fmla="*/ 6641273 w 11215742"/>
              <a:gd name="connsiteY8-3468" fmla="*/ 53209 h 3699550"/>
              <a:gd name="connsiteX9-3469" fmla="*/ 9557715 w 11215742"/>
              <a:gd name="connsiteY9-3470" fmla="*/ 2993227 h 3699550"/>
              <a:gd name="connsiteX10-3471" fmla="*/ 8367990 w 11215742"/>
              <a:gd name="connsiteY10-3472" fmla="*/ 1008651 h 3699550"/>
              <a:gd name="connsiteX11-3473" fmla="*/ 11215742 w 11215742"/>
              <a:gd name="connsiteY11-3474" fmla="*/ 2397935 h 3699550"/>
              <a:gd name="connsiteX0-3475" fmla="*/ 0 w 11215742"/>
              <a:gd name="connsiteY0-3476" fmla="*/ 1298869 h 3671911"/>
              <a:gd name="connsiteX1-3477" fmla="*/ 2819251 w 11215742"/>
              <a:gd name="connsiteY1-3478" fmla="*/ 1920381 h 3671911"/>
              <a:gd name="connsiteX2-3479" fmla="*/ 675479 w 11215742"/>
              <a:gd name="connsiteY2-3480" fmla="*/ 1013903 h 3671911"/>
              <a:gd name="connsiteX3-3481" fmla="*/ 5186747 w 11215742"/>
              <a:gd name="connsiteY3-3482" fmla="*/ 3213481 h 3671911"/>
              <a:gd name="connsiteX4-3483" fmla="*/ 3092687 w 11215742"/>
              <a:gd name="connsiteY4-3484" fmla="*/ 2319937 h 3671911"/>
              <a:gd name="connsiteX5-3485" fmla="*/ 4986296 w 11215742"/>
              <a:gd name="connsiteY5-3486" fmla="*/ 3599498 h 3671911"/>
              <a:gd name="connsiteX6-3487" fmla="*/ 7491471 w 11215742"/>
              <a:gd name="connsiteY6-3488" fmla="*/ 5587 h 3671911"/>
              <a:gd name="connsiteX7-3489" fmla="*/ 6050936 w 11215742"/>
              <a:gd name="connsiteY7-3490" fmla="*/ 1635487 h 3671911"/>
              <a:gd name="connsiteX8-3491" fmla="*/ 6641273 w 11215742"/>
              <a:gd name="connsiteY8-3492" fmla="*/ 25570 h 3671911"/>
              <a:gd name="connsiteX9-3493" fmla="*/ 9557715 w 11215742"/>
              <a:gd name="connsiteY9-3494" fmla="*/ 2965588 h 3671911"/>
              <a:gd name="connsiteX10-3495" fmla="*/ 8367990 w 11215742"/>
              <a:gd name="connsiteY10-3496" fmla="*/ 981012 h 3671911"/>
              <a:gd name="connsiteX11-3497" fmla="*/ 11215742 w 11215742"/>
              <a:gd name="connsiteY11-3498" fmla="*/ 2370296 h 3671911"/>
              <a:gd name="connsiteX0-3499" fmla="*/ 0 w 11215742"/>
              <a:gd name="connsiteY0-3500" fmla="*/ 1299592 h 3609308"/>
              <a:gd name="connsiteX1-3501" fmla="*/ 2819251 w 11215742"/>
              <a:gd name="connsiteY1-3502" fmla="*/ 1921104 h 3609308"/>
              <a:gd name="connsiteX2-3503" fmla="*/ 675479 w 11215742"/>
              <a:gd name="connsiteY2-3504" fmla="*/ 1014626 h 3609308"/>
              <a:gd name="connsiteX3-3505" fmla="*/ 5186747 w 11215742"/>
              <a:gd name="connsiteY3-3506" fmla="*/ 3214204 h 3609308"/>
              <a:gd name="connsiteX4-3507" fmla="*/ 3092687 w 11215742"/>
              <a:gd name="connsiteY4-3508" fmla="*/ 2320660 h 3609308"/>
              <a:gd name="connsiteX5-3509" fmla="*/ 4986296 w 11215742"/>
              <a:gd name="connsiteY5-3510" fmla="*/ 3600221 h 3609308"/>
              <a:gd name="connsiteX6-3511" fmla="*/ 6050936 w 11215742"/>
              <a:gd name="connsiteY6-3512" fmla="*/ 1636210 h 3609308"/>
              <a:gd name="connsiteX7-3513" fmla="*/ 6641273 w 11215742"/>
              <a:gd name="connsiteY7-3514" fmla="*/ 26293 h 3609308"/>
              <a:gd name="connsiteX8-3515" fmla="*/ 9557715 w 11215742"/>
              <a:gd name="connsiteY8-3516" fmla="*/ 2966311 h 3609308"/>
              <a:gd name="connsiteX9-3517" fmla="*/ 8367990 w 11215742"/>
              <a:gd name="connsiteY9-3518" fmla="*/ 981735 h 3609308"/>
              <a:gd name="connsiteX10-3519" fmla="*/ 11215742 w 11215742"/>
              <a:gd name="connsiteY10-3520" fmla="*/ 2371019 h 3609308"/>
              <a:gd name="connsiteX0-3521" fmla="*/ 0 w 11215742"/>
              <a:gd name="connsiteY0-3522" fmla="*/ 1331180 h 3640896"/>
              <a:gd name="connsiteX1-3523" fmla="*/ 2819251 w 11215742"/>
              <a:gd name="connsiteY1-3524" fmla="*/ 1952692 h 3640896"/>
              <a:gd name="connsiteX2-3525" fmla="*/ 675479 w 11215742"/>
              <a:gd name="connsiteY2-3526" fmla="*/ 1046214 h 3640896"/>
              <a:gd name="connsiteX3-3527" fmla="*/ 5186747 w 11215742"/>
              <a:gd name="connsiteY3-3528" fmla="*/ 3245792 h 3640896"/>
              <a:gd name="connsiteX4-3529" fmla="*/ 3092687 w 11215742"/>
              <a:gd name="connsiteY4-3530" fmla="*/ 2352248 h 3640896"/>
              <a:gd name="connsiteX5-3531" fmla="*/ 4986296 w 11215742"/>
              <a:gd name="connsiteY5-3532" fmla="*/ 3631809 h 3640896"/>
              <a:gd name="connsiteX6-3533" fmla="*/ 6050936 w 11215742"/>
              <a:gd name="connsiteY6-3534" fmla="*/ 1667798 h 3640896"/>
              <a:gd name="connsiteX7-3535" fmla="*/ 6641273 w 11215742"/>
              <a:gd name="connsiteY7-3536" fmla="*/ 57881 h 3640896"/>
              <a:gd name="connsiteX8-3537" fmla="*/ 9557715 w 11215742"/>
              <a:gd name="connsiteY8-3538" fmla="*/ 2997899 h 3640896"/>
              <a:gd name="connsiteX9-3539" fmla="*/ 8367990 w 11215742"/>
              <a:gd name="connsiteY9-3540" fmla="*/ 1013323 h 3640896"/>
              <a:gd name="connsiteX10-3541" fmla="*/ 11215742 w 11215742"/>
              <a:gd name="connsiteY10-3542" fmla="*/ 2402607 h 3640896"/>
              <a:gd name="connsiteX0-3543" fmla="*/ 0 w 11215742"/>
              <a:gd name="connsiteY0-3544" fmla="*/ 1290451 h 3595840"/>
              <a:gd name="connsiteX1-3545" fmla="*/ 2819251 w 11215742"/>
              <a:gd name="connsiteY1-3546" fmla="*/ 1911963 h 3595840"/>
              <a:gd name="connsiteX2-3547" fmla="*/ 675479 w 11215742"/>
              <a:gd name="connsiteY2-3548" fmla="*/ 1005485 h 3595840"/>
              <a:gd name="connsiteX3-3549" fmla="*/ 5186747 w 11215742"/>
              <a:gd name="connsiteY3-3550" fmla="*/ 3205063 h 3595840"/>
              <a:gd name="connsiteX4-3551" fmla="*/ 3092687 w 11215742"/>
              <a:gd name="connsiteY4-3552" fmla="*/ 2311519 h 3595840"/>
              <a:gd name="connsiteX5-3553" fmla="*/ 4986296 w 11215742"/>
              <a:gd name="connsiteY5-3554" fmla="*/ 3591080 h 3595840"/>
              <a:gd name="connsiteX6-3555" fmla="*/ 6410819 w 11215742"/>
              <a:gd name="connsiteY6-3556" fmla="*/ 1829841 h 3595840"/>
              <a:gd name="connsiteX7-3557" fmla="*/ 6641273 w 11215742"/>
              <a:gd name="connsiteY7-3558" fmla="*/ 17152 h 3595840"/>
              <a:gd name="connsiteX8-3559" fmla="*/ 9557715 w 11215742"/>
              <a:gd name="connsiteY8-3560" fmla="*/ 2957170 h 3595840"/>
              <a:gd name="connsiteX9-3561" fmla="*/ 8367990 w 11215742"/>
              <a:gd name="connsiteY9-3562" fmla="*/ 972594 h 3595840"/>
              <a:gd name="connsiteX10-3563" fmla="*/ 11215742 w 11215742"/>
              <a:gd name="connsiteY10-3564" fmla="*/ 2361878 h 3595840"/>
              <a:gd name="connsiteX0-3565" fmla="*/ 0 w 11215742"/>
              <a:gd name="connsiteY0-3566" fmla="*/ 1286346 h 3591735"/>
              <a:gd name="connsiteX1-3567" fmla="*/ 2819251 w 11215742"/>
              <a:gd name="connsiteY1-3568" fmla="*/ 1907858 h 3591735"/>
              <a:gd name="connsiteX2-3569" fmla="*/ 675479 w 11215742"/>
              <a:gd name="connsiteY2-3570" fmla="*/ 1001380 h 3591735"/>
              <a:gd name="connsiteX3-3571" fmla="*/ 5186747 w 11215742"/>
              <a:gd name="connsiteY3-3572" fmla="*/ 3200958 h 3591735"/>
              <a:gd name="connsiteX4-3573" fmla="*/ 3092687 w 11215742"/>
              <a:gd name="connsiteY4-3574" fmla="*/ 2307414 h 3591735"/>
              <a:gd name="connsiteX5-3575" fmla="*/ 4986296 w 11215742"/>
              <a:gd name="connsiteY5-3576" fmla="*/ 3586975 h 3591735"/>
              <a:gd name="connsiteX6-3577" fmla="*/ 6410819 w 11215742"/>
              <a:gd name="connsiteY6-3578" fmla="*/ 1825736 h 3591735"/>
              <a:gd name="connsiteX7-3579" fmla="*/ 6641273 w 11215742"/>
              <a:gd name="connsiteY7-3580" fmla="*/ 13047 h 3591735"/>
              <a:gd name="connsiteX8-3581" fmla="*/ 9557715 w 11215742"/>
              <a:gd name="connsiteY8-3582" fmla="*/ 2953065 h 3591735"/>
              <a:gd name="connsiteX9-3583" fmla="*/ 8367990 w 11215742"/>
              <a:gd name="connsiteY9-3584" fmla="*/ 968489 h 3591735"/>
              <a:gd name="connsiteX10-3585" fmla="*/ 11215742 w 11215742"/>
              <a:gd name="connsiteY10-3586" fmla="*/ 2357773 h 3591735"/>
              <a:gd name="connsiteX0-3587" fmla="*/ 0 w 11215742"/>
              <a:gd name="connsiteY0-3588" fmla="*/ 1400088 h 3705477"/>
              <a:gd name="connsiteX1-3589" fmla="*/ 2819251 w 11215742"/>
              <a:gd name="connsiteY1-3590" fmla="*/ 2021600 h 3705477"/>
              <a:gd name="connsiteX2-3591" fmla="*/ 675479 w 11215742"/>
              <a:gd name="connsiteY2-3592" fmla="*/ 1115122 h 3705477"/>
              <a:gd name="connsiteX3-3593" fmla="*/ 5186747 w 11215742"/>
              <a:gd name="connsiteY3-3594" fmla="*/ 3314700 h 3705477"/>
              <a:gd name="connsiteX4-3595" fmla="*/ 3092687 w 11215742"/>
              <a:gd name="connsiteY4-3596" fmla="*/ 2421156 h 3705477"/>
              <a:gd name="connsiteX5-3597" fmla="*/ 4986296 w 11215742"/>
              <a:gd name="connsiteY5-3598" fmla="*/ 3700717 h 3705477"/>
              <a:gd name="connsiteX6-3599" fmla="*/ 6410819 w 11215742"/>
              <a:gd name="connsiteY6-3600" fmla="*/ 1939478 h 3705477"/>
              <a:gd name="connsiteX7-3601" fmla="*/ 6641273 w 11215742"/>
              <a:gd name="connsiteY7-3602" fmla="*/ 126789 h 3705477"/>
              <a:gd name="connsiteX8-3603" fmla="*/ 9557715 w 11215742"/>
              <a:gd name="connsiteY8-3604" fmla="*/ 3066807 h 3705477"/>
              <a:gd name="connsiteX9-3605" fmla="*/ 8367990 w 11215742"/>
              <a:gd name="connsiteY9-3606" fmla="*/ 1082231 h 3705477"/>
              <a:gd name="connsiteX10-3607" fmla="*/ 11215742 w 11215742"/>
              <a:gd name="connsiteY10-3608" fmla="*/ 2471515 h 3705477"/>
              <a:gd name="connsiteX0-3609" fmla="*/ 0 w 11215742"/>
              <a:gd name="connsiteY0-3610" fmla="*/ 1275988 h 3581377"/>
              <a:gd name="connsiteX1-3611" fmla="*/ 2819251 w 11215742"/>
              <a:gd name="connsiteY1-3612" fmla="*/ 1897500 h 3581377"/>
              <a:gd name="connsiteX2-3613" fmla="*/ 675479 w 11215742"/>
              <a:gd name="connsiteY2-3614" fmla="*/ 991022 h 3581377"/>
              <a:gd name="connsiteX3-3615" fmla="*/ 5186747 w 11215742"/>
              <a:gd name="connsiteY3-3616" fmla="*/ 3190600 h 3581377"/>
              <a:gd name="connsiteX4-3617" fmla="*/ 3092687 w 11215742"/>
              <a:gd name="connsiteY4-3618" fmla="*/ 2297056 h 3581377"/>
              <a:gd name="connsiteX5-3619" fmla="*/ 4986296 w 11215742"/>
              <a:gd name="connsiteY5-3620" fmla="*/ 3576617 h 3581377"/>
              <a:gd name="connsiteX6-3621" fmla="*/ 6410819 w 11215742"/>
              <a:gd name="connsiteY6-3622" fmla="*/ 1815378 h 3581377"/>
              <a:gd name="connsiteX7-3623" fmla="*/ 6641273 w 11215742"/>
              <a:gd name="connsiteY7-3624" fmla="*/ 2689 h 3581377"/>
              <a:gd name="connsiteX8-3625" fmla="*/ 9557715 w 11215742"/>
              <a:gd name="connsiteY8-3626" fmla="*/ 2942707 h 3581377"/>
              <a:gd name="connsiteX9-3627" fmla="*/ 8367990 w 11215742"/>
              <a:gd name="connsiteY9-3628" fmla="*/ 958131 h 3581377"/>
              <a:gd name="connsiteX10-3629" fmla="*/ 11215742 w 11215742"/>
              <a:gd name="connsiteY10-3630" fmla="*/ 2347415 h 3581377"/>
              <a:gd name="connsiteX0-3631" fmla="*/ 0 w 11215742"/>
              <a:gd name="connsiteY0-3632" fmla="*/ 1285946 h 3591335"/>
              <a:gd name="connsiteX1-3633" fmla="*/ 2819251 w 11215742"/>
              <a:gd name="connsiteY1-3634" fmla="*/ 1907458 h 3591335"/>
              <a:gd name="connsiteX2-3635" fmla="*/ 675479 w 11215742"/>
              <a:gd name="connsiteY2-3636" fmla="*/ 1000980 h 3591335"/>
              <a:gd name="connsiteX3-3637" fmla="*/ 5186747 w 11215742"/>
              <a:gd name="connsiteY3-3638" fmla="*/ 3200558 h 3591335"/>
              <a:gd name="connsiteX4-3639" fmla="*/ 3092687 w 11215742"/>
              <a:gd name="connsiteY4-3640" fmla="*/ 2307014 h 3591335"/>
              <a:gd name="connsiteX5-3641" fmla="*/ 4986296 w 11215742"/>
              <a:gd name="connsiteY5-3642" fmla="*/ 3586575 h 3591335"/>
              <a:gd name="connsiteX6-3643" fmla="*/ 6410819 w 11215742"/>
              <a:gd name="connsiteY6-3644" fmla="*/ 1825336 h 3591335"/>
              <a:gd name="connsiteX7-3645" fmla="*/ 6641273 w 11215742"/>
              <a:gd name="connsiteY7-3646" fmla="*/ 12647 h 3591335"/>
              <a:gd name="connsiteX8-3647" fmla="*/ 9557715 w 11215742"/>
              <a:gd name="connsiteY8-3648" fmla="*/ 2952665 h 3591335"/>
              <a:gd name="connsiteX9-3649" fmla="*/ 8367990 w 11215742"/>
              <a:gd name="connsiteY9-3650" fmla="*/ 968089 h 3591335"/>
              <a:gd name="connsiteX10-3651" fmla="*/ 11215742 w 11215742"/>
              <a:gd name="connsiteY10-3652" fmla="*/ 2357373 h 3591335"/>
              <a:gd name="connsiteX0-3653" fmla="*/ 0 w 11215742"/>
              <a:gd name="connsiteY0-3654" fmla="*/ 1285947 h 3591336"/>
              <a:gd name="connsiteX1-3655" fmla="*/ 2819251 w 11215742"/>
              <a:gd name="connsiteY1-3656" fmla="*/ 1907459 h 3591336"/>
              <a:gd name="connsiteX2-3657" fmla="*/ 675479 w 11215742"/>
              <a:gd name="connsiteY2-3658" fmla="*/ 1000981 h 3591336"/>
              <a:gd name="connsiteX3-3659" fmla="*/ 5186747 w 11215742"/>
              <a:gd name="connsiteY3-3660" fmla="*/ 3200559 h 3591336"/>
              <a:gd name="connsiteX4-3661" fmla="*/ 3092687 w 11215742"/>
              <a:gd name="connsiteY4-3662" fmla="*/ 2307015 h 3591336"/>
              <a:gd name="connsiteX5-3663" fmla="*/ 4986296 w 11215742"/>
              <a:gd name="connsiteY5-3664" fmla="*/ 3586576 h 3591336"/>
              <a:gd name="connsiteX6-3665" fmla="*/ 6410819 w 11215742"/>
              <a:gd name="connsiteY6-3666" fmla="*/ 1825337 h 3591336"/>
              <a:gd name="connsiteX7-3667" fmla="*/ 6641273 w 11215742"/>
              <a:gd name="connsiteY7-3668" fmla="*/ 12648 h 3591336"/>
              <a:gd name="connsiteX8-3669" fmla="*/ 9557715 w 11215742"/>
              <a:gd name="connsiteY8-3670" fmla="*/ 2952666 h 3591336"/>
              <a:gd name="connsiteX9-3671" fmla="*/ 8238433 w 11215742"/>
              <a:gd name="connsiteY9-3672" fmla="*/ 1217080 h 3591336"/>
              <a:gd name="connsiteX10-3673" fmla="*/ 11215742 w 11215742"/>
              <a:gd name="connsiteY10-3674" fmla="*/ 2357374 h 3591336"/>
              <a:gd name="connsiteX0-3675" fmla="*/ 0 w 11215742"/>
              <a:gd name="connsiteY0-3676" fmla="*/ 1285947 h 3591336"/>
              <a:gd name="connsiteX1-3677" fmla="*/ 2819251 w 11215742"/>
              <a:gd name="connsiteY1-3678" fmla="*/ 1907459 h 3591336"/>
              <a:gd name="connsiteX2-3679" fmla="*/ 675479 w 11215742"/>
              <a:gd name="connsiteY2-3680" fmla="*/ 1000981 h 3591336"/>
              <a:gd name="connsiteX3-3681" fmla="*/ 5186747 w 11215742"/>
              <a:gd name="connsiteY3-3682" fmla="*/ 3200559 h 3591336"/>
              <a:gd name="connsiteX4-3683" fmla="*/ 3092687 w 11215742"/>
              <a:gd name="connsiteY4-3684" fmla="*/ 2307015 h 3591336"/>
              <a:gd name="connsiteX5-3685" fmla="*/ 4986296 w 11215742"/>
              <a:gd name="connsiteY5-3686" fmla="*/ 3586576 h 3591336"/>
              <a:gd name="connsiteX6-3687" fmla="*/ 6410819 w 11215742"/>
              <a:gd name="connsiteY6-3688" fmla="*/ 1825337 h 3591336"/>
              <a:gd name="connsiteX7-3689" fmla="*/ 6641273 w 11215742"/>
              <a:gd name="connsiteY7-3690" fmla="*/ 12648 h 3591336"/>
              <a:gd name="connsiteX8-3691" fmla="*/ 9557715 w 11215742"/>
              <a:gd name="connsiteY8-3692" fmla="*/ 2952666 h 3591336"/>
              <a:gd name="connsiteX9-3693" fmla="*/ 8238433 w 11215742"/>
              <a:gd name="connsiteY9-3694" fmla="*/ 1217080 h 3591336"/>
              <a:gd name="connsiteX10-3695" fmla="*/ 11215742 w 11215742"/>
              <a:gd name="connsiteY10-3696" fmla="*/ 2357374 h 3591336"/>
              <a:gd name="connsiteX0-3697" fmla="*/ 0 w 11215742"/>
              <a:gd name="connsiteY0-3698" fmla="*/ 1289969 h 3595358"/>
              <a:gd name="connsiteX1-3699" fmla="*/ 2819251 w 11215742"/>
              <a:gd name="connsiteY1-3700" fmla="*/ 1911481 h 3595358"/>
              <a:gd name="connsiteX2-3701" fmla="*/ 675479 w 11215742"/>
              <a:gd name="connsiteY2-3702" fmla="*/ 1005003 h 3595358"/>
              <a:gd name="connsiteX3-3703" fmla="*/ 5186747 w 11215742"/>
              <a:gd name="connsiteY3-3704" fmla="*/ 3204581 h 3595358"/>
              <a:gd name="connsiteX4-3705" fmla="*/ 3092687 w 11215742"/>
              <a:gd name="connsiteY4-3706" fmla="*/ 2311037 h 3595358"/>
              <a:gd name="connsiteX5-3707" fmla="*/ 4986296 w 11215742"/>
              <a:gd name="connsiteY5-3708" fmla="*/ 3590598 h 3595358"/>
              <a:gd name="connsiteX6-3709" fmla="*/ 6410819 w 11215742"/>
              <a:gd name="connsiteY6-3710" fmla="*/ 1829359 h 3595358"/>
              <a:gd name="connsiteX7-3711" fmla="*/ 6641273 w 11215742"/>
              <a:gd name="connsiteY7-3712" fmla="*/ 16670 h 3595358"/>
              <a:gd name="connsiteX8-3713" fmla="*/ 9543320 w 11215742"/>
              <a:gd name="connsiteY8-3714" fmla="*/ 2938904 h 3595358"/>
              <a:gd name="connsiteX9-3715" fmla="*/ 8238433 w 11215742"/>
              <a:gd name="connsiteY9-3716" fmla="*/ 1221102 h 3595358"/>
              <a:gd name="connsiteX10-3717" fmla="*/ 11215742 w 11215742"/>
              <a:gd name="connsiteY10-3718" fmla="*/ 2361396 h 3595358"/>
              <a:gd name="connsiteX0-3719" fmla="*/ 0 w 11215742"/>
              <a:gd name="connsiteY0-3720" fmla="*/ 1289969 h 3595358"/>
              <a:gd name="connsiteX1-3721" fmla="*/ 2819251 w 11215742"/>
              <a:gd name="connsiteY1-3722" fmla="*/ 1911481 h 3595358"/>
              <a:gd name="connsiteX2-3723" fmla="*/ 675479 w 11215742"/>
              <a:gd name="connsiteY2-3724" fmla="*/ 1005003 h 3595358"/>
              <a:gd name="connsiteX3-3725" fmla="*/ 5186747 w 11215742"/>
              <a:gd name="connsiteY3-3726" fmla="*/ 3204581 h 3595358"/>
              <a:gd name="connsiteX4-3727" fmla="*/ 3092687 w 11215742"/>
              <a:gd name="connsiteY4-3728" fmla="*/ 2311037 h 3595358"/>
              <a:gd name="connsiteX5-3729" fmla="*/ 4986296 w 11215742"/>
              <a:gd name="connsiteY5-3730" fmla="*/ 3590598 h 3595358"/>
              <a:gd name="connsiteX6-3731" fmla="*/ 6410819 w 11215742"/>
              <a:gd name="connsiteY6-3732" fmla="*/ 1829359 h 3595358"/>
              <a:gd name="connsiteX7-3733" fmla="*/ 6641273 w 11215742"/>
              <a:gd name="connsiteY7-3734" fmla="*/ 16670 h 3595358"/>
              <a:gd name="connsiteX8-3735" fmla="*/ 9543320 w 11215742"/>
              <a:gd name="connsiteY8-3736" fmla="*/ 2938904 h 3595358"/>
              <a:gd name="connsiteX9-3737" fmla="*/ 8238433 w 11215742"/>
              <a:gd name="connsiteY9-3738" fmla="*/ 1221102 h 3595358"/>
              <a:gd name="connsiteX10-3739" fmla="*/ 11215742 w 11215742"/>
              <a:gd name="connsiteY10-3740" fmla="*/ 2361396 h 3595358"/>
              <a:gd name="connsiteX0-3741" fmla="*/ 0 w 11215742"/>
              <a:gd name="connsiteY0-3742" fmla="*/ 1287195 h 3592584"/>
              <a:gd name="connsiteX1-3743" fmla="*/ 2819251 w 11215742"/>
              <a:gd name="connsiteY1-3744" fmla="*/ 1908707 h 3592584"/>
              <a:gd name="connsiteX2-3745" fmla="*/ 675479 w 11215742"/>
              <a:gd name="connsiteY2-3746" fmla="*/ 1002229 h 3592584"/>
              <a:gd name="connsiteX3-3747" fmla="*/ 5186747 w 11215742"/>
              <a:gd name="connsiteY3-3748" fmla="*/ 3201807 h 3592584"/>
              <a:gd name="connsiteX4-3749" fmla="*/ 3092687 w 11215742"/>
              <a:gd name="connsiteY4-3750" fmla="*/ 2308263 h 3592584"/>
              <a:gd name="connsiteX5-3751" fmla="*/ 4986296 w 11215742"/>
              <a:gd name="connsiteY5-3752" fmla="*/ 3587824 h 3592584"/>
              <a:gd name="connsiteX6-3753" fmla="*/ 6410819 w 11215742"/>
              <a:gd name="connsiteY6-3754" fmla="*/ 1826585 h 3592584"/>
              <a:gd name="connsiteX7-3755" fmla="*/ 6641273 w 11215742"/>
              <a:gd name="connsiteY7-3756" fmla="*/ 13896 h 3592584"/>
              <a:gd name="connsiteX8-3757" fmla="*/ 9543320 w 11215742"/>
              <a:gd name="connsiteY8-3758" fmla="*/ 2936130 h 3592584"/>
              <a:gd name="connsiteX9-3759" fmla="*/ 8238433 w 11215742"/>
              <a:gd name="connsiteY9-3760" fmla="*/ 1218328 h 3592584"/>
              <a:gd name="connsiteX10-3761" fmla="*/ 11215742 w 11215742"/>
              <a:gd name="connsiteY10-3762" fmla="*/ 2358622 h 3592584"/>
              <a:gd name="connsiteX0-3763" fmla="*/ 0 w 11215742"/>
              <a:gd name="connsiteY0-3764" fmla="*/ 1281547 h 3586936"/>
              <a:gd name="connsiteX1-3765" fmla="*/ 2819251 w 11215742"/>
              <a:gd name="connsiteY1-3766" fmla="*/ 1903059 h 3586936"/>
              <a:gd name="connsiteX2-3767" fmla="*/ 675479 w 11215742"/>
              <a:gd name="connsiteY2-3768" fmla="*/ 996581 h 3586936"/>
              <a:gd name="connsiteX3-3769" fmla="*/ 5186747 w 11215742"/>
              <a:gd name="connsiteY3-3770" fmla="*/ 3196159 h 3586936"/>
              <a:gd name="connsiteX4-3771" fmla="*/ 3092687 w 11215742"/>
              <a:gd name="connsiteY4-3772" fmla="*/ 2302615 h 3586936"/>
              <a:gd name="connsiteX5-3773" fmla="*/ 4986296 w 11215742"/>
              <a:gd name="connsiteY5-3774" fmla="*/ 3582176 h 3586936"/>
              <a:gd name="connsiteX6-3775" fmla="*/ 6410819 w 11215742"/>
              <a:gd name="connsiteY6-3776" fmla="*/ 1820937 h 3586936"/>
              <a:gd name="connsiteX7-3777" fmla="*/ 6641273 w 11215742"/>
              <a:gd name="connsiteY7-3778" fmla="*/ 8248 h 3586936"/>
              <a:gd name="connsiteX8-3779" fmla="*/ 9543320 w 11215742"/>
              <a:gd name="connsiteY8-3780" fmla="*/ 2930482 h 3586936"/>
              <a:gd name="connsiteX9-3781" fmla="*/ 8238433 w 11215742"/>
              <a:gd name="connsiteY9-3782" fmla="*/ 1212680 h 3586936"/>
              <a:gd name="connsiteX10-3783" fmla="*/ 11215742 w 11215742"/>
              <a:gd name="connsiteY10-3784" fmla="*/ 2352974 h 35869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1215742" h="3586936">
                <a:moveTo>
                  <a:pt x="0" y="1281547"/>
                </a:moveTo>
                <a:cubicBezTo>
                  <a:pt x="864350" y="2427886"/>
                  <a:pt x="2692276" y="2227004"/>
                  <a:pt x="2819251" y="1903059"/>
                </a:cubicBezTo>
                <a:cubicBezTo>
                  <a:pt x="2946226" y="1579114"/>
                  <a:pt x="885499" y="541426"/>
                  <a:pt x="675479" y="996581"/>
                </a:cubicBezTo>
                <a:cubicBezTo>
                  <a:pt x="465459" y="1451736"/>
                  <a:pt x="4631757" y="3916513"/>
                  <a:pt x="5186747" y="3196159"/>
                </a:cubicBezTo>
                <a:cubicBezTo>
                  <a:pt x="5335337" y="2717792"/>
                  <a:pt x="3239459" y="1899014"/>
                  <a:pt x="3092687" y="2302615"/>
                </a:cubicBezTo>
                <a:cubicBezTo>
                  <a:pt x="2945915" y="2706216"/>
                  <a:pt x="4433274" y="3662456"/>
                  <a:pt x="4986296" y="3582176"/>
                </a:cubicBezTo>
                <a:cubicBezTo>
                  <a:pt x="5539318" y="3501896"/>
                  <a:pt x="6134990" y="2416592"/>
                  <a:pt x="6410819" y="1820937"/>
                </a:cubicBezTo>
                <a:cubicBezTo>
                  <a:pt x="6686648" y="1225282"/>
                  <a:pt x="7551023" y="-117406"/>
                  <a:pt x="6641273" y="8248"/>
                </a:cubicBezTo>
                <a:cubicBezTo>
                  <a:pt x="4658576" y="282096"/>
                  <a:pt x="9320313" y="3263291"/>
                  <a:pt x="9543320" y="2930482"/>
                </a:cubicBezTo>
                <a:cubicBezTo>
                  <a:pt x="9766327" y="2597673"/>
                  <a:pt x="7959696" y="1308931"/>
                  <a:pt x="8238433" y="1212680"/>
                </a:cubicBezTo>
                <a:cubicBezTo>
                  <a:pt x="8517170" y="1116429"/>
                  <a:pt x="9874710" y="3078818"/>
                  <a:pt x="11215742" y="2352974"/>
                </a:cubicBezTo>
              </a:path>
            </a:pathLst>
          </a:custGeom>
          <a:noFill/>
          <a:ln w="25400" cap="rnd">
            <a:solidFill>
              <a:srgbClr val="B65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grpSp>
        <p:nvGrpSpPr>
          <p:cNvPr id="49" name="组合 48"/>
          <p:cNvGrpSpPr/>
          <p:nvPr/>
        </p:nvGrpSpPr>
        <p:grpSpPr>
          <a:xfrm>
            <a:off x="956097" y="2890034"/>
            <a:ext cx="1516380" cy="1738667"/>
            <a:chOff x="1274796" y="2865724"/>
            <a:chExt cx="2021840" cy="2318223"/>
          </a:xfrm>
        </p:grpSpPr>
        <p:pic>
          <p:nvPicPr>
            <p:cNvPr id="17" name="图片 16"/>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1301127" y="3508000"/>
              <a:ext cx="1969179" cy="1675947"/>
            </a:xfrm>
            <a:prstGeom prst="rect">
              <a:avLst/>
            </a:prstGeom>
          </p:spPr>
        </p:pic>
        <p:sp>
          <p:nvSpPr>
            <p:cNvPr id="37" name="文本框 36"/>
            <p:cNvSpPr txBox="1"/>
            <p:nvPr/>
          </p:nvSpPr>
          <p:spPr>
            <a:xfrm>
              <a:off x="1452595" y="3869440"/>
              <a:ext cx="166624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翠翠傩送</a:t>
              </a:r>
              <a:endParaRPr kumimoji="0" lang="zh-CN" altLang="zh-CN"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38" name="文本框 37"/>
            <p:cNvSpPr txBox="1"/>
            <p:nvPr/>
          </p:nvSpPr>
          <p:spPr>
            <a:xfrm>
              <a:off x="1274796" y="2865724"/>
              <a:ext cx="202184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纯真的爱情</a:t>
              </a:r>
              <a:endParaRPr kumimoji="0" lang="zh-CN" altLang="zh-CN"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grpSp>
      <p:grpSp>
        <p:nvGrpSpPr>
          <p:cNvPr id="46" name="组合 45"/>
          <p:cNvGrpSpPr/>
          <p:nvPr/>
        </p:nvGrpSpPr>
        <p:grpSpPr>
          <a:xfrm>
            <a:off x="2728719" y="3627963"/>
            <a:ext cx="1590675" cy="1686112"/>
            <a:chOff x="3423895" y="4352780"/>
            <a:chExt cx="2120900" cy="2248150"/>
          </a:xfrm>
        </p:grpSpPr>
        <p:pic>
          <p:nvPicPr>
            <p:cNvPr id="18" name="图片 17"/>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3499755" y="4924983"/>
              <a:ext cx="1969179" cy="1675947"/>
            </a:xfrm>
            <a:prstGeom prst="rect">
              <a:avLst/>
            </a:prstGeom>
          </p:spPr>
        </p:pic>
        <p:sp>
          <p:nvSpPr>
            <p:cNvPr id="40" name="文本框 39"/>
            <p:cNvSpPr txBox="1"/>
            <p:nvPr/>
          </p:nvSpPr>
          <p:spPr>
            <a:xfrm>
              <a:off x="3651224" y="5281198"/>
              <a:ext cx="166624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翠翠爷爷</a:t>
              </a:r>
              <a:endParaRPr kumimoji="0" lang="zh-CN" altLang="zh-CN"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41" name="文本框 40"/>
            <p:cNvSpPr txBox="1"/>
            <p:nvPr/>
          </p:nvSpPr>
          <p:spPr>
            <a:xfrm>
              <a:off x="3423895" y="4352780"/>
              <a:ext cx="212090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 感人的亲情</a:t>
              </a:r>
              <a:endPar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grpSp>
      <p:grpSp>
        <p:nvGrpSpPr>
          <p:cNvPr id="48" name="组合 47"/>
          <p:cNvGrpSpPr/>
          <p:nvPr/>
        </p:nvGrpSpPr>
        <p:grpSpPr>
          <a:xfrm>
            <a:off x="4578763" y="2433740"/>
            <a:ext cx="1590675" cy="1710283"/>
            <a:chOff x="5622521" y="2101987"/>
            <a:chExt cx="2120900" cy="2280377"/>
          </a:xfrm>
        </p:grpSpPr>
        <p:pic>
          <p:nvPicPr>
            <p:cNvPr id="19" name="图片 18"/>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5698383" y="2706417"/>
              <a:ext cx="1969179" cy="1675947"/>
            </a:xfrm>
            <a:prstGeom prst="rect">
              <a:avLst/>
            </a:prstGeom>
          </p:spPr>
        </p:pic>
        <p:sp>
          <p:nvSpPr>
            <p:cNvPr id="42" name="文本框 41"/>
            <p:cNvSpPr txBox="1"/>
            <p:nvPr/>
          </p:nvSpPr>
          <p:spPr>
            <a:xfrm>
              <a:off x="5622521" y="2101987"/>
              <a:ext cx="212090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 古朴的友情</a:t>
              </a:r>
              <a:endPar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43" name="文本框 42"/>
            <p:cNvSpPr txBox="1"/>
            <p:nvPr/>
          </p:nvSpPr>
          <p:spPr>
            <a:xfrm>
              <a:off x="5849851" y="3072551"/>
              <a:ext cx="166624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顺顺爷爷</a:t>
              </a:r>
              <a:endParaRPr kumimoji="0" lang="zh-CN" altLang="zh-CN"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grpSp>
      <p:grpSp>
        <p:nvGrpSpPr>
          <p:cNvPr id="47" name="组合 46"/>
          <p:cNvGrpSpPr/>
          <p:nvPr/>
        </p:nvGrpSpPr>
        <p:grpSpPr>
          <a:xfrm>
            <a:off x="6426982" y="3086242"/>
            <a:ext cx="1783080" cy="1684868"/>
            <a:chOff x="8569310" y="3572331"/>
            <a:chExt cx="2377440" cy="2246490"/>
          </a:xfrm>
        </p:grpSpPr>
        <p:pic>
          <p:nvPicPr>
            <p:cNvPr id="36" name="图片 35"/>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8758922" y="4142874"/>
              <a:ext cx="1969179" cy="1675947"/>
            </a:xfrm>
            <a:prstGeom prst="rect">
              <a:avLst/>
            </a:prstGeom>
          </p:spPr>
        </p:pic>
        <p:sp>
          <p:nvSpPr>
            <p:cNvPr id="44" name="文本框 43"/>
            <p:cNvSpPr txBox="1"/>
            <p:nvPr/>
          </p:nvSpPr>
          <p:spPr>
            <a:xfrm>
              <a:off x="8569310" y="3572331"/>
              <a:ext cx="237744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真挚的手足情</a:t>
              </a:r>
              <a:endParaRPr kumimoji="0" lang="zh-CN" altLang="en-US" sz="21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45" name="文本框 44"/>
            <p:cNvSpPr txBox="1"/>
            <p:nvPr/>
          </p:nvSpPr>
          <p:spPr>
            <a:xfrm>
              <a:off x="8924909" y="4390495"/>
              <a:ext cx="1666240" cy="552027"/>
            </a:xfrm>
            <a:prstGeom prst="rect">
              <a:avLst/>
            </a:prstGeom>
            <a:noFill/>
          </p:spPr>
          <p:txBody>
            <a:bodyPr wrap="non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傩送天保</a:t>
              </a:r>
              <a:endParaRPr kumimoji="0" lang="zh-CN" altLang="zh-CN" sz="21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grpSp>
      <p:sp>
        <p:nvSpPr>
          <p:cNvPr id="12" name="文本框 7"/>
          <p:cNvSpPr txBox="1"/>
          <p:nvPr>
            <p:custDataLst>
              <p:tags r:id="rId3"/>
            </p:custDataLst>
          </p:nvPr>
        </p:nvSpPr>
        <p:spPr>
          <a:xfrm>
            <a:off x="179070" y="188595"/>
            <a:ext cx="2478405" cy="1032510"/>
          </a:xfrm>
          <a:prstGeom prst="rect">
            <a:avLst/>
          </a:prstGeom>
          <a:noFill/>
        </p:spPr>
        <p:txBody>
          <a:bodyPr vert="horz" wrap="square" rtlCol="0" anchor="ctr">
            <a:noAutofit/>
          </a:bodyPr>
          <a:lstStyle>
            <a:defPPr>
              <a:defRPr lang="zh-CN"/>
            </a:defPPr>
            <a:lvl1pPr algn="dist">
              <a:defRPr sz="5000">
                <a:latin typeface="汉仪心海行楷W" panose="00020600040101010101" pitchFamily="18" charset="-122"/>
                <a:ea typeface="汉仪心海行楷W" panose="00020600040101010101" pitchFamily="18" charset="-122"/>
              </a:defRPr>
            </a:lvl1pPr>
          </a:lstStyle>
          <a:p>
            <a:pPr marR="0" lvl="0" indent="0" algn="l" fontAlgn="auto">
              <a:lnSpc>
                <a:spcPct val="100000"/>
              </a:lnSpc>
              <a:spcBef>
                <a:spcPts val="0"/>
              </a:spcBef>
              <a:spcAft>
                <a:spcPts val="0"/>
              </a:spcAft>
              <a:buClrTx/>
              <a:buSzTx/>
              <a:buFontTx/>
              <a:buNone/>
              <a:defRPr/>
            </a:pPr>
            <a:r>
              <a:rPr lang="zh-CN" altLang="en-US" sz="40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rPr>
              <a:t>人情美</a:t>
            </a:r>
            <a:endParaRPr lang="zh-CN" altLang="en-US" sz="4000" b="1" dirty="0">
              <a:gradFill flip="none" rotWithShape="1">
                <a:gsLst>
                  <a:gs pos="100000">
                    <a:srgbClr val="3F6361"/>
                  </a:gs>
                  <a:gs pos="0">
                    <a:srgbClr val="688582"/>
                  </a:gs>
                </a:gsLst>
                <a:lin ang="2700000" scaled="1"/>
                <a:tileRect/>
              </a:gradFill>
              <a:effectLst/>
              <a:latin typeface="微软雅黑" panose="020B0503020204020204" charset="-122"/>
              <a:ea typeface="微软雅黑" panose="020B0503020204020204" charset="-122"/>
              <a:sym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decel="10000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from="0" to="1" calcmode="lin" valueType="num">
                                      <p:cBhvr>
                                        <p:cTn id="7" dur="500" fill="hold">
                                          <p:stCondLst>
                                            <p:cond delay="0"/>
                                          </p:stCondLst>
                                        </p:cTn>
                                        <p:tgtEl>
                                          <p:spTgt spid="49"/>
                                        </p:tgtEl>
                                        <p:attrNameLst>
                                          <p:attrName>style.opacity</p:attrName>
                                        </p:attrNameLst>
                                      </p:cBhvr>
                                    </p:anim>
                                    <p:anim to="" calcmode="lin" valueType="num">
                                      <p:cBhvr>
                                        <p:cTn id="8" dur="500" fill="hold">
                                          <p:stCondLst>
                                            <p:cond delay="0"/>
                                          </p:stCondLst>
                                        </p:cTn>
                                        <p:tgtEl>
                                          <p:spTgt spid="49"/>
                                        </p:tgtEl>
                                        <p:attrNameLst>
                                          <p:attrName>ppt_y</p:attrName>
                                        </p:attrNameLst>
                                      </p:cBhvr>
                                      <p:tavLst>
                                        <p:tav tm="0" fmla="$">
                                          <p:val>
                                            <p:strVal val="#ppt_y+.05"/>
                                          </p:val>
                                        </p:tav>
                                        <p:tav tm="100000" fmla="$">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decel="100000" fill="hold" nodeType="clickEffect">
                                  <p:stCondLst>
                                    <p:cond delay="0"/>
                                  </p:stCondLst>
                                  <p:childTnLst>
                                    <p:set>
                                      <p:cBhvr>
                                        <p:cTn id="12" dur="1" fill="hold">
                                          <p:stCondLst>
                                            <p:cond delay="0"/>
                                          </p:stCondLst>
                                        </p:cTn>
                                        <p:tgtEl>
                                          <p:spTgt spid="46"/>
                                        </p:tgtEl>
                                        <p:attrNameLst>
                                          <p:attrName>style.visibility</p:attrName>
                                        </p:attrNameLst>
                                      </p:cBhvr>
                                      <p:to>
                                        <p:strVal val="visible"/>
                                      </p:to>
                                    </p:set>
                                    <p:anim from="0" to="1" calcmode="lin" valueType="num">
                                      <p:cBhvr>
                                        <p:cTn id="13" dur="500" fill="hold">
                                          <p:stCondLst>
                                            <p:cond delay="0"/>
                                          </p:stCondLst>
                                        </p:cTn>
                                        <p:tgtEl>
                                          <p:spTgt spid="46"/>
                                        </p:tgtEl>
                                        <p:attrNameLst>
                                          <p:attrName>style.opacity</p:attrName>
                                        </p:attrNameLst>
                                      </p:cBhvr>
                                    </p:anim>
                                    <p:anim to="" calcmode="lin" valueType="num">
                                      <p:cBhvr>
                                        <p:cTn id="14" dur="500" fill="hold">
                                          <p:stCondLst>
                                            <p:cond delay="0"/>
                                          </p:stCondLst>
                                        </p:cTn>
                                        <p:tgtEl>
                                          <p:spTgt spid="46"/>
                                        </p:tgtEl>
                                        <p:attrNameLst>
                                          <p:attrName>ppt_y</p:attrName>
                                        </p:attrNameLst>
                                      </p:cBhvr>
                                      <p:tavLst>
                                        <p:tav tm="0" fmla="$">
                                          <p:val>
                                            <p:strVal val="#ppt_y+.05"/>
                                          </p:val>
                                        </p:tav>
                                        <p:tav tm="100000" fmla="$">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decel="10000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 from="0" to="1" calcmode="lin" valueType="num">
                                      <p:cBhvr>
                                        <p:cTn id="19" dur="500" fill="hold">
                                          <p:stCondLst>
                                            <p:cond delay="0"/>
                                          </p:stCondLst>
                                        </p:cTn>
                                        <p:tgtEl>
                                          <p:spTgt spid="48"/>
                                        </p:tgtEl>
                                        <p:attrNameLst>
                                          <p:attrName>style.opacity</p:attrName>
                                        </p:attrNameLst>
                                      </p:cBhvr>
                                    </p:anim>
                                    <p:anim to="" calcmode="lin" valueType="num">
                                      <p:cBhvr>
                                        <p:cTn id="20" dur="500" fill="hold">
                                          <p:stCondLst>
                                            <p:cond delay="0"/>
                                          </p:stCondLst>
                                        </p:cTn>
                                        <p:tgtEl>
                                          <p:spTgt spid="48"/>
                                        </p:tgtEl>
                                        <p:attrNameLst>
                                          <p:attrName>ppt_y</p:attrName>
                                        </p:attrNameLst>
                                      </p:cBhvr>
                                      <p:tavLst>
                                        <p:tav tm="0" fmla="$">
                                          <p:val>
                                            <p:strVal val="#ppt_y+.05"/>
                                          </p:val>
                                        </p:tav>
                                        <p:tav tm="100000" fmla="$">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decel="10000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 from="0" to="1" calcmode="lin" valueType="num">
                                      <p:cBhvr>
                                        <p:cTn id="25" dur="500" fill="hold">
                                          <p:stCondLst>
                                            <p:cond delay="0"/>
                                          </p:stCondLst>
                                        </p:cTn>
                                        <p:tgtEl>
                                          <p:spTgt spid="47"/>
                                        </p:tgtEl>
                                        <p:attrNameLst>
                                          <p:attrName>style.opacity</p:attrName>
                                        </p:attrNameLst>
                                      </p:cBhvr>
                                    </p:anim>
                                    <p:anim to="" calcmode="lin" valueType="num">
                                      <p:cBhvr>
                                        <p:cTn id="26" dur="500" fill="hold">
                                          <p:stCondLst>
                                            <p:cond delay="0"/>
                                          </p:stCondLst>
                                        </p:cTn>
                                        <p:tgtEl>
                                          <p:spTgt spid="47"/>
                                        </p:tgtEl>
                                        <p:attrNameLst>
                                          <p:attrName>ppt_y</p:attrName>
                                        </p:attrNameLst>
                                      </p:cBhvr>
                                      <p:tavLst>
                                        <p:tav tm="0" fmla="$">
                                          <p:val>
                                            <p:strVal val="#ppt_y+.05"/>
                                          </p:val>
                                        </p:tav>
                                        <p:tav tm="100000" fmla="$">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矩形 1"/>
          <p:cNvSpPr/>
          <p:nvPr/>
        </p:nvSpPr>
        <p:spPr>
          <a:xfrm>
            <a:off x="323533" y="1700213"/>
            <a:ext cx="8424862" cy="3784600"/>
          </a:xfrm>
          <a:prstGeom prst="rect">
            <a:avLst/>
          </a:prstGeom>
          <a:noFill/>
          <a:ln w="9525">
            <a:noFill/>
          </a:ln>
        </p:spPr>
        <p:txBody>
          <a:bodyPr anchor="t" anchorCtr="0">
            <a:spAutoFit/>
          </a:bodyPr>
          <a:p>
            <a:pPr eaLnBrk="0" hangingPunct="0"/>
            <a:r>
              <a:rPr lang="en-US" altLang="zh-CN" sz="2400" b="1" dirty="0">
                <a:solidFill>
                  <a:srgbClr val="111111"/>
                </a:solidFill>
                <a:latin typeface="黑体" panose="02010609060101010101" pitchFamily="49" charset="-122"/>
                <a:ea typeface="黑体" panose="02010609060101010101" pitchFamily="49" charset="-122"/>
              </a:rPr>
              <a:t>    </a:t>
            </a:r>
            <a:r>
              <a:rPr lang="zh-CN" altLang="en-US" sz="2400" b="1" dirty="0">
                <a:solidFill>
                  <a:srgbClr val="111111"/>
                </a:solidFill>
                <a:latin typeface="黑体" panose="02010609060101010101" pitchFamily="49" charset="-122"/>
                <a:ea typeface="黑体" panose="02010609060101010101" pitchFamily="49" charset="-122"/>
              </a:rPr>
              <a:t>翻过了小山岨，望得见对溪家中火光时，那一方面也看见了翠翠方面的火把，老船夫即刻把船拉过来，一面拉船一面哑声儿喊问：“翠翠，翠翠，是不是你？”翠翠不理会祖父，口中却轻轻的说：“不是翠翠，不是翠翠，翠翠早被大河里鲤鱼吃去了。”翠翠上了船，二老派来的人，打着火把走了，祖父牵着船问：“翠翠，你怎么不答应我，生我的气了吗？” 翠翠站在船头还是不作声。翠翠对祖父那一点儿埋怨，等到把船拉过了溪，一到了家中，看明白了醉倒的另一个老人后，就完事了。</a:t>
            </a:r>
            <a:r>
              <a:rPr lang="zh-CN" altLang="en-US" sz="2400" b="1" dirty="0">
                <a:solidFill>
                  <a:srgbClr val="FF0000"/>
                </a:solidFill>
                <a:latin typeface="黑体" panose="02010609060101010101" pitchFamily="49" charset="-122"/>
                <a:ea typeface="黑体" panose="02010609060101010101" pitchFamily="49" charset="-122"/>
              </a:rPr>
              <a:t>但另一件事，属于自己不关祖父的，却使翠翠沉默了一个夜晚。</a:t>
            </a:r>
            <a:endParaRPr lang="zh-CN" altLang="en-US" sz="2400" b="1" dirty="0">
              <a:solidFill>
                <a:srgbClr val="FF0000"/>
              </a:solidFill>
              <a:latin typeface="黑体" panose="02010609060101010101" pitchFamily="49" charset="-122"/>
              <a:ea typeface="黑体" panose="02010609060101010101" pitchFamily="49" charset="-122"/>
            </a:endParaRPr>
          </a:p>
        </p:txBody>
      </p:sp>
      <p:sp>
        <p:nvSpPr>
          <p:cNvPr id="34817" name="Rectangle 6"/>
          <p:cNvSpPr/>
          <p:nvPr/>
        </p:nvSpPr>
        <p:spPr>
          <a:xfrm>
            <a:off x="107633" y="332423"/>
            <a:ext cx="4785360" cy="706755"/>
          </a:xfrm>
          <a:prstGeom prst="rect">
            <a:avLst/>
          </a:prstGeom>
          <a:noFill/>
          <a:ln w="9525">
            <a:noFill/>
          </a:ln>
        </p:spPr>
        <p:txBody>
          <a:bodyPr wrap="none" anchor="t" anchorCtr="0">
            <a:spAutoFit/>
          </a:bodyPr>
          <a:p>
            <a:r>
              <a:rPr lang="zh-CN" altLang="en-US" sz="4000" b="1" dirty="0">
                <a:solidFill>
                  <a:srgbClr val="FF3300"/>
                </a:solidFill>
                <a:latin typeface="黑体" panose="02010609060101010101" pitchFamily="49" charset="-122"/>
                <a:ea typeface="黑体" panose="02010609060101010101" pitchFamily="49" charset="-122"/>
              </a:rPr>
              <a:t>人情之美</a:t>
            </a:r>
            <a:r>
              <a:rPr lang="en-US" altLang="zh-CN" sz="4000" b="1" dirty="0">
                <a:solidFill>
                  <a:srgbClr val="FF3300"/>
                </a:solidFill>
                <a:latin typeface="黑体" panose="02010609060101010101" pitchFamily="49" charset="-122"/>
                <a:ea typeface="黑体" panose="02010609060101010101" pitchFamily="49" charset="-122"/>
              </a:rPr>
              <a:t>------</a:t>
            </a:r>
            <a:r>
              <a:rPr lang="zh-CN" altLang="en-US" sz="4000" b="1" dirty="0">
                <a:solidFill>
                  <a:srgbClr val="FF3300"/>
                </a:solidFill>
                <a:latin typeface="黑体" panose="02010609060101010101" pitchFamily="49" charset="-122"/>
                <a:ea typeface="黑体" panose="02010609060101010101" pitchFamily="49" charset="-122"/>
              </a:rPr>
              <a:t>爱情</a:t>
            </a:r>
            <a:endParaRPr lang="zh-CN" altLang="en-US" sz="4000" b="1" dirty="0">
              <a:solidFill>
                <a:srgbClr val="FF3300"/>
              </a:solidFill>
              <a:latin typeface="黑体" panose="02010609060101010101" pitchFamily="49" charset="-122"/>
              <a:ea typeface="黑体" panose="02010609060101010101" pitchFamily="49"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矩形 1"/>
          <p:cNvSpPr/>
          <p:nvPr/>
        </p:nvSpPr>
        <p:spPr>
          <a:xfrm>
            <a:off x="250825" y="620713"/>
            <a:ext cx="8404225" cy="5016500"/>
          </a:xfrm>
          <a:prstGeom prst="rect">
            <a:avLst/>
          </a:prstGeom>
          <a:noFill/>
          <a:ln w="9525">
            <a:noFill/>
          </a:ln>
        </p:spPr>
        <p:txBody>
          <a:bodyPr wrap="square" anchor="t" anchorCtr="0">
            <a:spAutoFit/>
          </a:bodyPr>
          <a:p>
            <a:pPr eaLnBrk="0" hangingPunct="0"/>
            <a:r>
              <a:rPr lang="en-US" altLang="zh-CN" sz="2000" b="1" dirty="0">
                <a:solidFill>
                  <a:srgbClr val="111111"/>
                </a:solidFill>
                <a:latin typeface="黑体" panose="02010609060101010101" pitchFamily="49" charset="-122"/>
                <a:ea typeface="黑体" panose="02010609060101010101" pitchFamily="49" charset="-122"/>
              </a:rPr>
              <a:t>    </a:t>
            </a:r>
            <a:r>
              <a:rPr lang="zh-CN" altLang="en-US" sz="2000" b="1" dirty="0">
                <a:solidFill>
                  <a:srgbClr val="111111"/>
                </a:solidFill>
                <a:latin typeface="黑体" panose="02010609060101010101" pitchFamily="49" charset="-122"/>
                <a:ea typeface="黑体" panose="02010609060101010101" pitchFamily="49" charset="-122"/>
              </a:rPr>
              <a:t>两年日子过去了。 </a:t>
            </a:r>
            <a:endParaRPr lang="en-US" altLang="zh-CN" sz="2000" b="1" dirty="0">
              <a:solidFill>
                <a:srgbClr val="111111"/>
              </a:solidFill>
              <a:latin typeface="黑体" panose="02010609060101010101" pitchFamily="49" charset="-122"/>
              <a:ea typeface="黑体" panose="02010609060101010101" pitchFamily="49" charset="-122"/>
            </a:endParaRPr>
          </a:p>
          <a:p>
            <a:pPr eaLnBrk="0" hangingPunct="0"/>
            <a:r>
              <a:rPr lang="en-US" altLang="zh-CN" sz="2000" b="1" dirty="0">
                <a:solidFill>
                  <a:srgbClr val="111111"/>
                </a:solidFill>
                <a:latin typeface="黑体" panose="02010609060101010101" pitchFamily="49" charset="-122"/>
                <a:ea typeface="黑体" panose="02010609060101010101" pitchFamily="49" charset="-122"/>
              </a:rPr>
              <a:t>    </a:t>
            </a:r>
            <a:r>
              <a:rPr lang="zh-CN" altLang="en-US" sz="2000" b="1" dirty="0">
                <a:solidFill>
                  <a:srgbClr val="111111"/>
                </a:solidFill>
                <a:latin typeface="黑体" panose="02010609060101010101" pitchFamily="49" charset="-122"/>
                <a:ea typeface="黑体" panose="02010609060101010101" pitchFamily="49" charset="-122"/>
              </a:rPr>
              <a:t>这两年来两个中秋节，恰好都无月亮可看，凡在这边城地方，因看月而起整夜男女唱歌的故事，皆不能如期举行，故两个中秋留给翠翠的印象，极其平淡无奇。两个新年却照例可以看到军营里与各乡来的狮子龙灯，在小教场迎春，锣鼓喧阗很热闹。到了十五夜晚，城中舞龙耍狮子的镇筸兵士，还各自赤裸着肩膊，往各处去欢迎炮仗烟火。城中军营里，税关局长公馆，河街上一些大字号，莫不预先截老毛竹筒，或镂空棕榈树根株，用洞硝拌和磺炭钢砂，一千捶八百捶把烟火做好。好勇取乐的军士，光赤着个上身，玩着灯打着鼓来了，小鞭炮如落雨的样子，从悬到长竿尖端的空中落到玩灯的肩背上，锣鼓催动急促的拍子，大家皆为这事情十分兴奋。鞭炮放过一阵后，用长凳绑着的大筒灯火，在敞坪一端燃起了引线，先是咝咝的流泻白光，慢慢的这白光便吼啸起来，作出如雷如虎惊人的声音，白光向上空冲去，高至二十丈，下落时便洒散着满天花雨。玩灯的兵士，在火花中绕着圈子，俨然毫不在意的样子。翠翠同他的祖父，也看过这样的热闹，留下一个热闹的印象，</a:t>
            </a:r>
            <a:r>
              <a:rPr lang="zh-CN" altLang="en-US" sz="2000" b="1" dirty="0">
                <a:solidFill>
                  <a:srgbClr val="FF0000"/>
                </a:solidFill>
                <a:latin typeface="黑体" panose="02010609060101010101" pitchFamily="49" charset="-122"/>
                <a:ea typeface="黑体" panose="02010609060101010101" pitchFamily="49" charset="-122"/>
              </a:rPr>
              <a:t>但这印象不知为什么原因，总不如那个端午所经过的事情甜而美。</a:t>
            </a:r>
            <a:endParaRPr lang="zh-CN" altLang="en-US" sz="20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矩形 1"/>
          <p:cNvSpPr/>
          <p:nvPr/>
        </p:nvSpPr>
        <p:spPr>
          <a:xfrm>
            <a:off x="179388" y="476250"/>
            <a:ext cx="8845550" cy="706438"/>
          </a:xfrm>
          <a:prstGeom prst="rect">
            <a:avLst/>
          </a:prstGeom>
          <a:noFill/>
          <a:ln w="28575"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翠翠为了</a:t>
            </a:r>
            <a:r>
              <a:rPr lang="zh-CN" altLang="en-US" sz="2000" b="1" dirty="0">
                <a:solidFill>
                  <a:srgbClr val="FF0000"/>
                </a:solidFill>
                <a:latin typeface="黑体" panose="02010609060101010101" pitchFamily="49" charset="-122"/>
                <a:ea typeface="黑体" panose="02010609060101010101" pitchFamily="49" charset="-122"/>
              </a:rPr>
              <a:t>不能忘记</a:t>
            </a:r>
            <a:r>
              <a:rPr lang="zh-CN" altLang="en-US" sz="2000" b="1" dirty="0">
                <a:solidFill>
                  <a:srgbClr val="111111"/>
                </a:solidFill>
                <a:latin typeface="黑体" panose="02010609060101010101" pitchFamily="49" charset="-122"/>
                <a:ea typeface="黑体" panose="02010609060101010101" pitchFamily="49" charset="-122"/>
              </a:rPr>
              <a:t>那件事，上年一个端午又同祖父到城边河街去看了半天船，</a:t>
            </a:r>
            <a:endParaRPr lang="zh-CN" altLang="en-US" sz="2000" b="1" dirty="0">
              <a:solidFill>
                <a:srgbClr val="111111"/>
              </a:solidFill>
              <a:latin typeface="黑体" panose="02010609060101010101" pitchFamily="49" charset="-122"/>
              <a:ea typeface="黑体" panose="02010609060101010101" pitchFamily="49" charset="-122"/>
            </a:endParaRPr>
          </a:p>
        </p:txBody>
      </p:sp>
      <p:sp>
        <p:nvSpPr>
          <p:cNvPr id="37890" name="矩形 2"/>
          <p:cNvSpPr/>
          <p:nvPr/>
        </p:nvSpPr>
        <p:spPr>
          <a:xfrm>
            <a:off x="34925" y="1628775"/>
            <a:ext cx="9010650" cy="1014413"/>
          </a:xfrm>
          <a:prstGeom prst="rect">
            <a:avLst/>
          </a:prstGeom>
          <a:noFill/>
          <a:ln w="28575"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那人一看是守渡船的，且看到了翠翠，就笑了。“翠翠，你大长了！二老说你在河边大鱼会吃你，我们这里河中的鱼，现在可吞不下你了。” 翠翠一句话不说，</a:t>
            </a:r>
            <a:r>
              <a:rPr lang="zh-CN" altLang="en-US" sz="2000" b="1" dirty="0">
                <a:solidFill>
                  <a:srgbClr val="FF0000"/>
                </a:solidFill>
                <a:latin typeface="黑体" panose="02010609060101010101" pitchFamily="49" charset="-122"/>
                <a:ea typeface="黑体" panose="02010609060101010101" pitchFamily="49" charset="-122"/>
              </a:rPr>
              <a:t>只是抿起嘴唇笑着</a:t>
            </a:r>
            <a:r>
              <a:rPr lang="zh-CN" altLang="en-US" sz="2000" b="1" dirty="0">
                <a:solidFill>
                  <a:srgbClr val="111111"/>
                </a:solidFill>
                <a:latin typeface="黑体" panose="02010609060101010101" pitchFamily="49" charset="-122"/>
                <a:ea typeface="黑体" panose="02010609060101010101" pitchFamily="49" charset="-122"/>
              </a:rPr>
              <a:t>。</a:t>
            </a:r>
            <a:endParaRPr lang="zh-CN" altLang="en-US" sz="2000" b="1" dirty="0">
              <a:solidFill>
                <a:srgbClr val="111111"/>
              </a:solidFill>
              <a:latin typeface="黑体" panose="02010609060101010101" pitchFamily="49" charset="-122"/>
              <a:ea typeface="黑体" panose="02010609060101010101" pitchFamily="49" charset="-122"/>
            </a:endParaRPr>
          </a:p>
        </p:txBody>
      </p:sp>
      <p:sp>
        <p:nvSpPr>
          <p:cNvPr id="37891" name="矩形 3"/>
          <p:cNvSpPr/>
          <p:nvPr/>
        </p:nvSpPr>
        <p:spPr>
          <a:xfrm>
            <a:off x="106363" y="3068955"/>
            <a:ext cx="8878887" cy="1320800"/>
          </a:xfrm>
          <a:prstGeom prst="rect">
            <a:avLst/>
          </a:prstGeom>
          <a:noFill/>
          <a:ln w="28575"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祖父说：“顺顺真是个好人，大方得很。大老也很好。这一家人都好！”</a:t>
            </a:r>
            <a:r>
              <a:rPr lang="zh-CN" altLang="en-US" sz="2000" b="1" dirty="0">
                <a:solidFill>
                  <a:srgbClr val="FF0000"/>
                </a:solidFill>
                <a:latin typeface="黑体" panose="02010609060101010101" pitchFamily="49" charset="-122"/>
                <a:ea typeface="黑体" panose="02010609060101010101" pitchFamily="49" charset="-122"/>
              </a:rPr>
              <a:t>翠翠说：“一家人都好，你认识他们一家人吗？”</a:t>
            </a:r>
            <a:r>
              <a:rPr lang="zh-CN" altLang="en-US" sz="2000" b="1" dirty="0">
                <a:solidFill>
                  <a:srgbClr val="111111"/>
                </a:solidFill>
                <a:latin typeface="黑体" panose="02010609060101010101" pitchFamily="49" charset="-122"/>
                <a:ea typeface="黑体" panose="02010609060101010101" pitchFamily="49" charset="-122"/>
              </a:rPr>
              <a:t>祖父不明白这句话的意思所在，因为今天太高兴一点，便笑着说：“翠翠，假若大老要你做媳妇，请人来做媒，你答应不答应？”</a:t>
            </a:r>
            <a:r>
              <a:rPr lang="zh-CN" altLang="en-US" sz="2000" b="1" dirty="0">
                <a:solidFill>
                  <a:srgbClr val="FF0000"/>
                </a:solidFill>
                <a:latin typeface="黑体" panose="02010609060101010101" pitchFamily="49" charset="-122"/>
                <a:ea typeface="黑体" panose="02010609060101010101" pitchFamily="49" charset="-122"/>
              </a:rPr>
              <a:t>翠翠就说：“爷爷，你疯了！再说我就生你的气！”</a:t>
            </a:r>
            <a:endParaRPr lang="zh-CN" altLang="en-US" sz="2000" b="1" dirty="0">
              <a:solidFill>
                <a:srgbClr val="FF0000"/>
              </a:solidFill>
              <a:latin typeface="黑体" panose="02010609060101010101" pitchFamily="49" charset="-122"/>
              <a:ea typeface="黑体" panose="02010609060101010101" pitchFamily="49" charset="-122"/>
            </a:endParaRPr>
          </a:p>
        </p:txBody>
      </p:sp>
      <p:sp>
        <p:nvSpPr>
          <p:cNvPr id="37892" name="矩形 4"/>
          <p:cNvSpPr/>
          <p:nvPr/>
        </p:nvSpPr>
        <p:spPr>
          <a:xfrm>
            <a:off x="34925" y="4940300"/>
            <a:ext cx="9129713" cy="1630363"/>
          </a:xfrm>
          <a:prstGeom prst="rect">
            <a:avLst/>
          </a:prstGeom>
          <a:noFill/>
          <a:ln w="28575"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祖父明白翠翠为什么事不高兴，祖父便唱起摇橹人驶船下滩时催橹的歌声，声音虽然哑沙沙的，字眼儿却稳稳当当毫不含糊。翠翠一面听着一面向前走去，</a:t>
            </a:r>
            <a:r>
              <a:rPr lang="zh-CN" altLang="en-US" sz="2000" b="1" dirty="0">
                <a:solidFill>
                  <a:srgbClr val="FF0000"/>
                </a:solidFill>
                <a:latin typeface="黑体" panose="02010609060101010101" pitchFamily="49" charset="-122"/>
                <a:ea typeface="黑体" panose="02010609060101010101" pitchFamily="49" charset="-122"/>
              </a:rPr>
              <a:t>忽然停住了发问： “爷爷，你的船是不是正在下青浪滩呢？” </a:t>
            </a:r>
            <a:r>
              <a:rPr lang="zh-CN" altLang="en-US" sz="2000" b="1" dirty="0">
                <a:solidFill>
                  <a:srgbClr val="111111"/>
                </a:solidFill>
                <a:latin typeface="黑体" panose="02010609060101010101" pitchFamily="49" charset="-122"/>
                <a:ea typeface="黑体" panose="02010609060101010101" pitchFamily="49" charset="-122"/>
              </a:rPr>
              <a:t>祖父不说什么，还是唱着，两人皆记顺顺家二老的船正在青浪滩过节，但谁也不明白另外一个人的记忆所止处</a:t>
            </a:r>
            <a:endParaRPr lang="zh-CN" altLang="en-US" sz="2000" b="1" dirty="0">
              <a:solidFill>
                <a:srgbClr val="111111"/>
              </a:solidFill>
              <a:latin typeface="黑体" panose="02010609060101010101" pitchFamily="49" charset="-122"/>
              <a:ea typeface="黑体" panose="02010609060101010101" pitchFamily="49"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showMasterSp="0">
  <p:cSld>
    <p:spTree>
      <p:nvGrpSpPr>
        <p:cNvPr id="1" name=""/>
        <p:cNvGrpSpPr/>
        <p:nvPr/>
      </p:nvGrpSpPr>
      <p:grpSpPr/>
      <p:pic>
        <p:nvPicPr>
          <p:cNvPr id="7170" name="Picture 2" descr="hshi%20"/>
          <p:cNvPicPr>
            <a:picLocks noChangeAspect="1"/>
          </p:cNvPicPr>
          <p:nvPr/>
        </p:nvPicPr>
        <p:blipFill>
          <a:blip r:embed="rId1"/>
          <a:stretch>
            <a:fillRect/>
          </a:stretch>
        </p:blipFill>
        <p:spPr>
          <a:xfrm>
            <a:off x="6858000" y="304800"/>
            <a:ext cx="1722438" cy="2720975"/>
          </a:xfrm>
          <a:prstGeom prst="rect">
            <a:avLst/>
          </a:prstGeom>
          <a:noFill/>
          <a:ln w="57150" cap="flat" cmpd="sng">
            <a:solidFill>
              <a:schemeClr val="tx1"/>
            </a:solidFill>
            <a:prstDash val="solid"/>
            <a:miter/>
            <a:headEnd type="none" w="med" len="med"/>
            <a:tailEnd type="none" w="med" len="med"/>
          </a:ln>
        </p:spPr>
      </p:pic>
      <p:sp>
        <p:nvSpPr>
          <p:cNvPr id="7171" name="Text Box 3"/>
          <p:cNvSpPr txBox="1">
            <a:spLocks noChangeArrowheads="1"/>
          </p:cNvSpPr>
          <p:nvPr/>
        </p:nvSpPr>
        <p:spPr bwMode="auto">
          <a:xfrm>
            <a:off x="107950" y="692150"/>
            <a:ext cx="4356100" cy="5264150"/>
          </a:xfrm>
          <a:prstGeom prst="rect">
            <a:avLst/>
          </a:prstGeom>
          <a:noFill/>
          <a:ln w="9525">
            <a:noFill/>
            <a:miter lim="800000"/>
          </a:ln>
          <a:effectLst/>
        </p:spPr>
        <p:txBody>
          <a:bodyPr>
            <a:spAutoFit/>
          </a:bodyPr>
          <a:lstStyle/>
          <a:p>
            <a:pPr marR="0" defTabSz="914400">
              <a:spcBef>
                <a:spcPct val="50000"/>
              </a:spcBef>
              <a:buClrTx/>
              <a:buSzTx/>
              <a:buFont typeface="Arial" panose="020B0604020202020204" pitchFamily="34" charset="0"/>
              <a:buNone/>
              <a:defRPr/>
            </a:pPr>
            <a:r>
              <a:rPr kumimoji="0" lang="en-US" alt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0" 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rPr>
              <a:t>徐志摩亦无愧为琢璞者，他在自己主持的</a:t>
            </a:r>
            <a:r>
              <a:rPr kumimoji="0" lang="zh-CN" alt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rPr>
              <a:t>《</a:t>
            </a:r>
            <a:r>
              <a:rPr kumimoji="0" 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rPr>
              <a:t>晨报副刊</a:t>
            </a:r>
            <a:r>
              <a:rPr kumimoji="0" lang="zh-CN" alt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rPr>
              <a:t>》</a:t>
            </a:r>
            <a:r>
              <a:rPr kumimoji="0" 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rPr>
              <a:t>上发表了沈从文的大批小说，并为之四处延誉，还将这位笔极秀极笨的小青年推荐给中国公学校长胡适之。胡适也是别具慧眼，求才若渴的大名家，每每能赏识青年，他二话没说，就聘任这位忐忑而羞涩的“山民”做了中国公学的国文教师。 </a:t>
            </a:r>
            <a:endParaRPr kumimoji="0" lang="zh-CN" sz="2800" b="1" kern="1200" cap="none" spc="0" normalizeH="0" baseline="0" noProof="0" dirty="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pic>
        <p:nvPicPr>
          <p:cNvPr id="8195" name="Picture 4" descr="图片5"/>
          <p:cNvPicPr>
            <a:picLocks noChangeAspect="1"/>
          </p:cNvPicPr>
          <p:nvPr/>
        </p:nvPicPr>
        <p:blipFill>
          <a:blip r:embed="rId2"/>
          <a:stretch>
            <a:fillRect/>
          </a:stretch>
        </p:blipFill>
        <p:spPr>
          <a:xfrm>
            <a:off x="5559425" y="4318000"/>
            <a:ext cx="3584575" cy="2540000"/>
          </a:xfrm>
          <a:prstGeom prst="rect">
            <a:avLst/>
          </a:prstGeom>
          <a:noFill/>
          <a:ln w="9525">
            <a:noFill/>
          </a:ln>
        </p:spPr>
      </p:pic>
      <p:pic>
        <p:nvPicPr>
          <p:cNvPr id="7173" name="Picture 5" descr="图片9"/>
          <p:cNvPicPr>
            <a:picLocks noChangeAspect="1"/>
          </p:cNvPicPr>
          <p:nvPr/>
        </p:nvPicPr>
        <p:blipFill>
          <a:blip r:embed="rId3"/>
          <a:stretch>
            <a:fillRect/>
          </a:stretch>
        </p:blipFill>
        <p:spPr>
          <a:xfrm>
            <a:off x="4787900" y="260350"/>
            <a:ext cx="1920875" cy="280352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0-#ppt_w/2"/>
                                          </p:val>
                                        </p:tav>
                                        <p:tav tm="100000">
                                          <p:val>
                                            <p:strVal val="#ppt_x"/>
                                          </p:val>
                                        </p:tav>
                                      </p:tavLst>
                                    </p:anim>
                                    <p:anim calcmode="lin" valueType="num">
                                      <p:cBhvr additive="base">
                                        <p:cTn id="8" dur="500" fill="hold"/>
                                        <p:tgtEl>
                                          <p:spTgt spid="71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173"/>
                                        </p:tgtEl>
                                        <p:attrNameLst>
                                          <p:attrName>style.visibility</p:attrName>
                                        </p:attrNameLst>
                                      </p:cBhvr>
                                      <p:to>
                                        <p:strVal val="visible"/>
                                      </p:to>
                                    </p:set>
                                    <p:anim calcmode="lin" valueType="num">
                                      <p:cBhvr additive="base">
                                        <p:cTn id="13" dur="500" fill="hold"/>
                                        <p:tgtEl>
                                          <p:spTgt spid="7173"/>
                                        </p:tgtEl>
                                        <p:attrNameLst>
                                          <p:attrName>ppt_x</p:attrName>
                                        </p:attrNameLst>
                                      </p:cBhvr>
                                      <p:tavLst>
                                        <p:tav tm="0">
                                          <p:val>
                                            <p:strVal val="0-#ppt_w/2"/>
                                          </p:val>
                                        </p:tav>
                                        <p:tav tm="100000">
                                          <p:val>
                                            <p:strVal val="#ppt_x"/>
                                          </p:val>
                                        </p:tav>
                                      </p:tavLst>
                                    </p:anim>
                                    <p:anim calcmode="lin" valueType="num">
                                      <p:cBhvr additive="base">
                                        <p:cTn id="14" dur="500" fill="hold"/>
                                        <p:tgtEl>
                                          <p:spTgt spid="71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51460" y="260350"/>
            <a:ext cx="3382645" cy="460375"/>
          </a:xfrm>
          <a:prstGeom prst="rect">
            <a:avLst/>
          </a:prstGeom>
          <a:noFill/>
        </p:spPr>
        <p:txBody>
          <a:bodyPr wrap="square" rtlCol="0" anchor="t">
            <a:spAutoFit/>
          </a:bodyPr>
          <a:p>
            <a:r>
              <a:rPr lang="zh-CN" altLang="en-US" sz="2400" b="1" dirty="0">
                <a:latin typeface="黑体" panose="02010609060101010101" pitchFamily="49" charset="-122"/>
                <a:ea typeface="黑体" panose="02010609060101010101" pitchFamily="49" charset="-122"/>
                <a:sym typeface="+mn-ea"/>
              </a:rPr>
              <a:t>小说里反复出现的</a:t>
            </a:r>
            <a:r>
              <a:rPr lang="zh-CN" altLang="en-US" sz="2400" b="1" dirty="0">
                <a:latin typeface="黑体" panose="02010609060101010101" pitchFamily="49" charset="-122"/>
                <a:ea typeface="黑体" panose="02010609060101010101" pitchFamily="49" charset="-122"/>
                <a:sym typeface="+mn-ea"/>
              </a:rPr>
              <a:t>大鱼</a:t>
            </a:r>
            <a:endParaRPr lang="zh-CN" altLang="en-US" sz="2400" b="1" dirty="0">
              <a:latin typeface="黑体" panose="02010609060101010101" pitchFamily="49" charset="-122"/>
              <a:ea typeface="黑体" panose="02010609060101010101" pitchFamily="49" charset="-122"/>
              <a:sym typeface="+mn-ea"/>
            </a:endParaRPr>
          </a:p>
        </p:txBody>
      </p:sp>
      <p:sp>
        <p:nvSpPr>
          <p:cNvPr id="6" name="文本框 5"/>
          <p:cNvSpPr txBox="1"/>
          <p:nvPr/>
        </p:nvSpPr>
        <p:spPr>
          <a:xfrm>
            <a:off x="467360" y="980440"/>
            <a:ext cx="7776845" cy="5077460"/>
          </a:xfrm>
          <a:prstGeom prst="rect">
            <a:avLst/>
          </a:prstGeom>
          <a:noFill/>
        </p:spPr>
        <p:txBody>
          <a:bodyPr wrap="square" rtlCol="0" anchor="t">
            <a:spAutoFit/>
          </a:bodyPr>
          <a:p>
            <a:r>
              <a:rPr lang="zh-CN" altLang="en-US" b="1">
                <a:latin typeface="黑体" panose="02010609060101010101" pitchFamily="49" charset="-122"/>
                <a:ea typeface="黑体" panose="02010609060101010101" pitchFamily="49" charset="-122"/>
                <a:cs typeface="黑体" panose="02010609060101010101" pitchFamily="49" charset="-122"/>
              </a:rPr>
              <a:t>1. （二老傩送初见翠翠，调侃）</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“回头水里大鱼来咬了你，可不要叫喊救命。” </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2. （翠翠赌气回嘴）</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“鱼咬了我，也不关你的事。”</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3. （别人转告翠翠，二老说的话）</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“二老说你在河边大鱼会吃了你……” </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4. （翠翠想起旧事，心里念）</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“大鱼吃掉你！”</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“吃掉不吃掉，不用你这个人管！”</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5. （爷爷逗翠翠）</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“翠翠，大鱼咬你，大鱼咬你。”</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6. （爷爷回忆旧事）</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“前年还更有趣，你一个人在河边等我，差点儿不知道回来，天夜了，我还以为大鱼会吃掉你！”</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7. （翠翠反驳爷爷）</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“爷爷，你还以为大鱼会吃掉我？是别人家说我，我告给你的！” </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8. （爷爷又逗她长大）</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“翠翠，现在你人长大了，一个人一定敢上城去看船，不怕鱼吃掉你了。”</a:t>
            </a:r>
            <a:endParaRPr lang="zh-CN" altLang="en-US" b="1">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79070" y="44450"/>
            <a:ext cx="3382645" cy="460375"/>
          </a:xfrm>
          <a:prstGeom prst="rect">
            <a:avLst/>
          </a:prstGeom>
          <a:noFill/>
        </p:spPr>
        <p:txBody>
          <a:bodyPr wrap="square" rtlCol="0" anchor="t">
            <a:spAutoFit/>
          </a:bodyPr>
          <a:p>
            <a:r>
              <a:rPr lang="zh-CN" altLang="en-US" sz="2400" b="1" dirty="0">
                <a:latin typeface="黑体" panose="02010609060101010101" pitchFamily="49" charset="-122"/>
                <a:ea typeface="黑体" panose="02010609060101010101" pitchFamily="49" charset="-122"/>
                <a:sym typeface="+mn-ea"/>
              </a:rPr>
              <a:t>大鱼意象的</a:t>
            </a:r>
            <a:r>
              <a:rPr lang="zh-CN" altLang="en-US" sz="2400" b="1" dirty="0">
                <a:latin typeface="黑体" panose="02010609060101010101" pitchFamily="49" charset="-122"/>
                <a:ea typeface="黑体" panose="02010609060101010101" pitchFamily="49" charset="-122"/>
                <a:sym typeface="+mn-ea"/>
              </a:rPr>
              <a:t>作用</a:t>
            </a:r>
            <a:endParaRPr lang="zh-CN" altLang="en-US" sz="2400" b="1" dirty="0">
              <a:latin typeface="黑体" panose="02010609060101010101" pitchFamily="49" charset="-122"/>
              <a:ea typeface="黑体" panose="02010609060101010101" pitchFamily="49" charset="-122"/>
              <a:sym typeface="+mn-ea"/>
            </a:endParaRPr>
          </a:p>
        </p:txBody>
      </p:sp>
      <p:sp>
        <p:nvSpPr>
          <p:cNvPr id="6" name="文本框 5"/>
          <p:cNvSpPr txBox="1"/>
          <p:nvPr/>
        </p:nvSpPr>
        <p:spPr>
          <a:xfrm>
            <a:off x="248920" y="548640"/>
            <a:ext cx="8645525" cy="6185535"/>
          </a:xfrm>
          <a:prstGeom prst="rect">
            <a:avLst/>
          </a:prstGeom>
          <a:noFill/>
        </p:spPr>
        <p:txBody>
          <a:bodyPr wrap="square" rtlCol="0" anchor="t">
            <a:spAutoFit/>
          </a:bodyPr>
          <a:p>
            <a:r>
              <a:rPr lang="zh-CN" altLang="en-US" b="1">
                <a:latin typeface="黑体" panose="02010609060101010101" pitchFamily="49" charset="-122"/>
                <a:ea typeface="黑体" panose="02010609060101010101" pitchFamily="49" charset="-122"/>
                <a:cs typeface="黑体" panose="02010609060101010101" pitchFamily="49" charset="-122"/>
              </a:rPr>
              <a:t>一、表层作用：人物打趣的日常情话</a:t>
            </a:r>
            <a:r>
              <a:rPr lang="en-US" altLang="zh-CN" b="1">
                <a:latin typeface="黑体" panose="02010609060101010101" pitchFamily="49" charset="-122"/>
                <a:ea typeface="黑体" panose="02010609060101010101" pitchFamily="49" charset="-122"/>
                <a:cs typeface="黑体" panose="02010609060101010101" pitchFamily="49" charset="-122"/>
              </a:rPr>
              <a:t> </a:t>
            </a:r>
            <a:endParaRPr lang="en-US" altLang="zh-CN"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1. 最初是傩送对翠翠的玩笑调侃：“水里大鱼来咬了你”，是少年青涩的搭讪、含蓄示爱，湘西乡土随性淳朴的情话，青涩又暧昧。</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2. 后来成为爷爷和翠翠日常打趣的话语，祖孙二人用这句话闲谈，烘托温馨亲昵的亲情氛围。</a:t>
            </a:r>
            <a:r>
              <a:rPr lang="en-US" altLang="zh-CN" b="1">
                <a:latin typeface="黑体" panose="02010609060101010101" pitchFamily="49" charset="-122"/>
                <a:ea typeface="黑体" panose="02010609060101010101" pitchFamily="49" charset="-122"/>
                <a:cs typeface="黑体" panose="02010609060101010101" pitchFamily="49" charset="-122"/>
              </a:rPr>
              <a:t> </a:t>
            </a:r>
            <a:endParaRPr lang="en-US" altLang="zh-CN" b="1">
              <a:latin typeface="黑体" panose="02010609060101010101" pitchFamily="49" charset="-122"/>
              <a:ea typeface="黑体" panose="02010609060101010101" pitchFamily="49" charset="-122"/>
              <a:cs typeface="黑体" panose="02010609060101010101" pitchFamily="49" charset="-122"/>
            </a:endParaRPr>
          </a:p>
          <a:p>
            <a:endParaRPr lang="en-US" altLang="zh-CN"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二、</a:t>
            </a:r>
            <a:r>
              <a:rPr lang="zh-CN" altLang="en-US" b="1">
                <a:latin typeface="黑体" panose="02010609060101010101" pitchFamily="49" charset="-122"/>
                <a:ea typeface="黑体" panose="02010609060101010101" pitchFamily="49" charset="-122"/>
                <a:cs typeface="黑体" panose="02010609060101010101" pitchFamily="49" charset="-122"/>
                <a:sym typeface="+mn-ea"/>
              </a:rPr>
              <a:t>结构作用</a:t>
            </a:r>
            <a:r>
              <a:rPr lang="en-US" altLang="zh-CN" b="1">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1. 贯穿全文，作为线索，串联起翠翠和傩送、翠翠和爷爷的对话，前后呼应；</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2. 营造诗意朦胧的乡土氛围，贴合《边城》唯美、哀婉的文风；</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3. 推动情节，烘托人物心理，凸显翠翠敏感、娇羞的少女性格。</a:t>
            </a:r>
            <a:endParaRPr lang="zh-CN" altLang="en-US" b="1">
              <a:latin typeface="黑体" panose="02010609060101010101" pitchFamily="49" charset="-122"/>
              <a:ea typeface="黑体" panose="02010609060101010101" pitchFamily="49" charset="-122"/>
              <a:cs typeface="黑体" panose="02010609060101010101" pitchFamily="49" charset="-122"/>
              <a:sym typeface="+mn-ea"/>
            </a:endParaRPr>
          </a:p>
          <a:p>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三、</a:t>
            </a:r>
            <a:r>
              <a:rPr lang="zh-CN" altLang="en-US" b="1">
                <a:latin typeface="黑体" panose="02010609060101010101" pitchFamily="49" charset="-122"/>
                <a:ea typeface="黑体" panose="02010609060101010101" pitchFamily="49" charset="-122"/>
                <a:cs typeface="黑体" panose="02010609060101010101" pitchFamily="49" charset="-122"/>
                <a:sym typeface="+mn-ea"/>
              </a:rPr>
              <a:t>象征隐喻</a:t>
            </a:r>
            <a:r>
              <a:rPr lang="en-US" altLang="zh-CN" b="1">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1. 象征爱情</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大鱼是傩送的化身。反复提及大鱼，暗指翠翠心底忘不掉傩送，藏着少女朦胧懵懂的相思与爱恋；大鱼的执念，就是翠翠放不下的情愫。</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2. 象征命运与未知的忧患</a:t>
            </a:r>
            <a:endParaRPr lang="zh-CN" altLang="en-US"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sym typeface="+mn-ea"/>
              </a:rPr>
              <a:t>水本身缥缈无常，大鱼潜藏水中，象征不可捉摸的命运、世事无常。暗示这段爱情从一开始就潜藏遗憾，注定坎坷，为结局的悲剧埋下伏笔。</a:t>
            </a:r>
            <a:endParaRPr lang="zh-CN" altLang="en-US" b="1">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b="1">
                <a:latin typeface="黑体" panose="02010609060101010101" pitchFamily="49" charset="-122"/>
                <a:ea typeface="黑体" panose="02010609060101010101" pitchFamily="49" charset="-122"/>
                <a:cs typeface="黑体" panose="02010609060101010101" pitchFamily="49" charset="-122"/>
              </a:rPr>
              <a:t> </a:t>
            </a:r>
            <a:endParaRPr lang="en-US" altLang="zh-CN"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四、主旨层面</a:t>
            </a:r>
            <a:r>
              <a:rPr lang="en-US" altLang="zh-CN" b="1">
                <a:latin typeface="黑体" panose="02010609060101010101" pitchFamily="49" charset="-122"/>
                <a:ea typeface="黑体" panose="02010609060101010101" pitchFamily="49" charset="-122"/>
                <a:cs typeface="黑体" panose="02010609060101010101" pitchFamily="49" charset="-122"/>
              </a:rPr>
              <a:t> </a:t>
            </a:r>
            <a:endParaRPr lang="en-US" altLang="zh-CN" b="1">
              <a:latin typeface="黑体" panose="02010609060101010101" pitchFamily="49" charset="-122"/>
              <a:ea typeface="黑体" panose="02010609060101010101" pitchFamily="49" charset="-122"/>
              <a:cs typeface="黑体" panose="02010609060101010101" pitchFamily="49" charset="-122"/>
            </a:endParaRPr>
          </a:p>
          <a:p>
            <a:r>
              <a:rPr lang="zh-CN" altLang="en-US" b="1">
                <a:latin typeface="黑体" panose="02010609060101010101" pitchFamily="49" charset="-122"/>
                <a:ea typeface="黑体" panose="02010609060101010101" pitchFamily="49" charset="-122"/>
                <a:cs typeface="黑体" panose="02010609060101010101" pitchFamily="49" charset="-122"/>
              </a:rPr>
              <a:t>反复写大鱼，暗含美好人性、纯粹爱情在现实命运里难以圆满，寄托作者淡淡的哀愁，诠释作品优美而悲凉的悲剧底色。</a:t>
            </a:r>
            <a:endParaRPr lang="zh-CN" altLang="en-US" b="1">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 calcmode="lin" valueType="num">
                                      <p:cBhvr additive="base">
                                        <p:cTn id="3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 calcmode="lin" valueType="num">
                                      <p:cBhvr additive="base">
                                        <p:cTn id="3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6">
                                            <p:txEl>
                                              <p:pRg st="10" end="10"/>
                                            </p:txEl>
                                          </p:spTgt>
                                        </p:tgtEl>
                                        <p:attrNameLst>
                                          <p:attrName>style.visibility</p:attrName>
                                        </p:attrNameLst>
                                      </p:cBhvr>
                                      <p:to>
                                        <p:strVal val="visible"/>
                                      </p:to>
                                    </p:set>
                                    <p:anim calcmode="lin" valueType="num">
                                      <p:cBhvr additive="base">
                                        <p:cTn id="4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6">
                                            <p:txEl>
                                              <p:pRg st="11" end="11"/>
                                            </p:txEl>
                                          </p:spTgt>
                                        </p:tgtEl>
                                        <p:attrNameLst>
                                          <p:attrName>style.visibility</p:attrName>
                                        </p:attrNameLst>
                                      </p:cBhvr>
                                      <p:to>
                                        <p:strVal val="visible"/>
                                      </p:to>
                                    </p:set>
                                    <p:anim calcmode="lin" valueType="num">
                                      <p:cBhvr additive="base">
                                        <p:cTn id="49"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anim calcmode="lin" valueType="num">
                                      <p:cBhvr additive="base">
                                        <p:cTn id="55"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12" end="12"/>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6">
                                            <p:txEl>
                                              <p:pRg st="13" end="13"/>
                                            </p:txEl>
                                          </p:spTgt>
                                        </p:tgtEl>
                                        <p:attrNameLst>
                                          <p:attrName>style.visibility</p:attrName>
                                        </p:attrNameLst>
                                      </p:cBhvr>
                                      <p:to>
                                        <p:strVal val="visible"/>
                                      </p:to>
                                    </p:set>
                                    <p:anim calcmode="lin" valueType="num">
                                      <p:cBhvr additive="base">
                                        <p:cTn id="59"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6">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6">
                                            <p:txEl>
                                              <p:pRg st="15" end="15"/>
                                            </p:txEl>
                                          </p:spTgt>
                                        </p:tgtEl>
                                        <p:attrNameLst>
                                          <p:attrName>style.visibility</p:attrName>
                                        </p:attrNameLst>
                                      </p:cBhvr>
                                      <p:to>
                                        <p:strVal val="visible"/>
                                      </p:to>
                                    </p:set>
                                    <p:anim calcmode="lin" valueType="num">
                                      <p:cBhvr additive="base">
                                        <p:cTn id="65" dur="500" fill="hold"/>
                                        <p:tgtEl>
                                          <p:spTgt spid="6">
                                            <p:txEl>
                                              <p:pRg st="15" end="15"/>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6">
                                            <p:txEl>
                                              <p:pRg st="15" end="15"/>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6">
                                            <p:txEl>
                                              <p:pRg st="16" end="16"/>
                                            </p:txEl>
                                          </p:spTgt>
                                        </p:tgtEl>
                                        <p:attrNameLst>
                                          <p:attrName>style.visibility</p:attrName>
                                        </p:attrNameLst>
                                      </p:cBhvr>
                                      <p:to>
                                        <p:strVal val="visible"/>
                                      </p:to>
                                    </p:set>
                                    <p:anim calcmode="lin" valueType="num">
                                      <p:cBhvr additive="base">
                                        <p:cTn id="69" dur="500" fill="hold"/>
                                        <p:tgtEl>
                                          <p:spTgt spid="6">
                                            <p:txEl>
                                              <p:pRg st="16" end="16"/>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6">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任意多边形: 形状 15"/>
          <p:cNvSpPr/>
          <p:nvPr/>
        </p:nvSpPr>
        <p:spPr>
          <a:xfrm>
            <a:off x="281305" y="548640"/>
            <a:ext cx="8636635" cy="1347470"/>
          </a:xfrm>
          <a:custGeom>
            <a:avLst/>
            <a:gdLst>
              <a:gd name="connsiteX0" fmla="*/ 0 w 10553700"/>
              <a:gd name="connsiteY0" fmla="*/ 515156 h 3436156"/>
              <a:gd name="connsiteX1" fmla="*/ 2159000 w 10553700"/>
              <a:gd name="connsiteY1" fmla="*/ 870756 h 3436156"/>
              <a:gd name="connsiteX2" fmla="*/ 508000 w 10553700"/>
              <a:gd name="connsiteY2" fmla="*/ 489756 h 3436156"/>
              <a:gd name="connsiteX3" fmla="*/ 2438400 w 10553700"/>
              <a:gd name="connsiteY3" fmla="*/ 2610656 h 3436156"/>
              <a:gd name="connsiteX4" fmla="*/ 4978400 w 10553700"/>
              <a:gd name="connsiteY4" fmla="*/ 2089956 h 3436156"/>
              <a:gd name="connsiteX5" fmla="*/ 2552700 w 10553700"/>
              <a:gd name="connsiteY5" fmla="*/ 1937556 h 3436156"/>
              <a:gd name="connsiteX6" fmla="*/ 4584700 w 10553700"/>
              <a:gd name="connsiteY6" fmla="*/ 2724956 h 3436156"/>
              <a:gd name="connsiteX7" fmla="*/ 7442200 w 10553700"/>
              <a:gd name="connsiteY7" fmla="*/ 299256 h 3436156"/>
              <a:gd name="connsiteX8" fmla="*/ 5029200 w 10553700"/>
              <a:gd name="connsiteY8" fmla="*/ 299256 h 3436156"/>
              <a:gd name="connsiteX9" fmla="*/ 9601200 w 10553700"/>
              <a:gd name="connsiteY9" fmla="*/ 2661456 h 3436156"/>
              <a:gd name="connsiteX10" fmla="*/ 9791700 w 10553700"/>
              <a:gd name="connsiteY10" fmla="*/ 1747056 h 3436156"/>
              <a:gd name="connsiteX11" fmla="*/ 7340600 w 10553700"/>
              <a:gd name="connsiteY11" fmla="*/ 2394756 h 3436156"/>
              <a:gd name="connsiteX12" fmla="*/ 10553700 w 10553700"/>
              <a:gd name="connsiteY12" fmla="*/ 3436156 h 3436156"/>
              <a:gd name="connsiteX0-1" fmla="*/ 0 w 10553700"/>
              <a:gd name="connsiteY0-2" fmla="*/ 515156 h 3436156"/>
              <a:gd name="connsiteX1-3" fmla="*/ 2159000 w 10553700"/>
              <a:gd name="connsiteY1-4" fmla="*/ 870756 h 3436156"/>
              <a:gd name="connsiteX2-5" fmla="*/ 508000 w 10553700"/>
              <a:gd name="connsiteY2-6" fmla="*/ 489756 h 3436156"/>
              <a:gd name="connsiteX3-7" fmla="*/ 2438400 w 10553700"/>
              <a:gd name="connsiteY3-8" fmla="*/ 2610656 h 3436156"/>
              <a:gd name="connsiteX4-9" fmla="*/ 4978400 w 10553700"/>
              <a:gd name="connsiteY4-10" fmla="*/ 2089956 h 3436156"/>
              <a:gd name="connsiteX5-11" fmla="*/ 2552700 w 10553700"/>
              <a:gd name="connsiteY5-12" fmla="*/ 1937556 h 3436156"/>
              <a:gd name="connsiteX6-13" fmla="*/ 4584700 w 10553700"/>
              <a:gd name="connsiteY6-14" fmla="*/ 2724956 h 3436156"/>
              <a:gd name="connsiteX7-15" fmla="*/ 7442200 w 10553700"/>
              <a:gd name="connsiteY7-16" fmla="*/ 299256 h 3436156"/>
              <a:gd name="connsiteX8-17" fmla="*/ 5029200 w 10553700"/>
              <a:gd name="connsiteY8-18" fmla="*/ 299256 h 3436156"/>
              <a:gd name="connsiteX9-19" fmla="*/ 9601200 w 10553700"/>
              <a:gd name="connsiteY9-20" fmla="*/ 2661456 h 3436156"/>
              <a:gd name="connsiteX10-21" fmla="*/ 9791700 w 10553700"/>
              <a:gd name="connsiteY10-22" fmla="*/ 1747056 h 3436156"/>
              <a:gd name="connsiteX11-23" fmla="*/ 7340600 w 10553700"/>
              <a:gd name="connsiteY11-24" fmla="*/ 2394756 h 3436156"/>
              <a:gd name="connsiteX12-25" fmla="*/ 10553700 w 10553700"/>
              <a:gd name="connsiteY12-26" fmla="*/ 3436156 h 3436156"/>
              <a:gd name="connsiteX0-27" fmla="*/ 0 w 10553700"/>
              <a:gd name="connsiteY0-28" fmla="*/ 515156 h 3436156"/>
              <a:gd name="connsiteX1-29" fmla="*/ 2438400 w 10553700"/>
              <a:gd name="connsiteY1-30" fmla="*/ 1035856 h 3436156"/>
              <a:gd name="connsiteX2-31" fmla="*/ 508000 w 10553700"/>
              <a:gd name="connsiteY2-32" fmla="*/ 489756 h 3436156"/>
              <a:gd name="connsiteX3-33" fmla="*/ 2438400 w 10553700"/>
              <a:gd name="connsiteY3-34" fmla="*/ 2610656 h 3436156"/>
              <a:gd name="connsiteX4-35" fmla="*/ 4978400 w 10553700"/>
              <a:gd name="connsiteY4-36" fmla="*/ 2089956 h 3436156"/>
              <a:gd name="connsiteX5-37" fmla="*/ 2552700 w 10553700"/>
              <a:gd name="connsiteY5-38" fmla="*/ 1937556 h 3436156"/>
              <a:gd name="connsiteX6-39" fmla="*/ 4584700 w 10553700"/>
              <a:gd name="connsiteY6-40" fmla="*/ 2724956 h 3436156"/>
              <a:gd name="connsiteX7-41" fmla="*/ 7442200 w 10553700"/>
              <a:gd name="connsiteY7-42" fmla="*/ 299256 h 3436156"/>
              <a:gd name="connsiteX8-43" fmla="*/ 5029200 w 10553700"/>
              <a:gd name="connsiteY8-44" fmla="*/ 299256 h 3436156"/>
              <a:gd name="connsiteX9-45" fmla="*/ 9601200 w 10553700"/>
              <a:gd name="connsiteY9-46" fmla="*/ 2661456 h 3436156"/>
              <a:gd name="connsiteX10-47" fmla="*/ 9791700 w 10553700"/>
              <a:gd name="connsiteY10-48" fmla="*/ 1747056 h 3436156"/>
              <a:gd name="connsiteX11-49" fmla="*/ 7340600 w 10553700"/>
              <a:gd name="connsiteY11-50" fmla="*/ 2394756 h 3436156"/>
              <a:gd name="connsiteX12-51" fmla="*/ 10553700 w 10553700"/>
              <a:gd name="connsiteY12-52" fmla="*/ 3436156 h 3436156"/>
              <a:gd name="connsiteX0-53" fmla="*/ 0 w 10553700"/>
              <a:gd name="connsiteY0-54" fmla="*/ 515156 h 3436156"/>
              <a:gd name="connsiteX1-55" fmla="*/ 2438400 w 10553700"/>
              <a:gd name="connsiteY1-56" fmla="*/ 1035856 h 3436156"/>
              <a:gd name="connsiteX2-57" fmla="*/ 508000 w 10553700"/>
              <a:gd name="connsiteY2-58" fmla="*/ 489756 h 3436156"/>
              <a:gd name="connsiteX3-59" fmla="*/ 2438400 w 10553700"/>
              <a:gd name="connsiteY3-60" fmla="*/ 2610656 h 3436156"/>
              <a:gd name="connsiteX4-61" fmla="*/ 4978400 w 10553700"/>
              <a:gd name="connsiteY4-62" fmla="*/ 2089956 h 3436156"/>
              <a:gd name="connsiteX5-63" fmla="*/ 2552700 w 10553700"/>
              <a:gd name="connsiteY5-64" fmla="*/ 1937556 h 3436156"/>
              <a:gd name="connsiteX6-65" fmla="*/ 4584700 w 10553700"/>
              <a:gd name="connsiteY6-66" fmla="*/ 2724956 h 3436156"/>
              <a:gd name="connsiteX7-67" fmla="*/ 7442200 w 10553700"/>
              <a:gd name="connsiteY7-68" fmla="*/ 299256 h 3436156"/>
              <a:gd name="connsiteX8-69" fmla="*/ 5029200 w 10553700"/>
              <a:gd name="connsiteY8-70" fmla="*/ 299256 h 3436156"/>
              <a:gd name="connsiteX9-71" fmla="*/ 9601200 w 10553700"/>
              <a:gd name="connsiteY9-72" fmla="*/ 2661456 h 3436156"/>
              <a:gd name="connsiteX10-73" fmla="*/ 9791700 w 10553700"/>
              <a:gd name="connsiteY10-74" fmla="*/ 1747056 h 3436156"/>
              <a:gd name="connsiteX11-75" fmla="*/ 7340600 w 10553700"/>
              <a:gd name="connsiteY11-76" fmla="*/ 2394756 h 3436156"/>
              <a:gd name="connsiteX12-77" fmla="*/ 10553700 w 10553700"/>
              <a:gd name="connsiteY12-78" fmla="*/ 3436156 h 3436156"/>
              <a:gd name="connsiteX0-79" fmla="*/ 0 w 10553700"/>
              <a:gd name="connsiteY0-80" fmla="*/ 515156 h 3436156"/>
              <a:gd name="connsiteX1-81" fmla="*/ 2438400 w 10553700"/>
              <a:gd name="connsiteY1-82" fmla="*/ 1035856 h 3436156"/>
              <a:gd name="connsiteX2-83" fmla="*/ 508000 w 10553700"/>
              <a:gd name="connsiteY2-84" fmla="*/ 489756 h 3436156"/>
              <a:gd name="connsiteX3-85" fmla="*/ 2438400 w 10553700"/>
              <a:gd name="connsiteY3-86" fmla="*/ 2610656 h 3436156"/>
              <a:gd name="connsiteX4-87" fmla="*/ 4978400 w 10553700"/>
              <a:gd name="connsiteY4-88" fmla="*/ 2089956 h 3436156"/>
              <a:gd name="connsiteX5-89" fmla="*/ 2552700 w 10553700"/>
              <a:gd name="connsiteY5-90" fmla="*/ 1937556 h 3436156"/>
              <a:gd name="connsiteX6-91" fmla="*/ 4584700 w 10553700"/>
              <a:gd name="connsiteY6-92" fmla="*/ 2724956 h 3436156"/>
              <a:gd name="connsiteX7-93" fmla="*/ 7442200 w 10553700"/>
              <a:gd name="connsiteY7-94" fmla="*/ 299256 h 3436156"/>
              <a:gd name="connsiteX8-95" fmla="*/ 5029200 w 10553700"/>
              <a:gd name="connsiteY8-96" fmla="*/ 299256 h 3436156"/>
              <a:gd name="connsiteX9-97" fmla="*/ 9601200 w 10553700"/>
              <a:gd name="connsiteY9-98" fmla="*/ 2661456 h 3436156"/>
              <a:gd name="connsiteX10-99" fmla="*/ 9791700 w 10553700"/>
              <a:gd name="connsiteY10-100" fmla="*/ 1747056 h 3436156"/>
              <a:gd name="connsiteX11-101" fmla="*/ 7340600 w 10553700"/>
              <a:gd name="connsiteY11-102" fmla="*/ 2394756 h 3436156"/>
              <a:gd name="connsiteX12-103" fmla="*/ 10553700 w 10553700"/>
              <a:gd name="connsiteY12-104" fmla="*/ 3436156 h 3436156"/>
              <a:gd name="connsiteX0-105" fmla="*/ 0 w 10553700"/>
              <a:gd name="connsiteY0-106" fmla="*/ 515156 h 3436156"/>
              <a:gd name="connsiteX1-107" fmla="*/ 2438400 w 10553700"/>
              <a:gd name="connsiteY1-108" fmla="*/ 1035856 h 3436156"/>
              <a:gd name="connsiteX2-109" fmla="*/ 508000 w 10553700"/>
              <a:gd name="connsiteY2-110" fmla="*/ 489756 h 3436156"/>
              <a:gd name="connsiteX3-111" fmla="*/ 2438400 w 10553700"/>
              <a:gd name="connsiteY3-112" fmla="*/ 2610656 h 3436156"/>
              <a:gd name="connsiteX4-113" fmla="*/ 4978400 w 10553700"/>
              <a:gd name="connsiteY4-114" fmla="*/ 2089956 h 3436156"/>
              <a:gd name="connsiteX5-115" fmla="*/ 2552700 w 10553700"/>
              <a:gd name="connsiteY5-116" fmla="*/ 1937556 h 3436156"/>
              <a:gd name="connsiteX6-117" fmla="*/ 4584700 w 10553700"/>
              <a:gd name="connsiteY6-118" fmla="*/ 2724956 h 3436156"/>
              <a:gd name="connsiteX7-119" fmla="*/ 7442200 w 10553700"/>
              <a:gd name="connsiteY7-120" fmla="*/ 299256 h 3436156"/>
              <a:gd name="connsiteX8-121" fmla="*/ 5029200 w 10553700"/>
              <a:gd name="connsiteY8-122" fmla="*/ 299256 h 3436156"/>
              <a:gd name="connsiteX9-123" fmla="*/ 9601200 w 10553700"/>
              <a:gd name="connsiteY9-124" fmla="*/ 2661456 h 3436156"/>
              <a:gd name="connsiteX10-125" fmla="*/ 9791700 w 10553700"/>
              <a:gd name="connsiteY10-126" fmla="*/ 1747056 h 3436156"/>
              <a:gd name="connsiteX11-127" fmla="*/ 7340600 w 10553700"/>
              <a:gd name="connsiteY11-128" fmla="*/ 2394756 h 3436156"/>
              <a:gd name="connsiteX12-129" fmla="*/ 10553700 w 10553700"/>
              <a:gd name="connsiteY12-130" fmla="*/ 3436156 h 3436156"/>
              <a:gd name="connsiteX0-131" fmla="*/ 0 w 10553700"/>
              <a:gd name="connsiteY0-132" fmla="*/ 515156 h 3436156"/>
              <a:gd name="connsiteX1-133" fmla="*/ 2438400 w 10553700"/>
              <a:gd name="connsiteY1-134" fmla="*/ 1035856 h 3436156"/>
              <a:gd name="connsiteX2-135" fmla="*/ 508000 w 10553700"/>
              <a:gd name="connsiteY2-136" fmla="*/ 489756 h 3436156"/>
              <a:gd name="connsiteX3-137" fmla="*/ 2438400 w 10553700"/>
              <a:gd name="connsiteY3-138" fmla="*/ 2610656 h 3436156"/>
              <a:gd name="connsiteX4-139" fmla="*/ 4978400 w 10553700"/>
              <a:gd name="connsiteY4-140" fmla="*/ 2089956 h 3436156"/>
              <a:gd name="connsiteX5-141" fmla="*/ 2552700 w 10553700"/>
              <a:gd name="connsiteY5-142" fmla="*/ 1937556 h 3436156"/>
              <a:gd name="connsiteX6-143" fmla="*/ 4584700 w 10553700"/>
              <a:gd name="connsiteY6-144" fmla="*/ 2724956 h 3436156"/>
              <a:gd name="connsiteX7-145" fmla="*/ 7442200 w 10553700"/>
              <a:gd name="connsiteY7-146" fmla="*/ 299256 h 3436156"/>
              <a:gd name="connsiteX8-147" fmla="*/ 5029200 w 10553700"/>
              <a:gd name="connsiteY8-148" fmla="*/ 299256 h 3436156"/>
              <a:gd name="connsiteX9-149" fmla="*/ 9601200 w 10553700"/>
              <a:gd name="connsiteY9-150" fmla="*/ 2661456 h 3436156"/>
              <a:gd name="connsiteX10-151" fmla="*/ 9791700 w 10553700"/>
              <a:gd name="connsiteY10-152" fmla="*/ 1747056 h 3436156"/>
              <a:gd name="connsiteX11-153" fmla="*/ 7340600 w 10553700"/>
              <a:gd name="connsiteY11-154" fmla="*/ 2394756 h 3436156"/>
              <a:gd name="connsiteX12-155" fmla="*/ 10553700 w 10553700"/>
              <a:gd name="connsiteY12-156" fmla="*/ 3436156 h 3436156"/>
              <a:gd name="connsiteX0-157" fmla="*/ 0 w 10553700"/>
              <a:gd name="connsiteY0-158" fmla="*/ 515156 h 3436156"/>
              <a:gd name="connsiteX1-159" fmla="*/ 2438400 w 10553700"/>
              <a:gd name="connsiteY1-160" fmla="*/ 1035856 h 3436156"/>
              <a:gd name="connsiteX2-161" fmla="*/ 508000 w 10553700"/>
              <a:gd name="connsiteY2-162" fmla="*/ 489756 h 3436156"/>
              <a:gd name="connsiteX3-163" fmla="*/ 2438400 w 10553700"/>
              <a:gd name="connsiteY3-164" fmla="*/ 2610656 h 3436156"/>
              <a:gd name="connsiteX4-165" fmla="*/ 4978400 w 10553700"/>
              <a:gd name="connsiteY4-166" fmla="*/ 2089956 h 3436156"/>
              <a:gd name="connsiteX5-167" fmla="*/ 2552700 w 10553700"/>
              <a:gd name="connsiteY5-168" fmla="*/ 1937556 h 3436156"/>
              <a:gd name="connsiteX6-169" fmla="*/ 4584700 w 10553700"/>
              <a:gd name="connsiteY6-170" fmla="*/ 2724956 h 3436156"/>
              <a:gd name="connsiteX7-171" fmla="*/ 7442200 w 10553700"/>
              <a:gd name="connsiteY7-172" fmla="*/ 299256 h 3436156"/>
              <a:gd name="connsiteX8-173" fmla="*/ 5029200 w 10553700"/>
              <a:gd name="connsiteY8-174" fmla="*/ 299256 h 3436156"/>
              <a:gd name="connsiteX9-175" fmla="*/ 9601200 w 10553700"/>
              <a:gd name="connsiteY9-176" fmla="*/ 2661456 h 3436156"/>
              <a:gd name="connsiteX10-177" fmla="*/ 9791700 w 10553700"/>
              <a:gd name="connsiteY10-178" fmla="*/ 1747056 h 3436156"/>
              <a:gd name="connsiteX11-179" fmla="*/ 7340600 w 10553700"/>
              <a:gd name="connsiteY11-180" fmla="*/ 2394756 h 3436156"/>
              <a:gd name="connsiteX12-181" fmla="*/ 10553700 w 10553700"/>
              <a:gd name="connsiteY12-182" fmla="*/ 3436156 h 3436156"/>
              <a:gd name="connsiteX0-183" fmla="*/ 0 w 10553700"/>
              <a:gd name="connsiteY0-184" fmla="*/ 515156 h 3436156"/>
              <a:gd name="connsiteX1-185" fmla="*/ 2438400 w 10553700"/>
              <a:gd name="connsiteY1-186" fmla="*/ 1035856 h 3436156"/>
              <a:gd name="connsiteX2-187" fmla="*/ 508000 w 10553700"/>
              <a:gd name="connsiteY2-188" fmla="*/ 489756 h 3436156"/>
              <a:gd name="connsiteX3-189" fmla="*/ 2438400 w 10553700"/>
              <a:gd name="connsiteY3-190" fmla="*/ 2610656 h 3436156"/>
              <a:gd name="connsiteX4-191" fmla="*/ 4978400 w 10553700"/>
              <a:gd name="connsiteY4-192" fmla="*/ 2089956 h 3436156"/>
              <a:gd name="connsiteX5-193" fmla="*/ 2552700 w 10553700"/>
              <a:gd name="connsiteY5-194" fmla="*/ 1937556 h 3436156"/>
              <a:gd name="connsiteX6-195" fmla="*/ 4584700 w 10553700"/>
              <a:gd name="connsiteY6-196" fmla="*/ 2724956 h 3436156"/>
              <a:gd name="connsiteX7-197" fmla="*/ 7442200 w 10553700"/>
              <a:gd name="connsiteY7-198" fmla="*/ 299256 h 3436156"/>
              <a:gd name="connsiteX8-199" fmla="*/ 5029200 w 10553700"/>
              <a:gd name="connsiteY8-200" fmla="*/ 299256 h 3436156"/>
              <a:gd name="connsiteX9-201" fmla="*/ 9601200 w 10553700"/>
              <a:gd name="connsiteY9-202" fmla="*/ 2661456 h 3436156"/>
              <a:gd name="connsiteX10-203" fmla="*/ 9791700 w 10553700"/>
              <a:gd name="connsiteY10-204" fmla="*/ 1747056 h 3436156"/>
              <a:gd name="connsiteX11-205" fmla="*/ 7340600 w 10553700"/>
              <a:gd name="connsiteY11-206" fmla="*/ 2394756 h 3436156"/>
              <a:gd name="connsiteX12-207" fmla="*/ 10553700 w 10553700"/>
              <a:gd name="connsiteY12-208" fmla="*/ 3436156 h 3436156"/>
              <a:gd name="connsiteX0-209" fmla="*/ 0 w 10553700"/>
              <a:gd name="connsiteY0-210" fmla="*/ 515156 h 3436156"/>
              <a:gd name="connsiteX1-211" fmla="*/ 2438400 w 10553700"/>
              <a:gd name="connsiteY1-212" fmla="*/ 1035856 h 3436156"/>
              <a:gd name="connsiteX2-213" fmla="*/ 508000 w 10553700"/>
              <a:gd name="connsiteY2-214" fmla="*/ 489756 h 3436156"/>
              <a:gd name="connsiteX3-215" fmla="*/ 2438400 w 10553700"/>
              <a:gd name="connsiteY3-216" fmla="*/ 2610656 h 3436156"/>
              <a:gd name="connsiteX4-217" fmla="*/ 4978400 w 10553700"/>
              <a:gd name="connsiteY4-218" fmla="*/ 2089956 h 3436156"/>
              <a:gd name="connsiteX5-219" fmla="*/ 2552700 w 10553700"/>
              <a:gd name="connsiteY5-220" fmla="*/ 1937556 h 3436156"/>
              <a:gd name="connsiteX6-221" fmla="*/ 4584700 w 10553700"/>
              <a:gd name="connsiteY6-222" fmla="*/ 2724956 h 3436156"/>
              <a:gd name="connsiteX7-223" fmla="*/ 7442200 w 10553700"/>
              <a:gd name="connsiteY7-224" fmla="*/ 299256 h 3436156"/>
              <a:gd name="connsiteX8-225" fmla="*/ 5029200 w 10553700"/>
              <a:gd name="connsiteY8-226" fmla="*/ 299256 h 3436156"/>
              <a:gd name="connsiteX9-227" fmla="*/ 9601200 w 10553700"/>
              <a:gd name="connsiteY9-228" fmla="*/ 2661456 h 3436156"/>
              <a:gd name="connsiteX10-229" fmla="*/ 9791700 w 10553700"/>
              <a:gd name="connsiteY10-230" fmla="*/ 1747056 h 3436156"/>
              <a:gd name="connsiteX11-231" fmla="*/ 7340600 w 10553700"/>
              <a:gd name="connsiteY11-232" fmla="*/ 2394756 h 3436156"/>
              <a:gd name="connsiteX12-233" fmla="*/ 10553700 w 10553700"/>
              <a:gd name="connsiteY12-234" fmla="*/ 3436156 h 3436156"/>
              <a:gd name="connsiteX0-235" fmla="*/ 0 w 10553700"/>
              <a:gd name="connsiteY0-236" fmla="*/ 515156 h 3436156"/>
              <a:gd name="connsiteX1-237" fmla="*/ 2438400 w 10553700"/>
              <a:gd name="connsiteY1-238" fmla="*/ 1035856 h 3436156"/>
              <a:gd name="connsiteX2-239" fmla="*/ 508000 w 10553700"/>
              <a:gd name="connsiteY2-240" fmla="*/ 489756 h 3436156"/>
              <a:gd name="connsiteX3-241" fmla="*/ 2438400 w 10553700"/>
              <a:gd name="connsiteY3-242" fmla="*/ 2610656 h 3436156"/>
              <a:gd name="connsiteX4-243" fmla="*/ 4978400 w 10553700"/>
              <a:gd name="connsiteY4-244" fmla="*/ 2089956 h 3436156"/>
              <a:gd name="connsiteX5-245" fmla="*/ 2552700 w 10553700"/>
              <a:gd name="connsiteY5-246" fmla="*/ 1937556 h 3436156"/>
              <a:gd name="connsiteX6-247" fmla="*/ 4584700 w 10553700"/>
              <a:gd name="connsiteY6-248" fmla="*/ 2724956 h 3436156"/>
              <a:gd name="connsiteX7-249" fmla="*/ 7442200 w 10553700"/>
              <a:gd name="connsiteY7-250" fmla="*/ 299256 h 3436156"/>
              <a:gd name="connsiteX8-251" fmla="*/ 5029200 w 10553700"/>
              <a:gd name="connsiteY8-252" fmla="*/ 299256 h 3436156"/>
              <a:gd name="connsiteX9-253" fmla="*/ 9601200 w 10553700"/>
              <a:gd name="connsiteY9-254" fmla="*/ 2661456 h 3436156"/>
              <a:gd name="connsiteX10-255" fmla="*/ 9791700 w 10553700"/>
              <a:gd name="connsiteY10-256" fmla="*/ 1747056 h 3436156"/>
              <a:gd name="connsiteX11-257" fmla="*/ 7340600 w 10553700"/>
              <a:gd name="connsiteY11-258" fmla="*/ 2394756 h 3436156"/>
              <a:gd name="connsiteX12-259" fmla="*/ 10553700 w 10553700"/>
              <a:gd name="connsiteY12-260" fmla="*/ 3436156 h 3436156"/>
              <a:gd name="connsiteX0-261" fmla="*/ 0 w 10553700"/>
              <a:gd name="connsiteY0-262" fmla="*/ 515156 h 3436156"/>
              <a:gd name="connsiteX1-263" fmla="*/ 2438400 w 10553700"/>
              <a:gd name="connsiteY1-264" fmla="*/ 1035856 h 3436156"/>
              <a:gd name="connsiteX2-265" fmla="*/ 508000 w 10553700"/>
              <a:gd name="connsiteY2-266" fmla="*/ 489756 h 3436156"/>
              <a:gd name="connsiteX3-267" fmla="*/ 2438400 w 10553700"/>
              <a:gd name="connsiteY3-268" fmla="*/ 2610656 h 3436156"/>
              <a:gd name="connsiteX4-269" fmla="*/ 4978400 w 10553700"/>
              <a:gd name="connsiteY4-270" fmla="*/ 2089956 h 3436156"/>
              <a:gd name="connsiteX5-271" fmla="*/ 2552700 w 10553700"/>
              <a:gd name="connsiteY5-272" fmla="*/ 1937556 h 3436156"/>
              <a:gd name="connsiteX6-273" fmla="*/ 4584700 w 10553700"/>
              <a:gd name="connsiteY6-274" fmla="*/ 2724956 h 3436156"/>
              <a:gd name="connsiteX7-275" fmla="*/ 7442200 w 10553700"/>
              <a:gd name="connsiteY7-276" fmla="*/ 299256 h 3436156"/>
              <a:gd name="connsiteX8-277" fmla="*/ 5029200 w 10553700"/>
              <a:gd name="connsiteY8-278" fmla="*/ 299256 h 3436156"/>
              <a:gd name="connsiteX9-279" fmla="*/ 9601200 w 10553700"/>
              <a:gd name="connsiteY9-280" fmla="*/ 2661456 h 3436156"/>
              <a:gd name="connsiteX10-281" fmla="*/ 9791700 w 10553700"/>
              <a:gd name="connsiteY10-282" fmla="*/ 1747056 h 3436156"/>
              <a:gd name="connsiteX11-283" fmla="*/ 7340600 w 10553700"/>
              <a:gd name="connsiteY11-284" fmla="*/ 2394756 h 3436156"/>
              <a:gd name="connsiteX12-285" fmla="*/ 10553700 w 10553700"/>
              <a:gd name="connsiteY12-286" fmla="*/ 3436156 h 3436156"/>
              <a:gd name="connsiteX0-287" fmla="*/ 0 w 10553700"/>
              <a:gd name="connsiteY0-288" fmla="*/ 515156 h 3436156"/>
              <a:gd name="connsiteX1-289" fmla="*/ 2438400 w 10553700"/>
              <a:gd name="connsiteY1-290" fmla="*/ 1035856 h 3436156"/>
              <a:gd name="connsiteX2-291" fmla="*/ 508000 w 10553700"/>
              <a:gd name="connsiteY2-292" fmla="*/ 489756 h 3436156"/>
              <a:gd name="connsiteX3-293" fmla="*/ 2438400 w 10553700"/>
              <a:gd name="connsiteY3-294" fmla="*/ 2610656 h 3436156"/>
              <a:gd name="connsiteX4-295" fmla="*/ 4978400 w 10553700"/>
              <a:gd name="connsiteY4-296" fmla="*/ 2089956 h 3436156"/>
              <a:gd name="connsiteX5-297" fmla="*/ 2552700 w 10553700"/>
              <a:gd name="connsiteY5-298" fmla="*/ 1937556 h 3436156"/>
              <a:gd name="connsiteX6-299" fmla="*/ 4584700 w 10553700"/>
              <a:gd name="connsiteY6-300" fmla="*/ 2724956 h 3436156"/>
              <a:gd name="connsiteX7-301" fmla="*/ 7442200 w 10553700"/>
              <a:gd name="connsiteY7-302" fmla="*/ 299256 h 3436156"/>
              <a:gd name="connsiteX8-303" fmla="*/ 5029200 w 10553700"/>
              <a:gd name="connsiteY8-304" fmla="*/ 299256 h 3436156"/>
              <a:gd name="connsiteX9-305" fmla="*/ 9601200 w 10553700"/>
              <a:gd name="connsiteY9-306" fmla="*/ 2661456 h 3436156"/>
              <a:gd name="connsiteX10-307" fmla="*/ 9791700 w 10553700"/>
              <a:gd name="connsiteY10-308" fmla="*/ 1747056 h 3436156"/>
              <a:gd name="connsiteX11-309" fmla="*/ 7340600 w 10553700"/>
              <a:gd name="connsiteY11-310" fmla="*/ 2394756 h 3436156"/>
              <a:gd name="connsiteX12-311" fmla="*/ 10553700 w 10553700"/>
              <a:gd name="connsiteY12-312" fmla="*/ 3436156 h 3436156"/>
              <a:gd name="connsiteX0-313" fmla="*/ 0 w 10553700"/>
              <a:gd name="connsiteY0-314" fmla="*/ 515156 h 3436156"/>
              <a:gd name="connsiteX1-315" fmla="*/ 2438400 w 10553700"/>
              <a:gd name="connsiteY1-316" fmla="*/ 1035856 h 3436156"/>
              <a:gd name="connsiteX2-317" fmla="*/ 508000 w 10553700"/>
              <a:gd name="connsiteY2-318" fmla="*/ 489756 h 3436156"/>
              <a:gd name="connsiteX3-319" fmla="*/ 2438400 w 10553700"/>
              <a:gd name="connsiteY3-320" fmla="*/ 2610656 h 3436156"/>
              <a:gd name="connsiteX4-321" fmla="*/ 4978400 w 10553700"/>
              <a:gd name="connsiteY4-322" fmla="*/ 2089956 h 3436156"/>
              <a:gd name="connsiteX5-323" fmla="*/ 2552700 w 10553700"/>
              <a:gd name="connsiteY5-324" fmla="*/ 1937556 h 3436156"/>
              <a:gd name="connsiteX6-325" fmla="*/ 4584700 w 10553700"/>
              <a:gd name="connsiteY6-326" fmla="*/ 2724956 h 3436156"/>
              <a:gd name="connsiteX7-327" fmla="*/ 7442200 w 10553700"/>
              <a:gd name="connsiteY7-328" fmla="*/ 299256 h 3436156"/>
              <a:gd name="connsiteX8-329" fmla="*/ 5029200 w 10553700"/>
              <a:gd name="connsiteY8-330" fmla="*/ 299256 h 3436156"/>
              <a:gd name="connsiteX9-331" fmla="*/ 9601200 w 10553700"/>
              <a:gd name="connsiteY9-332" fmla="*/ 2661456 h 3436156"/>
              <a:gd name="connsiteX10-333" fmla="*/ 9791700 w 10553700"/>
              <a:gd name="connsiteY10-334" fmla="*/ 1747056 h 3436156"/>
              <a:gd name="connsiteX11-335" fmla="*/ 7340600 w 10553700"/>
              <a:gd name="connsiteY11-336" fmla="*/ 2394756 h 3436156"/>
              <a:gd name="connsiteX12-337" fmla="*/ 10553700 w 10553700"/>
              <a:gd name="connsiteY12-338" fmla="*/ 3436156 h 3436156"/>
              <a:gd name="connsiteX0-339" fmla="*/ 0 w 10553700"/>
              <a:gd name="connsiteY0-340" fmla="*/ 515156 h 3436156"/>
              <a:gd name="connsiteX1-341" fmla="*/ 2438400 w 10553700"/>
              <a:gd name="connsiteY1-342" fmla="*/ 1035856 h 3436156"/>
              <a:gd name="connsiteX2-343" fmla="*/ 508000 w 10553700"/>
              <a:gd name="connsiteY2-344" fmla="*/ 489756 h 3436156"/>
              <a:gd name="connsiteX3-345" fmla="*/ 2438400 w 10553700"/>
              <a:gd name="connsiteY3-346" fmla="*/ 2610656 h 3436156"/>
              <a:gd name="connsiteX4-347" fmla="*/ 4978400 w 10553700"/>
              <a:gd name="connsiteY4-348" fmla="*/ 2089956 h 3436156"/>
              <a:gd name="connsiteX5-349" fmla="*/ 2552700 w 10553700"/>
              <a:gd name="connsiteY5-350" fmla="*/ 1937556 h 3436156"/>
              <a:gd name="connsiteX6-351" fmla="*/ 4584700 w 10553700"/>
              <a:gd name="connsiteY6-352" fmla="*/ 2724956 h 3436156"/>
              <a:gd name="connsiteX7-353" fmla="*/ 7442200 w 10553700"/>
              <a:gd name="connsiteY7-354" fmla="*/ 299256 h 3436156"/>
              <a:gd name="connsiteX8-355" fmla="*/ 5029200 w 10553700"/>
              <a:gd name="connsiteY8-356" fmla="*/ 299256 h 3436156"/>
              <a:gd name="connsiteX9-357" fmla="*/ 9601200 w 10553700"/>
              <a:gd name="connsiteY9-358" fmla="*/ 2661456 h 3436156"/>
              <a:gd name="connsiteX10-359" fmla="*/ 9791700 w 10553700"/>
              <a:gd name="connsiteY10-360" fmla="*/ 1747056 h 3436156"/>
              <a:gd name="connsiteX11-361" fmla="*/ 7340600 w 10553700"/>
              <a:gd name="connsiteY11-362" fmla="*/ 2394756 h 3436156"/>
              <a:gd name="connsiteX12-363" fmla="*/ 10553700 w 10553700"/>
              <a:gd name="connsiteY12-364" fmla="*/ 3436156 h 3436156"/>
              <a:gd name="connsiteX0-365" fmla="*/ 0 w 10553700"/>
              <a:gd name="connsiteY0-366" fmla="*/ 515156 h 3436156"/>
              <a:gd name="connsiteX1-367" fmla="*/ 2438400 w 10553700"/>
              <a:gd name="connsiteY1-368" fmla="*/ 1035856 h 3436156"/>
              <a:gd name="connsiteX2-369" fmla="*/ 508000 w 10553700"/>
              <a:gd name="connsiteY2-370" fmla="*/ 489756 h 3436156"/>
              <a:gd name="connsiteX3-371" fmla="*/ 2438400 w 10553700"/>
              <a:gd name="connsiteY3-372" fmla="*/ 2610656 h 3436156"/>
              <a:gd name="connsiteX4-373" fmla="*/ 4978400 w 10553700"/>
              <a:gd name="connsiteY4-374" fmla="*/ 2089956 h 3436156"/>
              <a:gd name="connsiteX5-375" fmla="*/ 2552700 w 10553700"/>
              <a:gd name="connsiteY5-376" fmla="*/ 1937556 h 3436156"/>
              <a:gd name="connsiteX6-377" fmla="*/ 4584700 w 10553700"/>
              <a:gd name="connsiteY6-378" fmla="*/ 2724956 h 3436156"/>
              <a:gd name="connsiteX7-379" fmla="*/ 7442200 w 10553700"/>
              <a:gd name="connsiteY7-380" fmla="*/ 299256 h 3436156"/>
              <a:gd name="connsiteX8-381" fmla="*/ 5029200 w 10553700"/>
              <a:gd name="connsiteY8-382" fmla="*/ 299256 h 3436156"/>
              <a:gd name="connsiteX9-383" fmla="*/ 9601200 w 10553700"/>
              <a:gd name="connsiteY9-384" fmla="*/ 2661456 h 3436156"/>
              <a:gd name="connsiteX10-385" fmla="*/ 9791700 w 10553700"/>
              <a:gd name="connsiteY10-386" fmla="*/ 1747056 h 3436156"/>
              <a:gd name="connsiteX11-387" fmla="*/ 7340600 w 10553700"/>
              <a:gd name="connsiteY11-388" fmla="*/ 2394756 h 3436156"/>
              <a:gd name="connsiteX12-389" fmla="*/ 10553700 w 10553700"/>
              <a:gd name="connsiteY12-390" fmla="*/ 3436156 h 3436156"/>
              <a:gd name="connsiteX0-391" fmla="*/ 0 w 10553700"/>
              <a:gd name="connsiteY0-392" fmla="*/ 515156 h 3436156"/>
              <a:gd name="connsiteX1-393" fmla="*/ 2260600 w 10553700"/>
              <a:gd name="connsiteY1-394" fmla="*/ 997756 h 3436156"/>
              <a:gd name="connsiteX2-395" fmla="*/ 508000 w 10553700"/>
              <a:gd name="connsiteY2-396" fmla="*/ 489756 h 3436156"/>
              <a:gd name="connsiteX3-397" fmla="*/ 2438400 w 10553700"/>
              <a:gd name="connsiteY3-398" fmla="*/ 2610656 h 3436156"/>
              <a:gd name="connsiteX4-399" fmla="*/ 4978400 w 10553700"/>
              <a:gd name="connsiteY4-400" fmla="*/ 2089956 h 3436156"/>
              <a:gd name="connsiteX5-401" fmla="*/ 2552700 w 10553700"/>
              <a:gd name="connsiteY5-402" fmla="*/ 1937556 h 3436156"/>
              <a:gd name="connsiteX6-403" fmla="*/ 4584700 w 10553700"/>
              <a:gd name="connsiteY6-404" fmla="*/ 2724956 h 3436156"/>
              <a:gd name="connsiteX7-405" fmla="*/ 7442200 w 10553700"/>
              <a:gd name="connsiteY7-406" fmla="*/ 299256 h 3436156"/>
              <a:gd name="connsiteX8-407" fmla="*/ 5029200 w 10553700"/>
              <a:gd name="connsiteY8-408" fmla="*/ 299256 h 3436156"/>
              <a:gd name="connsiteX9-409" fmla="*/ 9601200 w 10553700"/>
              <a:gd name="connsiteY9-410" fmla="*/ 2661456 h 3436156"/>
              <a:gd name="connsiteX10-411" fmla="*/ 9791700 w 10553700"/>
              <a:gd name="connsiteY10-412" fmla="*/ 1747056 h 3436156"/>
              <a:gd name="connsiteX11-413" fmla="*/ 7340600 w 10553700"/>
              <a:gd name="connsiteY11-414" fmla="*/ 2394756 h 3436156"/>
              <a:gd name="connsiteX12-415" fmla="*/ 10553700 w 10553700"/>
              <a:gd name="connsiteY12-416" fmla="*/ 3436156 h 3436156"/>
              <a:gd name="connsiteX0-417" fmla="*/ 0 w 10553700"/>
              <a:gd name="connsiteY0-418" fmla="*/ 515156 h 3436156"/>
              <a:gd name="connsiteX1-419" fmla="*/ 2260600 w 10553700"/>
              <a:gd name="connsiteY1-420" fmla="*/ 997756 h 3436156"/>
              <a:gd name="connsiteX2-421" fmla="*/ 381000 w 10553700"/>
              <a:gd name="connsiteY2-422" fmla="*/ 426256 h 3436156"/>
              <a:gd name="connsiteX3-423" fmla="*/ 2438400 w 10553700"/>
              <a:gd name="connsiteY3-424" fmla="*/ 2610656 h 3436156"/>
              <a:gd name="connsiteX4-425" fmla="*/ 4978400 w 10553700"/>
              <a:gd name="connsiteY4-426" fmla="*/ 2089956 h 3436156"/>
              <a:gd name="connsiteX5-427" fmla="*/ 2552700 w 10553700"/>
              <a:gd name="connsiteY5-428" fmla="*/ 1937556 h 3436156"/>
              <a:gd name="connsiteX6-429" fmla="*/ 4584700 w 10553700"/>
              <a:gd name="connsiteY6-430" fmla="*/ 2724956 h 3436156"/>
              <a:gd name="connsiteX7-431" fmla="*/ 7442200 w 10553700"/>
              <a:gd name="connsiteY7-432" fmla="*/ 299256 h 3436156"/>
              <a:gd name="connsiteX8-433" fmla="*/ 5029200 w 10553700"/>
              <a:gd name="connsiteY8-434" fmla="*/ 299256 h 3436156"/>
              <a:gd name="connsiteX9-435" fmla="*/ 9601200 w 10553700"/>
              <a:gd name="connsiteY9-436" fmla="*/ 2661456 h 3436156"/>
              <a:gd name="connsiteX10-437" fmla="*/ 9791700 w 10553700"/>
              <a:gd name="connsiteY10-438" fmla="*/ 1747056 h 3436156"/>
              <a:gd name="connsiteX11-439" fmla="*/ 7340600 w 10553700"/>
              <a:gd name="connsiteY11-440" fmla="*/ 2394756 h 3436156"/>
              <a:gd name="connsiteX12-441" fmla="*/ 10553700 w 10553700"/>
              <a:gd name="connsiteY12-442" fmla="*/ 3436156 h 3436156"/>
              <a:gd name="connsiteX0-443" fmla="*/ 0 w 10553700"/>
              <a:gd name="connsiteY0-444" fmla="*/ 515156 h 3436156"/>
              <a:gd name="connsiteX1-445" fmla="*/ 2260600 w 10553700"/>
              <a:gd name="connsiteY1-446" fmla="*/ 997756 h 3436156"/>
              <a:gd name="connsiteX2-447" fmla="*/ 381000 w 10553700"/>
              <a:gd name="connsiteY2-448" fmla="*/ 426256 h 3436156"/>
              <a:gd name="connsiteX3-449" fmla="*/ 2438400 w 10553700"/>
              <a:gd name="connsiteY3-450" fmla="*/ 2610656 h 3436156"/>
              <a:gd name="connsiteX4-451" fmla="*/ 4978400 w 10553700"/>
              <a:gd name="connsiteY4-452" fmla="*/ 2089956 h 3436156"/>
              <a:gd name="connsiteX5-453" fmla="*/ 2552700 w 10553700"/>
              <a:gd name="connsiteY5-454" fmla="*/ 1937556 h 3436156"/>
              <a:gd name="connsiteX6-455" fmla="*/ 4584700 w 10553700"/>
              <a:gd name="connsiteY6-456" fmla="*/ 2724956 h 3436156"/>
              <a:gd name="connsiteX7-457" fmla="*/ 7442200 w 10553700"/>
              <a:gd name="connsiteY7-458" fmla="*/ 299256 h 3436156"/>
              <a:gd name="connsiteX8-459" fmla="*/ 5029200 w 10553700"/>
              <a:gd name="connsiteY8-460" fmla="*/ 299256 h 3436156"/>
              <a:gd name="connsiteX9-461" fmla="*/ 9601200 w 10553700"/>
              <a:gd name="connsiteY9-462" fmla="*/ 2661456 h 3436156"/>
              <a:gd name="connsiteX10-463" fmla="*/ 9791700 w 10553700"/>
              <a:gd name="connsiteY10-464" fmla="*/ 1747056 h 3436156"/>
              <a:gd name="connsiteX11-465" fmla="*/ 7340600 w 10553700"/>
              <a:gd name="connsiteY11-466" fmla="*/ 2394756 h 3436156"/>
              <a:gd name="connsiteX12-467" fmla="*/ 10553700 w 10553700"/>
              <a:gd name="connsiteY12-468" fmla="*/ 3436156 h 3436156"/>
              <a:gd name="connsiteX0-469" fmla="*/ 0 w 10553700"/>
              <a:gd name="connsiteY0-470" fmla="*/ 515156 h 3436156"/>
              <a:gd name="connsiteX1-471" fmla="*/ 2260600 w 10553700"/>
              <a:gd name="connsiteY1-472" fmla="*/ 997756 h 3436156"/>
              <a:gd name="connsiteX2-473" fmla="*/ 381000 w 10553700"/>
              <a:gd name="connsiteY2-474" fmla="*/ 426256 h 3436156"/>
              <a:gd name="connsiteX3-475" fmla="*/ 4978400 w 10553700"/>
              <a:gd name="connsiteY3-476" fmla="*/ 2089956 h 3436156"/>
              <a:gd name="connsiteX4-477" fmla="*/ 2552700 w 10553700"/>
              <a:gd name="connsiteY4-478" fmla="*/ 1937556 h 3436156"/>
              <a:gd name="connsiteX5-479" fmla="*/ 4584700 w 10553700"/>
              <a:gd name="connsiteY5-480" fmla="*/ 2724956 h 3436156"/>
              <a:gd name="connsiteX6-481" fmla="*/ 7442200 w 10553700"/>
              <a:gd name="connsiteY6-482" fmla="*/ 299256 h 3436156"/>
              <a:gd name="connsiteX7-483" fmla="*/ 5029200 w 10553700"/>
              <a:gd name="connsiteY7-484" fmla="*/ 299256 h 3436156"/>
              <a:gd name="connsiteX8-485" fmla="*/ 9601200 w 10553700"/>
              <a:gd name="connsiteY8-486" fmla="*/ 2661456 h 3436156"/>
              <a:gd name="connsiteX9-487" fmla="*/ 9791700 w 10553700"/>
              <a:gd name="connsiteY9-488" fmla="*/ 1747056 h 3436156"/>
              <a:gd name="connsiteX10-489" fmla="*/ 7340600 w 10553700"/>
              <a:gd name="connsiteY10-490" fmla="*/ 2394756 h 3436156"/>
              <a:gd name="connsiteX11-491" fmla="*/ 10553700 w 10553700"/>
              <a:gd name="connsiteY11-492" fmla="*/ 3436156 h 3436156"/>
              <a:gd name="connsiteX0-493" fmla="*/ 0 w 10553700"/>
              <a:gd name="connsiteY0-494" fmla="*/ 515156 h 3436156"/>
              <a:gd name="connsiteX1-495" fmla="*/ 2260600 w 10553700"/>
              <a:gd name="connsiteY1-496" fmla="*/ 997756 h 3436156"/>
              <a:gd name="connsiteX2-497" fmla="*/ 381000 w 10553700"/>
              <a:gd name="connsiteY2-498" fmla="*/ 426256 h 3436156"/>
              <a:gd name="connsiteX3-499" fmla="*/ 4978400 w 10553700"/>
              <a:gd name="connsiteY3-500" fmla="*/ 2089956 h 3436156"/>
              <a:gd name="connsiteX4-501" fmla="*/ 2552700 w 10553700"/>
              <a:gd name="connsiteY4-502" fmla="*/ 1937556 h 3436156"/>
              <a:gd name="connsiteX5-503" fmla="*/ 4584700 w 10553700"/>
              <a:gd name="connsiteY5-504" fmla="*/ 2724956 h 3436156"/>
              <a:gd name="connsiteX6-505" fmla="*/ 7442200 w 10553700"/>
              <a:gd name="connsiteY6-506" fmla="*/ 299256 h 3436156"/>
              <a:gd name="connsiteX7-507" fmla="*/ 5029200 w 10553700"/>
              <a:gd name="connsiteY7-508" fmla="*/ 299256 h 3436156"/>
              <a:gd name="connsiteX8-509" fmla="*/ 9601200 w 10553700"/>
              <a:gd name="connsiteY8-510" fmla="*/ 2661456 h 3436156"/>
              <a:gd name="connsiteX9-511" fmla="*/ 9791700 w 10553700"/>
              <a:gd name="connsiteY9-512" fmla="*/ 1747056 h 3436156"/>
              <a:gd name="connsiteX10-513" fmla="*/ 7340600 w 10553700"/>
              <a:gd name="connsiteY10-514" fmla="*/ 2394756 h 3436156"/>
              <a:gd name="connsiteX11-515" fmla="*/ 10553700 w 10553700"/>
              <a:gd name="connsiteY11-516" fmla="*/ 3436156 h 3436156"/>
              <a:gd name="connsiteX0-517" fmla="*/ 0 w 10553700"/>
              <a:gd name="connsiteY0-518" fmla="*/ 515156 h 3436156"/>
              <a:gd name="connsiteX1-519" fmla="*/ 2260600 w 10553700"/>
              <a:gd name="connsiteY1-520" fmla="*/ 997756 h 3436156"/>
              <a:gd name="connsiteX2-521" fmla="*/ 381000 w 10553700"/>
              <a:gd name="connsiteY2-522" fmla="*/ 426256 h 3436156"/>
              <a:gd name="connsiteX3-523" fmla="*/ 4978400 w 10553700"/>
              <a:gd name="connsiteY3-524" fmla="*/ 2089956 h 3436156"/>
              <a:gd name="connsiteX4-525" fmla="*/ 2552700 w 10553700"/>
              <a:gd name="connsiteY4-526" fmla="*/ 1937556 h 3436156"/>
              <a:gd name="connsiteX5-527" fmla="*/ 4584700 w 10553700"/>
              <a:gd name="connsiteY5-528" fmla="*/ 2724956 h 3436156"/>
              <a:gd name="connsiteX6-529" fmla="*/ 7442200 w 10553700"/>
              <a:gd name="connsiteY6-530" fmla="*/ 299256 h 3436156"/>
              <a:gd name="connsiteX7-531" fmla="*/ 5029200 w 10553700"/>
              <a:gd name="connsiteY7-532" fmla="*/ 299256 h 3436156"/>
              <a:gd name="connsiteX8-533" fmla="*/ 9601200 w 10553700"/>
              <a:gd name="connsiteY8-534" fmla="*/ 2661456 h 3436156"/>
              <a:gd name="connsiteX9-535" fmla="*/ 9791700 w 10553700"/>
              <a:gd name="connsiteY9-536" fmla="*/ 1747056 h 3436156"/>
              <a:gd name="connsiteX10-537" fmla="*/ 7340600 w 10553700"/>
              <a:gd name="connsiteY10-538" fmla="*/ 2394756 h 3436156"/>
              <a:gd name="connsiteX11-539" fmla="*/ 10553700 w 10553700"/>
              <a:gd name="connsiteY11-540" fmla="*/ 3436156 h 3436156"/>
              <a:gd name="connsiteX0-541" fmla="*/ 0 w 10553700"/>
              <a:gd name="connsiteY0-542" fmla="*/ 515156 h 3436156"/>
              <a:gd name="connsiteX1-543" fmla="*/ 2260600 w 10553700"/>
              <a:gd name="connsiteY1-544" fmla="*/ 997756 h 3436156"/>
              <a:gd name="connsiteX2-545" fmla="*/ 381000 w 10553700"/>
              <a:gd name="connsiteY2-546" fmla="*/ 426256 h 3436156"/>
              <a:gd name="connsiteX3-547" fmla="*/ 4978400 w 10553700"/>
              <a:gd name="connsiteY3-548" fmla="*/ 2089956 h 3436156"/>
              <a:gd name="connsiteX4-549" fmla="*/ 2552700 w 10553700"/>
              <a:gd name="connsiteY4-550" fmla="*/ 1937556 h 3436156"/>
              <a:gd name="connsiteX5-551" fmla="*/ 4584700 w 10553700"/>
              <a:gd name="connsiteY5-552" fmla="*/ 2724956 h 3436156"/>
              <a:gd name="connsiteX6-553" fmla="*/ 7442200 w 10553700"/>
              <a:gd name="connsiteY6-554" fmla="*/ 299256 h 3436156"/>
              <a:gd name="connsiteX7-555" fmla="*/ 5029200 w 10553700"/>
              <a:gd name="connsiteY7-556" fmla="*/ 299256 h 3436156"/>
              <a:gd name="connsiteX8-557" fmla="*/ 9601200 w 10553700"/>
              <a:gd name="connsiteY8-558" fmla="*/ 2661456 h 3436156"/>
              <a:gd name="connsiteX9-559" fmla="*/ 9791700 w 10553700"/>
              <a:gd name="connsiteY9-560" fmla="*/ 1747056 h 3436156"/>
              <a:gd name="connsiteX10-561" fmla="*/ 7340600 w 10553700"/>
              <a:gd name="connsiteY10-562" fmla="*/ 2394756 h 3436156"/>
              <a:gd name="connsiteX11-563" fmla="*/ 10553700 w 10553700"/>
              <a:gd name="connsiteY11-564" fmla="*/ 3436156 h 3436156"/>
              <a:gd name="connsiteX0-565" fmla="*/ 0 w 10553700"/>
              <a:gd name="connsiteY0-566" fmla="*/ 515156 h 3436156"/>
              <a:gd name="connsiteX1-567" fmla="*/ 2260600 w 10553700"/>
              <a:gd name="connsiteY1-568" fmla="*/ 997756 h 3436156"/>
              <a:gd name="connsiteX2-569" fmla="*/ 381000 w 10553700"/>
              <a:gd name="connsiteY2-570" fmla="*/ 426256 h 3436156"/>
              <a:gd name="connsiteX3-571" fmla="*/ 4978400 w 10553700"/>
              <a:gd name="connsiteY3-572" fmla="*/ 2089956 h 3436156"/>
              <a:gd name="connsiteX4-573" fmla="*/ 2552700 w 10553700"/>
              <a:gd name="connsiteY4-574" fmla="*/ 1937556 h 3436156"/>
              <a:gd name="connsiteX5-575" fmla="*/ 4584700 w 10553700"/>
              <a:gd name="connsiteY5-576" fmla="*/ 2724956 h 3436156"/>
              <a:gd name="connsiteX6-577" fmla="*/ 7442200 w 10553700"/>
              <a:gd name="connsiteY6-578" fmla="*/ 299256 h 3436156"/>
              <a:gd name="connsiteX7-579" fmla="*/ 5029200 w 10553700"/>
              <a:gd name="connsiteY7-580" fmla="*/ 299256 h 3436156"/>
              <a:gd name="connsiteX8-581" fmla="*/ 9601200 w 10553700"/>
              <a:gd name="connsiteY8-582" fmla="*/ 2661456 h 3436156"/>
              <a:gd name="connsiteX9-583" fmla="*/ 9791700 w 10553700"/>
              <a:gd name="connsiteY9-584" fmla="*/ 1747056 h 3436156"/>
              <a:gd name="connsiteX10-585" fmla="*/ 7340600 w 10553700"/>
              <a:gd name="connsiteY10-586" fmla="*/ 2394756 h 3436156"/>
              <a:gd name="connsiteX11-587" fmla="*/ 10553700 w 10553700"/>
              <a:gd name="connsiteY11-588" fmla="*/ 3436156 h 3436156"/>
              <a:gd name="connsiteX0-589" fmla="*/ 0 w 10553700"/>
              <a:gd name="connsiteY0-590" fmla="*/ 515156 h 3436156"/>
              <a:gd name="connsiteX1-591" fmla="*/ 2260600 w 10553700"/>
              <a:gd name="connsiteY1-592" fmla="*/ 997756 h 3436156"/>
              <a:gd name="connsiteX2-593" fmla="*/ 304800 w 10553700"/>
              <a:gd name="connsiteY2-594" fmla="*/ 388156 h 3436156"/>
              <a:gd name="connsiteX3-595" fmla="*/ 4978400 w 10553700"/>
              <a:gd name="connsiteY3-596" fmla="*/ 2089956 h 3436156"/>
              <a:gd name="connsiteX4-597" fmla="*/ 2552700 w 10553700"/>
              <a:gd name="connsiteY4-598" fmla="*/ 1937556 h 3436156"/>
              <a:gd name="connsiteX5-599" fmla="*/ 4584700 w 10553700"/>
              <a:gd name="connsiteY5-600" fmla="*/ 2724956 h 3436156"/>
              <a:gd name="connsiteX6-601" fmla="*/ 7442200 w 10553700"/>
              <a:gd name="connsiteY6-602" fmla="*/ 299256 h 3436156"/>
              <a:gd name="connsiteX7-603" fmla="*/ 5029200 w 10553700"/>
              <a:gd name="connsiteY7-604" fmla="*/ 299256 h 3436156"/>
              <a:gd name="connsiteX8-605" fmla="*/ 9601200 w 10553700"/>
              <a:gd name="connsiteY8-606" fmla="*/ 2661456 h 3436156"/>
              <a:gd name="connsiteX9-607" fmla="*/ 9791700 w 10553700"/>
              <a:gd name="connsiteY9-608" fmla="*/ 1747056 h 3436156"/>
              <a:gd name="connsiteX10-609" fmla="*/ 7340600 w 10553700"/>
              <a:gd name="connsiteY10-610" fmla="*/ 2394756 h 3436156"/>
              <a:gd name="connsiteX11-611" fmla="*/ 10553700 w 10553700"/>
              <a:gd name="connsiteY11-612" fmla="*/ 3436156 h 3436156"/>
              <a:gd name="connsiteX0-613" fmla="*/ 0 w 10553700"/>
              <a:gd name="connsiteY0-614" fmla="*/ 515156 h 3436156"/>
              <a:gd name="connsiteX1-615" fmla="*/ 2260600 w 10553700"/>
              <a:gd name="connsiteY1-616" fmla="*/ 997756 h 3436156"/>
              <a:gd name="connsiteX2-617" fmla="*/ 304800 w 10553700"/>
              <a:gd name="connsiteY2-618" fmla="*/ 388156 h 3436156"/>
              <a:gd name="connsiteX3-619" fmla="*/ 4978400 w 10553700"/>
              <a:gd name="connsiteY3-620" fmla="*/ 2089956 h 3436156"/>
              <a:gd name="connsiteX4-621" fmla="*/ 2552700 w 10553700"/>
              <a:gd name="connsiteY4-622" fmla="*/ 1937556 h 3436156"/>
              <a:gd name="connsiteX5-623" fmla="*/ 4584700 w 10553700"/>
              <a:gd name="connsiteY5-624" fmla="*/ 2724956 h 3436156"/>
              <a:gd name="connsiteX6-625" fmla="*/ 7442200 w 10553700"/>
              <a:gd name="connsiteY6-626" fmla="*/ 299256 h 3436156"/>
              <a:gd name="connsiteX7-627" fmla="*/ 5029200 w 10553700"/>
              <a:gd name="connsiteY7-628" fmla="*/ 299256 h 3436156"/>
              <a:gd name="connsiteX8-629" fmla="*/ 9601200 w 10553700"/>
              <a:gd name="connsiteY8-630" fmla="*/ 2661456 h 3436156"/>
              <a:gd name="connsiteX9-631" fmla="*/ 9791700 w 10553700"/>
              <a:gd name="connsiteY9-632" fmla="*/ 1747056 h 3436156"/>
              <a:gd name="connsiteX10-633" fmla="*/ 7340600 w 10553700"/>
              <a:gd name="connsiteY10-634" fmla="*/ 2394756 h 3436156"/>
              <a:gd name="connsiteX11-635" fmla="*/ 10553700 w 10553700"/>
              <a:gd name="connsiteY11-636" fmla="*/ 3436156 h 3436156"/>
              <a:gd name="connsiteX0-637" fmla="*/ 0 w 10553700"/>
              <a:gd name="connsiteY0-638" fmla="*/ 515156 h 3436156"/>
              <a:gd name="connsiteX1-639" fmla="*/ 2260600 w 10553700"/>
              <a:gd name="connsiteY1-640" fmla="*/ 997756 h 3436156"/>
              <a:gd name="connsiteX2-641" fmla="*/ 304800 w 10553700"/>
              <a:gd name="connsiteY2-642" fmla="*/ 388156 h 3436156"/>
              <a:gd name="connsiteX3-643" fmla="*/ 4620260 w 10553700"/>
              <a:gd name="connsiteY3-644" fmla="*/ 2463336 h 3436156"/>
              <a:gd name="connsiteX4-645" fmla="*/ 2552700 w 10553700"/>
              <a:gd name="connsiteY4-646" fmla="*/ 1937556 h 3436156"/>
              <a:gd name="connsiteX5-647" fmla="*/ 4584700 w 10553700"/>
              <a:gd name="connsiteY5-648" fmla="*/ 2724956 h 3436156"/>
              <a:gd name="connsiteX6-649" fmla="*/ 7442200 w 10553700"/>
              <a:gd name="connsiteY6-650" fmla="*/ 299256 h 3436156"/>
              <a:gd name="connsiteX7-651" fmla="*/ 5029200 w 10553700"/>
              <a:gd name="connsiteY7-652" fmla="*/ 299256 h 3436156"/>
              <a:gd name="connsiteX8-653" fmla="*/ 9601200 w 10553700"/>
              <a:gd name="connsiteY8-654" fmla="*/ 2661456 h 3436156"/>
              <a:gd name="connsiteX9-655" fmla="*/ 9791700 w 10553700"/>
              <a:gd name="connsiteY9-656" fmla="*/ 1747056 h 3436156"/>
              <a:gd name="connsiteX10-657" fmla="*/ 7340600 w 10553700"/>
              <a:gd name="connsiteY10-658" fmla="*/ 2394756 h 3436156"/>
              <a:gd name="connsiteX11-659" fmla="*/ 10553700 w 10553700"/>
              <a:gd name="connsiteY11-660" fmla="*/ 3436156 h 3436156"/>
              <a:gd name="connsiteX0-661" fmla="*/ 0 w 10553700"/>
              <a:gd name="connsiteY0-662" fmla="*/ 515156 h 3436156"/>
              <a:gd name="connsiteX1-663" fmla="*/ 2260600 w 10553700"/>
              <a:gd name="connsiteY1-664" fmla="*/ 997756 h 3436156"/>
              <a:gd name="connsiteX2-665" fmla="*/ 304800 w 10553700"/>
              <a:gd name="connsiteY2-666" fmla="*/ 388156 h 3436156"/>
              <a:gd name="connsiteX3-667" fmla="*/ 4620260 w 10553700"/>
              <a:gd name="connsiteY3-668" fmla="*/ 2463336 h 3436156"/>
              <a:gd name="connsiteX4-669" fmla="*/ 2552700 w 10553700"/>
              <a:gd name="connsiteY4-670" fmla="*/ 1937556 h 3436156"/>
              <a:gd name="connsiteX5-671" fmla="*/ 4584700 w 10553700"/>
              <a:gd name="connsiteY5-672" fmla="*/ 2724956 h 3436156"/>
              <a:gd name="connsiteX6-673" fmla="*/ 7442200 w 10553700"/>
              <a:gd name="connsiteY6-674" fmla="*/ 299256 h 3436156"/>
              <a:gd name="connsiteX7-675" fmla="*/ 5029200 w 10553700"/>
              <a:gd name="connsiteY7-676" fmla="*/ 299256 h 3436156"/>
              <a:gd name="connsiteX8-677" fmla="*/ 9601200 w 10553700"/>
              <a:gd name="connsiteY8-678" fmla="*/ 2661456 h 3436156"/>
              <a:gd name="connsiteX9-679" fmla="*/ 9791700 w 10553700"/>
              <a:gd name="connsiteY9-680" fmla="*/ 1747056 h 3436156"/>
              <a:gd name="connsiteX10-681" fmla="*/ 7340600 w 10553700"/>
              <a:gd name="connsiteY10-682" fmla="*/ 2394756 h 3436156"/>
              <a:gd name="connsiteX11-683" fmla="*/ 10553700 w 10553700"/>
              <a:gd name="connsiteY11-684" fmla="*/ 3436156 h 3436156"/>
              <a:gd name="connsiteX0-685" fmla="*/ 0 w 10553700"/>
              <a:gd name="connsiteY0-686" fmla="*/ 515156 h 3436156"/>
              <a:gd name="connsiteX1-687" fmla="*/ 2260600 w 10553700"/>
              <a:gd name="connsiteY1-688" fmla="*/ 997756 h 3436156"/>
              <a:gd name="connsiteX2-689" fmla="*/ 304800 w 10553700"/>
              <a:gd name="connsiteY2-690" fmla="*/ 388156 h 3436156"/>
              <a:gd name="connsiteX3-691" fmla="*/ 4620260 w 10553700"/>
              <a:gd name="connsiteY3-692" fmla="*/ 2463336 h 3436156"/>
              <a:gd name="connsiteX4-693" fmla="*/ 2552700 w 10553700"/>
              <a:gd name="connsiteY4-694" fmla="*/ 1937556 h 3436156"/>
              <a:gd name="connsiteX5-695" fmla="*/ 4584700 w 10553700"/>
              <a:gd name="connsiteY5-696" fmla="*/ 2724956 h 3436156"/>
              <a:gd name="connsiteX6-697" fmla="*/ 7442200 w 10553700"/>
              <a:gd name="connsiteY6-698" fmla="*/ 299256 h 3436156"/>
              <a:gd name="connsiteX7-699" fmla="*/ 5029200 w 10553700"/>
              <a:gd name="connsiteY7-700" fmla="*/ 299256 h 3436156"/>
              <a:gd name="connsiteX8-701" fmla="*/ 9601200 w 10553700"/>
              <a:gd name="connsiteY8-702" fmla="*/ 2661456 h 3436156"/>
              <a:gd name="connsiteX9-703" fmla="*/ 9791700 w 10553700"/>
              <a:gd name="connsiteY9-704" fmla="*/ 1747056 h 3436156"/>
              <a:gd name="connsiteX10-705" fmla="*/ 7340600 w 10553700"/>
              <a:gd name="connsiteY10-706" fmla="*/ 2394756 h 3436156"/>
              <a:gd name="connsiteX11-707" fmla="*/ 10553700 w 10553700"/>
              <a:gd name="connsiteY11-708" fmla="*/ 3436156 h 3436156"/>
              <a:gd name="connsiteX0-709" fmla="*/ 0 w 10553700"/>
              <a:gd name="connsiteY0-710" fmla="*/ 515156 h 3436156"/>
              <a:gd name="connsiteX1-711" fmla="*/ 2260600 w 10553700"/>
              <a:gd name="connsiteY1-712" fmla="*/ 997756 h 3436156"/>
              <a:gd name="connsiteX2-713" fmla="*/ 304800 w 10553700"/>
              <a:gd name="connsiteY2-714" fmla="*/ 388156 h 3436156"/>
              <a:gd name="connsiteX3-715" fmla="*/ 4620260 w 10553700"/>
              <a:gd name="connsiteY3-716" fmla="*/ 2463336 h 3436156"/>
              <a:gd name="connsiteX4-717" fmla="*/ 2552700 w 10553700"/>
              <a:gd name="connsiteY4-718" fmla="*/ 1937556 h 3436156"/>
              <a:gd name="connsiteX5-719" fmla="*/ 4584700 w 10553700"/>
              <a:gd name="connsiteY5-720" fmla="*/ 2724956 h 3436156"/>
              <a:gd name="connsiteX6-721" fmla="*/ 7442200 w 10553700"/>
              <a:gd name="connsiteY6-722" fmla="*/ 299256 h 3436156"/>
              <a:gd name="connsiteX7-723" fmla="*/ 5029200 w 10553700"/>
              <a:gd name="connsiteY7-724" fmla="*/ 299256 h 3436156"/>
              <a:gd name="connsiteX8-725" fmla="*/ 9601200 w 10553700"/>
              <a:gd name="connsiteY8-726" fmla="*/ 2661456 h 3436156"/>
              <a:gd name="connsiteX9-727" fmla="*/ 9791700 w 10553700"/>
              <a:gd name="connsiteY9-728" fmla="*/ 1747056 h 3436156"/>
              <a:gd name="connsiteX10-729" fmla="*/ 7340600 w 10553700"/>
              <a:gd name="connsiteY10-730" fmla="*/ 2394756 h 3436156"/>
              <a:gd name="connsiteX11-731" fmla="*/ 10553700 w 10553700"/>
              <a:gd name="connsiteY11-732" fmla="*/ 3436156 h 3436156"/>
              <a:gd name="connsiteX0-733" fmla="*/ 0 w 10553700"/>
              <a:gd name="connsiteY0-734" fmla="*/ 515156 h 3436156"/>
              <a:gd name="connsiteX1-735" fmla="*/ 2260600 w 10553700"/>
              <a:gd name="connsiteY1-736" fmla="*/ 997756 h 3436156"/>
              <a:gd name="connsiteX2-737" fmla="*/ 304800 w 10553700"/>
              <a:gd name="connsiteY2-738" fmla="*/ 388156 h 3436156"/>
              <a:gd name="connsiteX3-739" fmla="*/ 4620260 w 10553700"/>
              <a:gd name="connsiteY3-740" fmla="*/ 2463336 h 3436156"/>
              <a:gd name="connsiteX4-741" fmla="*/ 2552700 w 10553700"/>
              <a:gd name="connsiteY4-742" fmla="*/ 1937556 h 3436156"/>
              <a:gd name="connsiteX5-743" fmla="*/ 4584700 w 10553700"/>
              <a:gd name="connsiteY5-744" fmla="*/ 2724956 h 3436156"/>
              <a:gd name="connsiteX6-745" fmla="*/ 7442200 w 10553700"/>
              <a:gd name="connsiteY6-746" fmla="*/ 299256 h 3436156"/>
              <a:gd name="connsiteX7-747" fmla="*/ 5029200 w 10553700"/>
              <a:gd name="connsiteY7-748" fmla="*/ 299256 h 3436156"/>
              <a:gd name="connsiteX8-749" fmla="*/ 9601200 w 10553700"/>
              <a:gd name="connsiteY8-750" fmla="*/ 2661456 h 3436156"/>
              <a:gd name="connsiteX9-751" fmla="*/ 9791700 w 10553700"/>
              <a:gd name="connsiteY9-752" fmla="*/ 1747056 h 3436156"/>
              <a:gd name="connsiteX10-753" fmla="*/ 7340600 w 10553700"/>
              <a:gd name="connsiteY10-754" fmla="*/ 2394756 h 3436156"/>
              <a:gd name="connsiteX11-755" fmla="*/ 10553700 w 10553700"/>
              <a:gd name="connsiteY11-756" fmla="*/ 3436156 h 3436156"/>
              <a:gd name="connsiteX0-757" fmla="*/ 0 w 10553700"/>
              <a:gd name="connsiteY0-758" fmla="*/ 515156 h 3436156"/>
              <a:gd name="connsiteX1-759" fmla="*/ 2260600 w 10553700"/>
              <a:gd name="connsiteY1-760" fmla="*/ 997756 h 3436156"/>
              <a:gd name="connsiteX2-761" fmla="*/ 304800 w 10553700"/>
              <a:gd name="connsiteY2-762" fmla="*/ 388156 h 3436156"/>
              <a:gd name="connsiteX3-763" fmla="*/ 4620260 w 10553700"/>
              <a:gd name="connsiteY3-764" fmla="*/ 2463336 h 3436156"/>
              <a:gd name="connsiteX4-765" fmla="*/ 2552700 w 10553700"/>
              <a:gd name="connsiteY4-766" fmla="*/ 1937556 h 3436156"/>
              <a:gd name="connsiteX5-767" fmla="*/ 4584700 w 10553700"/>
              <a:gd name="connsiteY5-768" fmla="*/ 2724956 h 3436156"/>
              <a:gd name="connsiteX6-769" fmla="*/ 7442200 w 10553700"/>
              <a:gd name="connsiteY6-770" fmla="*/ 299256 h 3436156"/>
              <a:gd name="connsiteX7-771" fmla="*/ 5029200 w 10553700"/>
              <a:gd name="connsiteY7-772" fmla="*/ 299256 h 3436156"/>
              <a:gd name="connsiteX8-773" fmla="*/ 9601200 w 10553700"/>
              <a:gd name="connsiteY8-774" fmla="*/ 2661456 h 3436156"/>
              <a:gd name="connsiteX9-775" fmla="*/ 9791700 w 10553700"/>
              <a:gd name="connsiteY9-776" fmla="*/ 1747056 h 3436156"/>
              <a:gd name="connsiteX10-777" fmla="*/ 7340600 w 10553700"/>
              <a:gd name="connsiteY10-778" fmla="*/ 2394756 h 3436156"/>
              <a:gd name="connsiteX11-779" fmla="*/ 10553700 w 10553700"/>
              <a:gd name="connsiteY11-780" fmla="*/ 3436156 h 3436156"/>
              <a:gd name="connsiteX0-781" fmla="*/ 0 w 10553700"/>
              <a:gd name="connsiteY0-782" fmla="*/ 727664 h 3648664"/>
              <a:gd name="connsiteX1-783" fmla="*/ 2260600 w 10553700"/>
              <a:gd name="connsiteY1-784" fmla="*/ 1210264 h 3648664"/>
              <a:gd name="connsiteX2-785" fmla="*/ 304800 w 10553700"/>
              <a:gd name="connsiteY2-786" fmla="*/ 600664 h 3648664"/>
              <a:gd name="connsiteX3-787" fmla="*/ 4620260 w 10553700"/>
              <a:gd name="connsiteY3-788" fmla="*/ 2675844 h 3648664"/>
              <a:gd name="connsiteX4-789" fmla="*/ 2552700 w 10553700"/>
              <a:gd name="connsiteY4-790" fmla="*/ 2150064 h 3648664"/>
              <a:gd name="connsiteX5-791" fmla="*/ 4584700 w 10553700"/>
              <a:gd name="connsiteY5-792" fmla="*/ 2937464 h 3648664"/>
              <a:gd name="connsiteX6-793" fmla="*/ 6775450 w 10553700"/>
              <a:gd name="connsiteY6-794" fmla="*/ 197439 h 3648664"/>
              <a:gd name="connsiteX7-795" fmla="*/ 5029200 w 10553700"/>
              <a:gd name="connsiteY7-796" fmla="*/ 511764 h 3648664"/>
              <a:gd name="connsiteX8-797" fmla="*/ 9601200 w 10553700"/>
              <a:gd name="connsiteY8-798" fmla="*/ 2873964 h 3648664"/>
              <a:gd name="connsiteX9-799" fmla="*/ 9791700 w 10553700"/>
              <a:gd name="connsiteY9-800" fmla="*/ 1959564 h 3648664"/>
              <a:gd name="connsiteX10-801" fmla="*/ 7340600 w 10553700"/>
              <a:gd name="connsiteY10-802" fmla="*/ 2607264 h 3648664"/>
              <a:gd name="connsiteX11-803" fmla="*/ 10553700 w 10553700"/>
              <a:gd name="connsiteY11-804" fmla="*/ 3648664 h 3648664"/>
              <a:gd name="connsiteX0-805" fmla="*/ 0 w 10553700"/>
              <a:gd name="connsiteY0-806" fmla="*/ 1304331 h 4225331"/>
              <a:gd name="connsiteX1-807" fmla="*/ 2260600 w 10553700"/>
              <a:gd name="connsiteY1-808" fmla="*/ 1786931 h 4225331"/>
              <a:gd name="connsiteX2-809" fmla="*/ 304800 w 10553700"/>
              <a:gd name="connsiteY2-810" fmla="*/ 1177331 h 4225331"/>
              <a:gd name="connsiteX3-811" fmla="*/ 4620260 w 10553700"/>
              <a:gd name="connsiteY3-812" fmla="*/ 3252511 h 4225331"/>
              <a:gd name="connsiteX4-813" fmla="*/ 2552700 w 10553700"/>
              <a:gd name="connsiteY4-814" fmla="*/ 2726731 h 4225331"/>
              <a:gd name="connsiteX5-815" fmla="*/ 4584700 w 10553700"/>
              <a:gd name="connsiteY5-816" fmla="*/ 3514131 h 4225331"/>
              <a:gd name="connsiteX6-817" fmla="*/ 6775450 w 10553700"/>
              <a:gd name="connsiteY6-818" fmla="*/ 107356 h 4225331"/>
              <a:gd name="connsiteX7-819" fmla="*/ 5029200 w 10553700"/>
              <a:gd name="connsiteY7-820" fmla="*/ 1088431 h 4225331"/>
              <a:gd name="connsiteX8-821" fmla="*/ 9601200 w 10553700"/>
              <a:gd name="connsiteY8-822" fmla="*/ 3450631 h 4225331"/>
              <a:gd name="connsiteX9-823" fmla="*/ 9791700 w 10553700"/>
              <a:gd name="connsiteY9-824" fmla="*/ 2536231 h 4225331"/>
              <a:gd name="connsiteX10-825" fmla="*/ 7340600 w 10553700"/>
              <a:gd name="connsiteY10-826" fmla="*/ 3183931 h 4225331"/>
              <a:gd name="connsiteX11-827" fmla="*/ 10553700 w 10553700"/>
              <a:gd name="connsiteY11-828" fmla="*/ 4225331 h 4225331"/>
              <a:gd name="connsiteX0-829" fmla="*/ 0 w 10553700"/>
              <a:gd name="connsiteY0-830" fmla="*/ 1351312 h 4272312"/>
              <a:gd name="connsiteX1-831" fmla="*/ 2260600 w 10553700"/>
              <a:gd name="connsiteY1-832" fmla="*/ 1833912 h 4272312"/>
              <a:gd name="connsiteX2-833" fmla="*/ 304800 w 10553700"/>
              <a:gd name="connsiteY2-834" fmla="*/ 1224312 h 4272312"/>
              <a:gd name="connsiteX3-835" fmla="*/ 4620260 w 10553700"/>
              <a:gd name="connsiteY3-836" fmla="*/ 3299492 h 4272312"/>
              <a:gd name="connsiteX4-837" fmla="*/ 2552700 w 10553700"/>
              <a:gd name="connsiteY4-838" fmla="*/ 2773712 h 4272312"/>
              <a:gd name="connsiteX5-839" fmla="*/ 4584700 w 10553700"/>
              <a:gd name="connsiteY5-840" fmla="*/ 3561112 h 4272312"/>
              <a:gd name="connsiteX6-841" fmla="*/ 6775450 w 10553700"/>
              <a:gd name="connsiteY6-842" fmla="*/ 154337 h 4272312"/>
              <a:gd name="connsiteX7-843" fmla="*/ 5029200 w 10553700"/>
              <a:gd name="connsiteY7-844" fmla="*/ 1135412 h 4272312"/>
              <a:gd name="connsiteX8-845" fmla="*/ 9601200 w 10553700"/>
              <a:gd name="connsiteY8-846" fmla="*/ 3497612 h 4272312"/>
              <a:gd name="connsiteX9-847" fmla="*/ 9791700 w 10553700"/>
              <a:gd name="connsiteY9-848" fmla="*/ 2583212 h 4272312"/>
              <a:gd name="connsiteX10-849" fmla="*/ 7340600 w 10553700"/>
              <a:gd name="connsiteY10-850" fmla="*/ 3230912 h 4272312"/>
              <a:gd name="connsiteX11-851" fmla="*/ 10553700 w 10553700"/>
              <a:gd name="connsiteY11-852" fmla="*/ 4272312 h 4272312"/>
              <a:gd name="connsiteX0-853" fmla="*/ 0 w 10553700"/>
              <a:gd name="connsiteY0-854" fmla="*/ 1327369 h 4248369"/>
              <a:gd name="connsiteX1-855" fmla="*/ 2260600 w 10553700"/>
              <a:gd name="connsiteY1-856" fmla="*/ 1809969 h 4248369"/>
              <a:gd name="connsiteX2-857" fmla="*/ 304800 w 10553700"/>
              <a:gd name="connsiteY2-858" fmla="*/ 1200369 h 4248369"/>
              <a:gd name="connsiteX3-859" fmla="*/ 4620260 w 10553700"/>
              <a:gd name="connsiteY3-860" fmla="*/ 3275549 h 4248369"/>
              <a:gd name="connsiteX4-861" fmla="*/ 2552700 w 10553700"/>
              <a:gd name="connsiteY4-862" fmla="*/ 2749769 h 4248369"/>
              <a:gd name="connsiteX5-863" fmla="*/ 4584700 w 10553700"/>
              <a:gd name="connsiteY5-864" fmla="*/ 3537169 h 4248369"/>
              <a:gd name="connsiteX6-865" fmla="*/ 6775450 w 10553700"/>
              <a:gd name="connsiteY6-866" fmla="*/ 130394 h 4248369"/>
              <a:gd name="connsiteX7-867" fmla="*/ 5029200 w 10553700"/>
              <a:gd name="connsiteY7-868" fmla="*/ 1111469 h 4248369"/>
              <a:gd name="connsiteX8-869" fmla="*/ 9601200 w 10553700"/>
              <a:gd name="connsiteY8-870" fmla="*/ 3473669 h 4248369"/>
              <a:gd name="connsiteX9-871" fmla="*/ 9791700 w 10553700"/>
              <a:gd name="connsiteY9-872" fmla="*/ 2559269 h 4248369"/>
              <a:gd name="connsiteX10-873" fmla="*/ 7340600 w 10553700"/>
              <a:gd name="connsiteY10-874" fmla="*/ 3206969 h 4248369"/>
              <a:gd name="connsiteX11-875" fmla="*/ 10553700 w 10553700"/>
              <a:gd name="connsiteY11-876" fmla="*/ 4248369 h 4248369"/>
              <a:gd name="connsiteX0-877" fmla="*/ 0 w 10553700"/>
              <a:gd name="connsiteY0-878" fmla="*/ 1349422 h 4270422"/>
              <a:gd name="connsiteX1-879" fmla="*/ 2260600 w 10553700"/>
              <a:gd name="connsiteY1-880" fmla="*/ 1832022 h 4270422"/>
              <a:gd name="connsiteX2-881" fmla="*/ 304800 w 10553700"/>
              <a:gd name="connsiteY2-882" fmla="*/ 1222422 h 4270422"/>
              <a:gd name="connsiteX3-883" fmla="*/ 4620260 w 10553700"/>
              <a:gd name="connsiteY3-884" fmla="*/ 3297602 h 4270422"/>
              <a:gd name="connsiteX4-885" fmla="*/ 2552700 w 10553700"/>
              <a:gd name="connsiteY4-886" fmla="*/ 2771822 h 4270422"/>
              <a:gd name="connsiteX5-887" fmla="*/ 4584700 w 10553700"/>
              <a:gd name="connsiteY5-888" fmla="*/ 3559222 h 4270422"/>
              <a:gd name="connsiteX6-889" fmla="*/ 6775450 w 10553700"/>
              <a:gd name="connsiteY6-890" fmla="*/ 152447 h 4270422"/>
              <a:gd name="connsiteX7-891" fmla="*/ 5029200 w 10553700"/>
              <a:gd name="connsiteY7-892" fmla="*/ 1133522 h 4270422"/>
              <a:gd name="connsiteX8-893" fmla="*/ 9029700 w 10553700"/>
              <a:gd name="connsiteY8-894" fmla="*/ 3381422 h 4270422"/>
              <a:gd name="connsiteX9-895" fmla="*/ 9791700 w 10553700"/>
              <a:gd name="connsiteY9-896" fmla="*/ 2581322 h 4270422"/>
              <a:gd name="connsiteX10-897" fmla="*/ 7340600 w 10553700"/>
              <a:gd name="connsiteY10-898" fmla="*/ 3229022 h 4270422"/>
              <a:gd name="connsiteX11-899" fmla="*/ 10553700 w 10553700"/>
              <a:gd name="connsiteY11-900" fmla="*/ 4270422 h 4270422"/>
              <a:gd name="connsiteX0-901" fmla="*/ 0 w 10553700"/>
              <a:gd name="connsiteY0-902" fmla="*/ 1349422 h 4270422"/>
              <a:gd name="connsiteX1-903" fmla="*/ 2260600 w 10553700"/>
              <a:gd name="connsiteY1-904" fmla="*/ 1832022 h 4270422"/>
              <a:gd name="connsiteX2-905" fmla="*/ 304800 w 10553700"/>
              <a:gd name="connsiteY2-906" fmla="*/ 1222422 h 4270422"/>
              <a:gd name="connsiteX3-907" fmla="*/ 4620260 w 10553700"/>
              <a:gd name="connsiteY3-908" fmla="*/ 3297602 h 4270422"/>
              <a:gd name="connsiteX4-909" fmla="*/ 2552700 w 10553700"/>
              <a:gd name="connsiteY4-910" fmla="*/ 2771822 h 4270422"/>
              <a:gd name="connsiteX5-911" fmla="*/ 4584700 w 10553700"/>
              <a:gd name="connsiteY5-912" fmla="*/ 3559222 h 4270422"/>
              <a:gd name="connsiteX6-913" fmla="*/ 6775450 w 10553700"/>
              <a:gd name="connsiteY6-914" fmla="*/ 152447 h 4270422"/>
              <a:gd name="connsiteX7-915" fmla="*/ 5029200 w 10553700"/>
              <a:gd name="connsiteY7-916" fmla="*/ 1133522 h 4270422"/>
              <a:gd name="connsiteX8-917" fmla="*/ 9029700 w 10553700"/>
              <a:gd name="connsiteY8-918" fmla="*/ 3381422 h 4270422"/>
              <a:gd name="connsiteX9-919" fmla="*/ 9791700 w 10553700"/>
              <a:gd name="connsiteY9-920" fmla="*/ 2581322 h 4270422"/>
              <a:gd name="connsiteX10-921" fmla="*/ 7340600 w 10553700"/>
              <a:gd name="connsiteY10-922" fmla="*/ 3229022 h 4270422"/>
              <a:gd name="connsiteX11-923" fmla="*/ 10553700 w 10553700"/>
              <a:gd name="connsiteY11-924" fmla="*/ 4270422 h 4270422"/>
              <a:gd name="connsiteX0-925" fmla="*/ 0 w 10553700"/>
              <a:gd name="connsiteY0-926" fmla="*/ 1349422 h 4270422"/>
              <a:gd name="connsiteX1-927" fmla="*/ 2260600 w 10553700"/>
              <a:gd name="connsiteY1-928" fmla="*/ 1832022 h 4270422"/>
              <a:gd name="connsiteX2-929" fmla="*/ 304800 w 10553700"/>
              <a:gd name="connsiteY2-930" fmla="*/ 1222422 h 4270422"/>
              <a:gd name="connsiteX3-931" fmla="*/ 4620260 w 10553700"/>
              <a:gd name="connsiteY3-932" fmla="*/ 3297602 h 4270422"/>
              <a:gd name="connsiteX4-933" fmla="*/ 2552700 w 10553700"/>
              <a:gd name="connsiteY4-934" fmla="*/ 2771822 h 4270422"/>
              <a:gd name="connsiteX5-935" fmla="*/ 4584700 w 10553700"/>
              <a:gd name="connsiteY5-936" fmla="*/ 3559222 h 4270422"/>
              <a:gd name="connsiteX6-937" fmla="*/ 6775450 w 10553700"/>
              <a:gd name="connsiteY6-938" fmla="*/ 152447 h 4270422"/>
              <a:gd name="connsiteX7-939" fmla="*/ 5029200 w 10553700"/>
              <a:gd name="connsiteY7-940" fmla="*/ 1133522 h 4270422"/>
              <a:gd name="connsiteX8-941" fmla="*/ 9029700 w 10553700"/>
              <a:gd name="connsiteY8-942" fmla="*/ 3381422 h 4270422"/>
              <a:gd name="connsiteX9-943" fmla="*/ 7524750 w 10553700"/>
              <a:gd name="connsiteY9-944" fmla="*/ 2514647 h 4270422"/>
              <a:gd name="connsiteX10-945" fmla="*/ 7340600 w 10553700"/>
              <a:gd name="connsiteY10-946" fmla="*/ 3229022 h 4270422"/>
              <a:gd name="connsiteX11-947" fmla="*/ 10553700 w 10553700"/>
              <a:gd name="connsiteY11-948" fmla="*/ 4270422 h 4270422"/>
              <a:gd name="connsiteX0-949" fmla="*/ 0 w 10553700"/>
              <a:gd name="connsiteY0-950" fmla="*/ 1349422 h 4270422"/>
              <a:gd name="connsiteX1-951" fmla="*/ 2260600 w 10553700"/>
              <a:gd name="connsiteY1-952" fmla="*/ 1832022 h 4270422"/>
              <a:gd name="connsiteX2-953" fmla="*/ 304800 w 10553700"/>
              <a:gd name="connsiteY2-954" fmla="*/ 1222422 h 4270422"/>
              <a:gd name="connsiteX3-955" fmla="*/ 4620260 w 10553700"/>
              <a:gd name="connsiteY3-956" fmla="*/ 3297602 h 4270422"/>
              <a:gd name="connsiteX4-957" fmla="*/ 2552700 w 10553700"/>
              <a:gd name="connsiteY4-958" fmla="*/ 2771822 h 4270422"/>
              <a:gd name="connsiteX5-959" fmla="*/ 4584700 w 10553700"/>
              <a:gd name="connsiteY5-960" fmla="*/ 3559222 h 4270422"/>
              <a:gd name="connsiteX6-961" fmla="*/ 6775450 w 10553700"/>
              <a:gd name="connsiteY6-962" fmla="*/ 152447 h 4270422"/>
              <a:gd name="connsiteX7-963" fmla="*/ 5029200 w 10553700"/>
              <a:gd name="connsiteY7-964" fmla="*/ 1133522 h 4270422"/>
              <a:gd name="connsiteX8-965" fmla="*/ 9029700 w 10553700"/>
              <a:gd name="connsiteY8-966" fmla="*/ 3381422 h 4270422"/>
              <a:gd name="connsiteX9-967" fmla="*/ 7524750 w 10553700"/>
              <a:gd name="connsiteY9-968" fmla="*/ 2514647 h 4270422"/>
              <a:gd name="connsiteX10-969" fmla="*/ 7464425 w 10553700"/>
              <a:gd name="connsiteY10-970" fmla="*/ 3905297 h 4270422"/>
              <a:gd name="connsiteX11-971" fmla="*/ 10553700 w 10553700"/>
              <a:gd name="connsiteY11-972" fmla="*/ 4270422 h 4270422"/>
              <a:gd name="connsiteX0-973" fmla="*/ 0 w 10553700"/>
              <a:gd name="connsiteY0-974" fmla="*/ 1349422 h 4270422"/>
              <a:gd name="connsiteX1-975" fmla="*/ 2260600 w 10553700"/>
              <a:gd name="connsiteY1-976" fmla="*/ 1832022 h 4270422"/>
              <a:gd name="connsiteX2-977" fmla="*/ 304800 w 10553700"/>
              <a:gd name="connsiteY2-978" fmla="*/ 1222422 h 4270422"/>
              <a:gd name="connsiteX3-979" fmla="*/ 4620260 w 10553700"/>
              <a:gd name="connsiteY3-980" fmla="*/ 3297602 h 4270422"/>
              <a:gd name="connsiteX4-981" fmla="*/ 2552700 w 10553700"/>
              <a:gd name="connsiteY4-982" fmla="*/ 2771822 h 4270422"/>
              <a:gd name="connsiteX5-983" fmla="*/ 4584700 w 10553700"/>
              <a:gd name="connsiteY5-984" fmla="*/ 3559222 h 4270422"/>
              <a:gd name="connsiteX6-985" fmla="*/ 6775450 w 10553700"/>
              <a:gd name="connsiteY6-986" fmla="*/ 152447 h 4270422"/>
              <a:gd name="connsiteX7-987" fmla="*/ 5029200 w 10553700"/>
              <a:gd name="connsiteY7-988" fmla="*/ 1133522 h 4270422"/>
              <a:gd name="connsiteX8-989" fmla="*/ 9029700 w 10553700"/>
              <a:gd name="connsiteY8-990" fmla="*/ 3381422 h 4270422"/>
              <a:gd name="connsiteX9-991" fmla="*/ 7524750 w 10553700"/>
              <a:gd name="connsiteY9-992" fmla="*/ 2514647 h 4270422"/>
              <a:gd name="connsiteX10-993" fmla="*/ 7464425 w 10553700"/>
              <a:gd name="connsiteY10-994" fmla="*/ 3905297 h 4270422"/>
              <a:gd name="connsiteX11-995" fmla="*/ 10553700 w 10553700"/>
              <a:gd name="connsiteY11-996" fmla="*/ 4270422 h 4270422"/>
              <a:gd name="connsiteX0-997" fmla="*/ 0 w 10553700"/>
              <a:gd name="connsiteY0-998" fmla="*/ 1349422 h 4270422"/>
              <a:gd name="connsiteX1-999" fmla="*/ 2260600 w 10553700"/>
              <a:gd name="connsiteY1-1000" fmla="*/ 1832022 h 4270422"/>
              <a:gd name="connsiteX2-1001" fmla="*/ 304800 w 10553700"/>
              <a:gd name="connsiteY2-1002" fmla="*/ 1222422 h 4270422"/>
              <a:gd name="connsiteX3-1003" fmla="*/ 4620260 w 10553700"/>
              <a:gd name="connsiteY3-1004" fmla="*/ 3297602 h 4270422"/>
              <a:gd name="connsiteX4-1005" fmla="*/ 2552700 w 10553700"/>
              <a:gd name="connsiteY4-1006" fmla="*/ 2771822 h 4270422"/>
              <a:gd name="connsiteX5-1007" fmla="*/ 4584700 w 10553700"/>
              <a:gd name="connsiteY5-1008" fmla="*/ 3559222 h 4270422"/>
              <a:gd name="connsiteX6-1009" fmla="*/ 6775450 w 10553700"/>
              <a:gd name="connsiteY6-1010" fmla="*/ 152447 h 4270422"/>
              <a:gd name="connsiteX7-1011" fmla="*/ 5029200 w 10553700"/>
              <a:gd name="connsiteY7-1012" fmla="*/ 1133522 h 4270422"/>
              <a:gd name="connsiteX8-1013" fmla="*/ 9029700 w 10553700"/>
              <a:gd name="connsiteY8-1014" fmla="*/ 3381422 h 4270422"/>
              <a:gd name="connsiteX9-1015" fmla="*/ 7524750 w 10553700"/>
              <a:gd name="connsiteY9-1016" fmla="*/ 2514647 h 4270422"/>
              <a:gd name="connsiteX10-1017" fmla="*/ 7464425 w 10553700"/>
              <a:gd name="connsiteY10-1018" fmla="*/ 3905297 h 4270422"/>
              <a:gd name="connsiteX11-1019" fmla="*/ 10553700 w 10553700"/>
              <a:gd name="connsiteY11-1020" fmla="*/ 4270422 h 4270422"/>
              <a:gd name="connsiteX0-1021" fmla="*/ 0 w 10553700"/>
              <a:gd name="connsiteY0-1022" fmla="*/ 1352756 h 4273756"/>
              <a:gd name="connsiteX1-1023" fmla="*/ 2260600 w 10553700"/>
              <a:gd name="connsiteY1-1024" fmla="*/ 1835356 h 4273756"/>
              <a:gd name="connsiteX2-1025" fmla="*/ 304800 w 10553700"/>
              <a:gd name="connsiteY2-1026" fmla="*/ 1225756 h 4273756"/>
              <a:gd name="connsiteX3-1027" fmla="*/ 4620260 w 10553700"/>
              <a:gd name="connsiteY3-1028" fmla="*/ 3300936 h 4273756"/>
              <a:gd name="connsiteX4-1029" fmla="*/ 2552700 w 10553700"/>
              <a:gd name="connsiteY4-1030" fmla="*/ 2775156 h 4273756"/>
              <a:gd name="connsiteX5-1031" fmla="*/ 4584700 w 10553700"/>
              <a:gd name="connsiteY5-1032" fmla="*/ 3562556 h 4273756"/>
              <a:gd name="connsiteX6-1033" fmla="*/ 6775450 w 10553700"/>
              <a:gd name="connsiteY6-1034" fmla="*/ 155781 h 4273756"/>
              <a:gd name="connsiteX7-1035" fmla="*/ 5029200 w 10553700"/>
              <a:gd name="connsiteY7-1036" fmla="*/ 1136856 h 4273756"/>
              <a:gd name="connsiteX8-1037" fmla="*/ 8905875 w 10553700"/>
              <a:gd name="connsiteY8-1038" fmla="*/ 3584781 h 4273756"/>
              <a:gd name="connsiteX9-1039" fmla="*/ 7524750 w 10553700"/>
              <a:gd name="connsiteY9-1040" fmla="*/ 2517981 h 4273756"/>
              <a:gd name="connsiteX10-1041" fmla="*/ 7464425 w 10553700"/>
              <a:gd name="connsiteY10-1042" fmla="*/ 3908631 h 4273756"/>
              <a:gd name="connsiteX11-1043" fmla="*/ 10553700 w 10553700"/>
              <a:gd name="connsiteY11-1044" fmla="*/ 4273756 h 4273756"/>
              <a:gd name="connsiteX0-1045" fmla="*/ 0 w 10553700"/>
              <a:gd name="connsiteY0-1046" fmla="*/ 1352756 h 4273756"/>
              <a:gd name="connsiteX1-1047" fmla="*/ 2260600 w 10553700"/>
              <a:gd name="connsiteY1-1048" fmla="*/ 1835356 h 4273756"/>
              <a:gd name="connsiteX2-1049" fmla="*/ 304800 w 10553700"/>
              <a:gd name="connsiteY2-1050" fmla="*/ 1225756 h 4273756"/>
              <a:gd name="connsiteX3-1051" fmla="*/ 4620260 w 10553700"/>
              <a:gd name="connsiteY3-1052" fmla="*/ 3300936 h 4273756"/>
              <a:gd name="connsiteX4-1053" fmla="*/ 2552700 w 10553700"/>
              <a:gd name="connsiteY4-1054" fmla="*/ 2775156 h 4273756"/>
              <a:gd name="connsiteX5-1055" fmla="*/ 4584700 w 10553700"/>
              <a:gd name="connsiteY5-1056" fmla="*/ 3562556 h 4273756"/>
              <a:gd name="connsiteX6-1057" fmla="*/ 6775450 w 10553700"/>
              <a:gd name="connsiteY6-1058" fmla="*/ 155781 h 4273756"/>
              <a:gd name="connsiteX7-1059" fmla="*/ 5029200 w 10553700"/>
              <a:gd name="connsiteY7-1060" fmla="*/ 1136856 h 4273756"/>
              <a:gd name="connsiteX8-1061" fmla="*/ 8905875 w 10553700"/>
              <a:gd name="connsiteY8-1062" fmla="*/ 3584781 h 4273756"/>
              <a:gd name="connsiteX9-1063" fmla="*/ 7524750 w 10553700"/>
              <a:gd name="connsiteY9-1064" fmla="*/ 2517981 h 4273756"/>
              <a:gd name="connsiteX10-1065" fmla="*/ 7464425 w 10553700"/>
              <a:gd name="connsiteY10-1066" fmla="*/ 3908631 h 4273756"/>
              <a:gd name="connsiteX11-1067" fmla="*/ 10553700 w 10553700"/>
              <a:gd name="connsiteY11-1068" fmla="*/ 4273756 h 4273756"/>
              <a:gd name="connsiteX0-1069" fmla="*/ 0 w 10553700"/>
              <a:gd name="connsiteY0-1070" fmla="*/ 1352756 h 4273756"/>
              <a:gd name="connsiteX1-1071" fmla="*/ 2260600 w 10553700"/>
              <a:gd name="connsiteY1-1072" fmla="*/ 1835356 h 4273756"/>
              <a:gd name="connsiteX2-1073" fmla="*/ 304800 w 10553700"/>
              <a:gd name="connsiteY2-1074" fmla="*/ 1225756 h 4273756"/>
              <a:gd name="connsiteX3-1075" fmla="*/ 4620260 w 10553700"/>
              <a:gd name="connsiteY3-1076" fmla="*/ 3300936 h 4273756"/>
              <a:gd name="connsiteX4-1077" fmla="*/ 2552700 w 10553700"/>
              <a:gd name="connsiteY4-1078" fmla="*/ 2775156 h 4273756"/>
              <a:gd name="connsiteX5-1079" fmla="*/ 4584700 w 10553700"/>
              <a:gd name="connsiteY5-1080" fmla="*/ 3562556 h 4273756"/>
              <a:gd name="connsiteX6-1081" fmla="*/ 6775450 w 10553700"/>
              <a:gd name="connsiteY6-1082" fmla="*/ 155781 h 4273756"/>
              <a:gd name="connsiteX7-1083" fmla="*/ 5029200 w 10553700"/>
              <a:gd name="connsiteY7-1084" fmla="*/ 1136856 h 4273756"/>
              <a:gd name="connsiteX8-1085" fmla="*/ 8905875 w 10553700"/>
              <a:gd name="connsiteY8-1086" fmla="*/ 3584781 h 4273756"/>
              <a:gd name="connsiteX9-1087" fmla="*/ 7524750 w 10553700"/>
              <a:gd name="connsiteY9-1088" fmla="*/ 2517981 h 4273756"/>
              <a:gd name="connsiteX10-1089" fmla="*/ 7464425 w 10553700"/>
              <a:gd name="connsiteY10-1090" fmla="*/ 3908631 h 4273756"/>
              <a:gd name="connsiteX11-1091" fmla="*/ 10553700 w 10553700"/>
              <a:gd name="connsiteY11-1092" fmla="*/ 4273756 h 4273756"/>
              <a:gd name="connsiteX0-1093" fmla="*/ 0 w 9862583"/>
              <a:gd name="connsiteY0-1094" fmla="*/ 1352756 h 3948472"/>
              <a:gd name="connsiteX1-1095" fmla="*/ 2260600 w 9862583"/>
              <a:gd name="connsiteY1-1096" fmla="*/ 1835356 h 3948472"/>
              <a:gd name="connsiteX2-1097" fmla="*/ 304800 w 9862583"/>
              <a:gd name="connsiteY2-1098" fmla="*/ 1225756 h 3948472"/>
              <a:gd name="connsiteX3-1099" fmla="*/ 4620260 w 9862583"/>
              <a:gd name="connsiteY3-1100" fmla="*/ 3300936 h 3948472"/>
              <a:gd name="connsiteX4-1101" fmla="*/ 2552700 w 9862583"/>
              <a:gd name="connsiteY4-1102" fmla="*/ 2775156 h 3948472"/>
              <a:gd name="connsiteX5-1103" fmla="*/ 4584700 w 9862583"/>
              <a:gd name="connsiteY5-1104" fmla="*/ 3562556 h 3948472"/>
              <a:gd name="connsiteX6-1105" fmla="*/ 6775450 w 9862583"/>
              <a:gd name="connsiteY6-1106" fmla="*/ 155781 h 3948472"/>
              <a:gd name="connsiteX7-1107" fmla="*/ 5029200 w 9862583"/>
              <a:gd name="connsiteY7-1108" fmla="*/ 1136856 h 3948472"/>
              <a:gd name="connsiteX8-1109" fmla="*/ 8905875 w 9862583"/>
              <a:gd name="connsiteY8-1110" fmla="*/ 3584781 h 3948472"/>
              <a:gd name="connsiteX9-1111" fmla="*/ 7524750 w 9862583"/>
              <a:gd name="connsiteY9-1112" fmla="*/ 2517981 h 3948472"/>
              <a:gd name="connsiteX10-1113" fmla="*/ 7464425 w 9862583"/>
              <a:gd name="connsiteY10-1114" fmla="*/ 3908631 h 3948472"/>
              <a:gd name="connsiteX11-1115" fmla="*/ 9862583 w 9862583"/>
              <a:gd name="connsiteY11-1116" fmla="*/ 3784658 h 3948472"/>
              <a:gd name="connsiteX0-1117" fmla="*/ 0 w 9862583"/>
              <a:gd name="connsiteY0-1118" fmla="*/ 1352756 h 4204715"/>
              <a:gd name="connsiteX1-1119" fmla="*/ 2260600 w 9862583"/>
              <a:gd name="connsiteY1-1120" fmla="*/ 1835356 h 4204715"/>
              <a:gd name="connsiteX2-1121" fmla="*/ 304800 w 9862583"/>
              <a:gd name="connsiteY2-1122" fmla="*/ 1225756 h 4204715"/>
              <a:gd name="connsiteX3-1123" fmla="*/ 4620260 w 9862583"/>
              <a:gd name="connsiteY3-1124" fmla="*/ 3300936 h 4204715"/>
              <a:gd name="connsiteX4-1125" fmla="*/ 2552700 w 9862583"/>
              <a:gd name="connsiteY4-1126" fmla="*/ 2775156 h 4204715"/>
              <a:gd name="connsiteX5-1127" fmla="*/ 4584700 w 9862583"/>
              <a:gd name="connsiteY5-1128" fmla="*/ 3562556 h 4204715"/>
              <a:gd name="connsiteX6-1129" fmla="*/ 6775450 w 9862583"/>
              <a:gd name="connsiteY6-1130" fmla="*/ 155781 h 4204715"/>
              <a:gd name="connsiteX7-1131" fmla="*/ 5029200 w 9862583"/>
              <a:gd name="connsiteY7-1132" fmla="*/ 1136856 h 4204715"/>
              <a:gd name="connsiteX8-1133" fmla="*/ 8905875 w 9862583"/>
              <a:gd name="connsiteY8-1134" fmla="*/ 3584781 h 4204715"/>
              <a:gd name="connsiteX9-1135" fmla="*/ 7524750 w 9862583"/>
              <a:gd name="connsiteY9-1136" fmla="*/ 2517981 h 4204715"/>
              <a:gd name="connsiteX10-1137" fmla="*/ 7464425 w 9862583"/>
              <a:gd name="connsiteY10-1138" fmla="*/ 3908631 h 4204715"/>
              <a:gd name="connsiteX11-1139" fmla="*/ 9862583 w 9862583"/>
              <a:gd name="connsiteY11-1140" fmla="*/ 3784658 h 4204715"/>
              <a:gd name="connsiteX0-1141" fmla="*/ 0 w 9862583"/>
              <a:gd name="connsiteY0-1142" fmla="*/ 1352756 h 4191862"/>
              <a:gd name="connsiteX1-1143" fmla="*/ 2260600 w 9862583"/>
              <a:gd name="connsiteY1-1144" fmla="*/ 1835356 h 4191862"/>
              <a:gd name="connsiteX2-1145" fmla="*/ 304800 w 9862583"/>
              <a:gd name="connsiteY2-1146" fmla="*/ 1225756 h 4191862"/>
              <a:gd name="connsiteX3-1147" fmla="*/ 4620260 w 9862583"/>
              <a:gd name="connsiteY3-1148" fmla="*/ 3300936 h 4191862"/>
              <a:gd name="connsiteX4-1149" fmla="*/ 2552700 w 9862583"/>
              <a:gd name="connsiteY4-1150" fmla="*/ 2775156 h 4191862"/>
              <a:gd name="connsiteX5-1151" fmla="*/ 4584700 w 9862583"/>
              <a:gd name="connsiteY5-1152" fmla="*/ 3562556 h 4191862"/>
              <a:gd name="connsiteX6-1153" fmla="*/ 6775450 w 9862583"/>
              <a:gd name="connsiteY6-1154" fmla="*/ 155781 h 4191862"/>
              <a:gd name="connsiteX7-1155" fmla="*/ 5029200 w 9862583"/>
              <a:gd name="connsiteY7-1156" fmla="*/ 1136856 h 4191862"/>
              <a:gd name="connsiteX8-1157" fmla="*/ 8905875 w 9862583"/>
              <a:gd name="connsiteY8-1158" fmla="*/ 3584781 h 4191862"/>
              <a:gd name="connsiteX9-1159" fmla="*/ 7471588 w 9862583"/>
              <a:gd name="connsiteY9-1160" fmla="*/ 2762530 h 4191862"/>
              <a:gd name="connsiteX10-1161" fmla="*/ 7464425 w 9862583"/>
              <a:gd name="connsiteY10-1162" fmla="*/ 3908631 h 4191862"/>
              <a:gd name="connsiteX11-1163" fmla="*/ 9862583 w 9862583"/>
              <a:gd name="connsiteY11-1164" fmla="*/ 3784658 h 4191862"/>
              <a:gd name="connsiteX0-1165" fmla="*/ 0 w 9862583"/>
              <a:gd name="connsiteY0-1166" fmla="*/ 1352756 h 4191862"/>
              <a:gd name="connsiteX1-1167" fmla="*/ 2260600 w 9862583"/>
              <a:gd name="connsiteY1-1168" fmla="*/ 1835356 h 4191862"/>
              <a:gd name="connsiteX2-1169" fmla="*/ 304800 w 9862583"/>
              <a:gd name="connsiteY2-1170" fmla="*/ 1225756 h 4191862"/>
              <a:gd name="connsiteX3-1171" fmla="*/ 4620260 w 9862583"/>
              <a:gd name="connsiteY3-1172" fmla="*/ 3300936 h 4191862"/>
              <a:gd name="connsiteX4-1173" fmla="*/ 2552700 w 9862583"/>
              <a:gd name="connsiteY4-1174" fmla="*/ 2775156 h 4191862"/>
              <a:gd name="connsiteX5-1175" fmla="*/ 4584700 w 9862583"/>
              <a:gd name="connsiteY5-1176" fmla="*/ 3562556 h 4191862"/>
              <a:gd name="connsiteX6-1177" fmla="*/ 6775450 w 9862583"/>
              <a:gd name="connsiteY6-1178" fmla="*/ 155781 h 4191862"/>
              <a:gd name="connsiteX7-1179" fmla="*/ 5029200 w 9862583"/>
              <a:gd name="connsiteY7-1180" fmla="*/ 1136856 h 4191862"/>
              <a:gd name="connsiteX8-1181" fmla="*/ 8905875 w 9862583"/>
              <a:gd name="connsiteY8-1182" fmla="*/ 3584781 h 4191862"/>
              <a:gd name="connsiteX9-1183" fmla="*/ 7464425 w 9862583"/>
              <a:gd name="connsiteY9-1184" fmla="*/ 3908631 h 4191862"/>
              <a:gd name="connsiteX10-1185" fmla="*/ 9862583 w 9862583"/>
              <a:gd name="connsiteY10-1186" fmla="*/ 3784658 h 4191862"/>
              <a:gd name="connsiteX0-1187" fmla="*/ 0 w 9862583"/>
              <a:gd name="connsiteY0-1188" fmla="*/ 1352756 h 4001598"/>
              <a:gd name="connsiteX1-1189" fmla="*/ 2260600 w 9862583"/>
              <a:gd name="connsiteY1-1190" fmla="*/ 1835356 h 4001598"/>
              <a:gd name="connsiteX2-1191" fmla="*/ 304800 w 9862583"/>
              <a:gd name="connsiteY2-1192" fmla="*/ 1225756 h 4001598"/>
              <a:gd name="connsiteX3-1193" fmla="*/ 4620260 w 9862583"/>
              <a:gd name="connsiteY3-1194" fmla="*/ 3300936 h 4001598"/>
              <a:gd name="connsiteX4-1195" fmla="*/ 2552700 w 9862583"/>
              <a:gd name="connsiteY4-1196" fmla="*/ 2775156 h 4001598"/>
              <a:gd name="connsiteX5-1197" fmla="*/ 4584700 w 9862583"/>
              <a:gd name="connsiteY5-1198" fmla="*/ 3562556 h 4001598"/>
              <a:gd name="connsiteX6-1199" fmla="*/ 6775450 w 9862583"/>
              <a:gd name="connsiteY6-1200" fmla="*/ 155781 h 4001598"/>
              <a:gd name="connsiteX7-1201" fmla="*/ 5029200 w 9862583"/>
              <a:gd name="connsiteY7-1202" fmla="*/ 1136856 h 4001598"/>
              <a:gd name="connsiteX8-1203" fmla="*/ 8905875 w 9862583"/>
              <a:gd name="connsiteY8-1204" fmla="*/ 3584781 h 4001598"/>
              <a:gd name="connsiteX9-1205" fmla="*/ 6922165 w 9862583"/>
              <a:gd name="connsiteY9-1206" fmla="*/ 3026129 h 4001598"/>
              <a:gd name="connsiteX10-1207" fmla="*/ 9862583 w 9862583"/>
              <a:gd name="connsiteY10-1208" fmla="*/ 3784658 h 4001598"/>
              <a:gd name="connsiteX0-1209" fmla="*/ 0 w 9862583"/>
              <a:gd name="connsiteY0-1210" fmla="*/ 1352756 h 4041179"/>
              <a:gd name="connsiteX1-1211" fmla="*/ 2260600 w 9862583"/>
              <a:gd name="connsiteY1-1212" fmla="*/ 1835356 h 4041179"/>
              <a:gd name="connsiteX2-1213" fmla="*/ 304800 w 9862583"/>
              <a:gd name="connsiteY2-1214" fmla="*/ 1225756 h 4041179"/>
              <a:gd name="connsiteX3-1215" fmla="*/ 4620260 w 9862583"/>
              <a:gd name="connsiteY3-1216" fmla="*/ 3300936 h 4041179"/>
              <a:gd name="connsiteX4-1217" fmla="*/ 2552700 w 9862583"/>
              <a:gd name="connsiteY4-1218" fmla="*/ 2775156 h 4041179"/>
              <a:gd name="connsiteX5-1219" fmla="*/ 4584700 w 9862583"/>
              <a:gd name="connsiteY5-1220" fmla="*/ 3562556 h 4041179"/>
              <a:gd name="connsiteX6-1221" fmla="*/ 6775450 w 9862583"/>
              <a:gd name="connsiteY6-1222" fmla="*/ 155781 h 4041179"/>
              <a:gd name="connsiteX7-1223" fmla="*/ 5029200 w 9862583"/>
              <a:gd name="connsiteY7-1224" fmla="*/ 1136856 h 4041179"/>
              <a:gd name="connsiteX8-1225" fmla="*/ 8905875 w 9862583"/>
              <a:gd name="connsiteY8-1226" fmla="*/ 3584781 h 4041179"/>
              <a:gd name="connsiteX9-1227" fmla="*/ 6922165 w 9862583"/>
              <a:gd name="connsiteY9-1228" fmla="*/ 3026129 h 4041179"/>
              <a:gd name="connsiteX10-1229" fmla="*/ 9862583 w 9862583"/>
              <a:gd name="connsiteY10-1230" fmla="*/ 3784658 h 4041179"/>
              <a:gd name="connsiteX0-1231" fmla="*/ 0 w 9862583"/>
              <a:gd name="connsiteY0-1232" fmla="*/ 1355503 h 3987925"/>
              <a:gd name="connsiteX1-1233" fmla="*/ 2260600 w 9862583"/>
              <a:gd name="connsiteY1-1234" fmla="*/ 1838103 h 3987925"/>
              <a:gd name="connsiteX2-1235" fmla="*/ 304800 w 9862583"/>
              <a:gd name="connsiteY2-1236" fmla="*/ 1228503 h 3987925"/>
              <a:gd name="connsiteX3-1237" fmla="*/ 4620260 w 9862583"/>
              <a:gd name="connsiteY3-1238" fmla="*/ 3303683 h 3987925"/>
              <a:gd name="connsiteX4-1239" fmla="*/ 2552700 w 9862583"/>
              <a:gd name="connsiteY4-1240" fmla="*/ 2777903 h 3987925"/>
              <a:gd name="connsiteX5-1241" fmla="*/ 4584700 w 9862583"/>
              <a:gd name="connsiteY5-1242" fmla="*/ 3565303 h 3987925"/>
              <a:gd name="connsiteX6-1243" fmla="*/ 6775450 w 9862583"/>
              <a:gd name="connsiteY6-1244" fmla="*/ 158528 h 3987925"/>
              <a:gd name="connsiteX7-1245" fmla="*/ 5029200 w 9862583"/>
              <a:gd name="connsiteY7-1246" fmla="*/ 1139603 h 3987925"/>
              <a:gd name="connsiteX8-1247" fmla="*/ 8746387 w 9862583"/>
              <a:gd name="connsiteY8-1248" fmla="*/ 3747016 h 3987925"/>
              <a:gd name="connsiteX9-1249" fmla="*/ 6922165 w 9862583"/>
              <a:gd name="connsiteY9-1250" fmla="*/ 3028876 h 3987925"/>
              <a:gd name="connsiteX10-1251" fmla="*/ 9862583 w 9862583"/>
              <a:gd name="connsiteY10-1252" fmla="*/ 3787405 h 3987925"/>
              <a:gd name="connsiteX0-1253" fmla="*/ 0 w 9862583"/>
              <a:gd name="connsiteY0-1254" fmla="*/ 1355503 h 3987925"/>
              <a:gd name="connsiteX1-1255" fmla="*/ 2260600 w 9862583"/>
              <a:gd name="connsiteY1-1256" fmla="*/ 1838103 h 3987925"/>
              <a:gd name="connsiteX2-1257" fmla="*/ 304800 w 9862583"/>
              <a:gd name="connsiteY2-1258" fmla="*/ 1228503 h 3987925"/>
              <a:gd name="connsiteX3-1259" fmla="*/ 4620260 w 9862583"/>
              <a:gd name="connsiteY3-1260" fmla="*/ 3303683 h 3987925"/>
              <a:gd name="connsiteX4-1261" fmla="*/ 2552700 w 9862583"/>
              <a:gd name="connsiteY4-1262" fmla="*/ 2777903 h 3987925"/>
              <a:gd name="connsiteX5-1263" fmla="*/ 4584700 w 9862583"/>
              <a:gd name="connsiteY5-1264" fmla="*/ 3565303 h 3987925"/>
              <a:gd name="connsiteX6-1265" fmla="*/ 6775450 w 9862583"/>
              <a:gd name="connsiteY6-1266" fmla="*/ 158528 h 3987925"/>
              <a:gd name="connsiteX7-1267" fmla="*/ 5029200 w 9862583"/>
              <a:gd name="connsiteY7-1268" fmla="*/ 1139603 h 3987925"/>
              <a:gd name="connsiteX8-1269" fmla="*/ 8746387 w 9862583"/>
              <a:gd name="connsiteY8-1270" fmla="*/ 3747016 h 3987925"/>
              <a:gd name="connsiteX9-1271" fmla="*/ 6922165 w 9862583"/>
              <a:gd name="connsiteY9-1272" fmla="*/ 3028876 h 3987925"/>
              <a:gd name="connsiteX10-1273" fmla="*/ 9862583 w 9862583"/>
              <a:gd name="connsiteY10-1274" fmla="*/ 3787405 h 3987925"/>
              <a:gd name="connsiteX0-1275" fmla="*/ 0 w 9862583"/>
              <a:gd name="connsiteY0-1276" fmla="*/ 1355503 h 3965029"/>
              <a:gd name="connsiteX1-1277" fmla="*/ 2260600 w 9862583"/>
              <a:gd name="connsiteY1-1278" fmla="*/ 1838103 h 3965029"/>
              <a:gd name="connsiteX2-1279" fmla="*/ 304800 w 9862583"/>
              <a:gd name="connsiteY2-1280" fmla="*/ 1228503 h 3965029"/>
              <a:gd name="connsiteX3-1281" fmla="*/ 4620260 w 9862583"/>
              <a:gd name="connsiteY3-1282" fmla="*/ 3303683 h 3965029"/>
              <a:gd name="connsiteX4-1283" fmla="*/ 2552700 w 9862583"/>
              <a:gd name="connsiteY4-1284" fmla="*/ 2777903 h 3965029"/>
              <a:gd name="connsiteX5-1285" fmla="*/ 4584700 w 9862583"/>
              <a:gd name="connsiteY5-1286" fmla="*/ 3565303 h 3965029"/>
              <a:gd name="connsiteX6-1287" fmla="*/ 6775450 w 9862583"/>
              <a:gd name="connsiteY6-1288" fmla="*/ 158528 h 3965029"/>
              <a:gd name="connsiteX7-1289" fmla="*/ 5029200 w 9862583"/>
              <a:gd name="connsiteY7-1290" fmla="*/ 1139603 h 3965029"/>
              <a:gd name="connsiteX8-1291" fmla="*/ 8746387 w 9862583"/>
              <a:gd name="connsiteY8-1292" fmla="*/ 3747016 h 3965029"/>
              <a:gd name="connsiteX9-1293" fmla="*/ 6996593 w 9862583"/>
              <a:gd name="connsiteY9-1294" fmla="*/ 2773694 h 3965029"/>
              <a:gd name="connsiteX10-1295" fmla="*/ 9862583 w 9862583"/>
              <a:gd name="connsiteY10-1296" fmla="*/ 3787405 h 3965029"/>
              <a:gd name="connsiteX0-1297" fmla="*/ 0 w 9862583"/>
              <a:gd name="connsiteY0-1298" fmla="*/ 1355503 h 4001504"/>
              <a:gd name="connsiteX1-1299" fmla="*/ 2260600 w 9862583"/>
              <a:gd name="connsiteY1-1300" fmla="*/ 1838103 h 4001504"/>
              <a:gd name="connsiteX2-1301" fmla="*/ 304800 w 9862583"/>
              <a:gd name="connsiteY2-1302" fmla="*/ 1228503 h 4001504"/>
              <a:gd name="connsiteX3-1303" fmla="*/ 4620260 w 9862583"/>
              <a:gd name="connsiteY3-1304" fmla="*/ 3303683 h 4001504"/>
              <a:gd name="connsiteX4-1305" fmla="*/ 2552700 w 9862583"/>
              <a:gd name="connsiteY4-1306" fmla="*/ 2777903 h 4001504"/>
              <a:gd name="connsiteX5-1307" fmla="*/ 4584700 w 9862583"/>
              <a:gd name="connsiteY5-1308" fmla="*/ 3565303 h 4001504"/>
              <a:gd name="connsiteX6-1309" fmla="*/ 6775450 w 9862583"/>
              <a:gd name="connsiteY6-1310" fmla="*/ 158528 h 4001504"/>
              <a:gd name="connsiteX7-1311" fmla="*/ 5029200 w 9862583"/>
              <a:gd name="connsiteY7-1312" fmla="*/ 1139603 h 4001504"/>
              <a:gd name="connsiteX8-1313" fmla="*/ 8746387 w 9862583"/>
              <a:gd name="connsiteY8-1314" fmla="*/ 3747016 h 4001504"/>
              <a:gd name="connsiteX9-1315" fmla="*/ 6996593 w 9862583"/>
              <a:gd name="connsiteY9-1316" fmla="*/ 2773694 h 4001504"/>
              <a:gd name="connsiteX10-1317" fmla="*/ 9862583 w 9862583"/>
              <a:gd name="connsiteY10-1318" fmla="*/ 3787405 h 4001504"/>
              <a:gd name="connsiteX0-1319" fmla="*/ 0 w 9862583"/>
              <a:gd name="connsiteY0-1320" fmla="*/ 1355503 h 4001504"/>
              <a:gd name="connsiteX1-1321" fmla="*/ 2260600 w 9862583"/>
              <a:gd name="connsiteY1-1322" fmla="*/ 1838103 h 4001504"/>
              <a:gd name="connsiteX2-1323" fmla="*/ 304800 w 9862583"/>
              <a:gd name="connsiteY2-1324" fmla="*/ 1228503 h 4001504"/>
              <a:gd name="connsiteX3-1325" fmla="*/ 4620260 w 9862583"/>
              <a:gd name="connsiteY3-1326" fmla="*/ 3303683 h 4001504"/>
              <a:gd name="connsiteX4-1327" fmla="*/ 2552700 w 9862583"/>
              <a:gd name="connsiteY4-1328" fmla="*/ 2777903 h 4001504"/>
              <a:gd name="connsiteX5-1329" fmla="*/ 4584700 w 9862583"/>
              <a:gd name="connsiteY5-1330" fmla="*/ 3565303 h 4001504"/>
              <a:gd name="connsiteX6-1331" fmla="*/ 6775450 w 9862583"/>
              <a:gd name="connsiteY6-1332" fmla="*/ 158528 h 4001504"/>
              <a:gd name="connsiteX7-1333" fmla="*/ 5029200 w 9862583"/>
              <a:gd name="connsiteY7-1334" fmla="*/ 1139603 h 4001504"/>
              <a:gd name="connsiteX8-1335" fmla="*/ 8746387 w 9862583"/>
              <a:gd name="connsiteY8-1336" fmla="*/ 3747016 h 4001504"/>
              <a:gd name="connsiteX9-1337" fmla="*/ 6996593 w 9862583"/>
              <a:gd name="connsiteY9-1338" fmla="*/ 2773694 h 4001504"/>
              <a:gd name="connsiteX10-1339" fmla="*/ 9862583 w 9862583"/>
              <a:gd name="connsiteY10-1340" fmla="*/ 3787405 h 4001504"/>
              <a:gd name="connsiteX0-1341" fmla="*/ 0 w 9862583"/>
              <a:gd name="connsiteY0-1342" fmla="*/ 1618835 h 4264836"/>
              <a:gd name="connsiteX1-1343" fmla="*/ 2260600 w 9862583"/>
              <a:gd name="connsiteY1-1344" fmla="*/ 2101435 h 4264836"/>
              <a:gd name="connsiteX2-1345" fmla="*/ 304800 w 9862583"/>
              <a:gd name="connsiteY2-1346" fmla="*/ 1491835 h 4264836"/>
              <a:gd name="connsiteX3-1347" fmla="*/ 4620260 w 9862583"/>
              <a:gd name="connsiteY3-1348" fmla="*/ 3567015 h 4264836"/>
              <a:gd name="connsiteX4-1349" fmla="*/ 2552700 w 9862583"/>
              <a:gd name="connsiteY4-1350" fmla="*/ 3041235 h 4264836"/>
              <a:gd name="connsiteX5-1351" fmla="*/ 4584700 w 9862583"/>
              <a:gd name="connsiteY5-1352" fmla="*/ 3828635 h 4264836"/>
              <a:gd name="connsiteX6-1353" fmla="*/ 6286352 w 9862583"/>
              <a:gd name="connsiteY6-1354" fmla="*/ 134781 h 4264836"/>
              <a:gd name="connsiteX7-1355" fmla="*/ 5029200 w 9862583"/>
              <a:gd name="connsiteY7-1356" fmla="*/ 1402935 h 4264836"/>
              <a:gd name="connsiteX8-1357" fmla="*/ 8746387 w 9862583"/>
              <a:gd name="connsiteY8-1358" fmla="*/ 4010348 h 4264836"/>
              <a:gd name="connsiteX9-1359" fmla="*/ 6996593 w 9862583"/>
              <a:gd name="connsiteY9-1360" fmla="*/ 3037026 h 4264836"/>
              <a:gd name="connsiteX10-1361" fmla="*/ 9862583 w 9862583"/>
              <a:gd name="connsiteY10-1362" fmla="*/ 4050737 h 4264836"/>
              <a:gd name="connsiteX0-1363" fmla="*/ 0 w 9862583"/>
              <a:gd name="connsiteY0-1364" fmla="*/ 1496114 h 4142115"/>
              <a:gd name="connsiteX1-1365" fmla="*/ 2260600 w 9862583"/>
              <a:gd name="connsiteY1-1366" fmla="*/ 1978714 h 4142115"/>
              <a:gd name="connsiteX2-1367" fmla="*/ 304800 w 9862583"/>
              <a:gd name="connsiteY2-1368" fmla="*/ 1369114 h 4142115"/>
              <a:gd name="connsiteX3-1369" fmla="*/ 4620260 w 9862583"/>
              <a:gd name="connsiteY3-1370" fmla="*/ 3444294 h 4142115"/>
              <a:gd name="connsiteX4-1371" fmla="*/ 2552700 w 9862583"/>
              <a:gd name="connsiteY4-1372" fmla="*/ 2918514 h 4142115"/>
              <a:gd name="connsiteX5-1373" fmla="*/ 4584700 w 9862583"/>
              <a:gd name="connsiteY5-1374" fmla="*/ 3705914 h 4142115"/>
              <a:gd name="connsiteX6-1375" fmla="*/ 6198192 w 9862583"/>
              <a:gd name="connsiteY6-1376" fmla="*/ 829217 h 4142115"/>
              <a:gd name="connsiteX7-1377" fmla="*/ 6286352 w 9862583"/>
              <a:gd name="connsiteY7-1378" fmla="*/ 12060 h 4142115"/>
              <a:gd name="connsiteX8-1379" fmla="*/ 5029200 w 9862583"/>
              <a:gd name="connsiteY8-1380" fmla="*/ 1280214 h 4142115"/>
              <a:gd name="connsiteX9-1381" fmla="*/ 8746387 w 9862583"/>
              <a:gd name="connsiteY9-1382" fmla="*/ 3887627 h 4142115"/>
              <a:gd name="connsiteX10-1383" fmla="*/ 6996593 w 9862583"/>
              <a:gd name="connsiteY10-1384" fmla="*/ 2914305 h 4142115"/>
              <a:gd name="connsiteX11-1385" fmla="*/ 9862583 w 9862583"/>
              <a:gd name="connsiteY11-1386" fmla="*/ 3928016 h 4142115"/>
              <a:gd name="connsiteX0-1387" fmla="*/ 0 w 9862583"/>
              <a:gd name="connsiteY0-1388" fmla="*/ 838490 h 3484491"/>
              <a:gd name="connsiteX1-1389" fmla="*/ 2260600 w 9862583"/>
              <a:gd name="connsiteY1-1390" fmla="*/ 1321090 h 3484491"/>
              <a:gd name="connsiteX2-1391" fmla="*/ 304800 w 9862583"/>
              <a:gd name="connsiteY2-1392" fmla="*/ 711490 h 3484491"/>
              <a:gd name="connsiteX3-1393" fmla="*/ 4620260 w 9862583"/>
              <a:gd name="connsiteY3-1394" fmla="*/ 2786670 h 3484491"/>
              <a:gd name="connsiteX4-1395" fmla="*/ 2552700 w 9862583"/>
              <a:gd name="connsiteY4-1396" fmla="*/ 2260890 h 3484491"/>
              <a:gd name="connsiteX5-1397" fmla="*/ 4584700 w 9862583"/>
              <a:gd name="connsiteY5-1398" fmla="*/ 3048290 h 3484491"/>
              <a:gd name="connsiteX6-1399" fmla="*/ 6198192 w 9862583"/>
              <a:gd name="connsiteY6-1400" fmla="*/ 171593 h 3484491"/>
              <a:gd name="connsiteX7-1401" fmla="*/ 5488910 w 9862583"/>
              <a:gd name="connsiteY7-1402" fmla="*/ 864259 h 3484491"/>
              <a:gd name="connsiteX8-1403" fmla="*/ 5029200 w 9862583"/>
              <a:gd name="connsiteY8-1404" fmla="*/ 622590 h 3484491"/>
              <a:gd name="connsiteX9-1405" fmla="*/ 8746387 w 9862583"/>
              <a:gd name="connsiteY9-1406" fmla="*/ 3230003 h 3484491"/>
              <a:gd name="connsiteX10-1407" fmla="*/ 6996593 w 9862583"/>
              <a:gd name="connsiteY10-1408" fmla="*/ 2256681 h 3484491"/>
              <a:gd name="connsiteX11-1409" fmla="*/ 9862583 w 9862583"/>
              <a:gd name="connsiteY11-1410" fmla="*/ 3270392 h 3484491"/>
              <a:gd name="connsiteX0-1411" fmla="*/ 0 w 9862583"/>
              <a:gd name="connsiteY0-1412" fmla="*/ 1590395 h 4236396"/>
              <a:gd name="connsiteX1-1413" fmla="*/ 2260600 w 9862583"/>
              <a:gd name="connsiteY1-1414" fmla="*/ 2072995 h 4236396"/>
              <a:gd name="connsiteX2-1415" fmla="*/ 304800 w 9862583"/>
              <a:gd name="connsiteY2-1416" fmla="*/ 1463395 h 4236396"/>
              <a:gd name="connsiteX3-1417" fmla="*/ 4620260 w 9862583"/>
              <a:gd name="connsiteY3-1418" fmla="*/ 3538575 h 4236396"/>
              <a:gd name="connsiteX4-1419" fmla="*/ 2552700 w 9862583"/>
              <a:gd name="connsiteY4-1420" fmla="*/ 3012795 h 4236396"/>
              <a:gd name="connsiteX5-1421" fmla="*/ 4584700 w 9862583"/>
              <a:gd name="connsiteY5-1422" fmla="*/ 3800195 h 4236396"/>
              <a:gd name="connsiteX6-1423" fmla="*/ 6198192 w 9862583"/>
              <a:gd name="connsiteY6-1424" fmla="*/ 923498 h 4236396"/>
              <a:gd name="connsiteX7-1425" fmla="*/ 5488910 w 9862583"/>
              <a:gd name="connsiteY7-1426" fmla="*/ 1616164 h 4236396"/>
              <a:gd name="connsiteX8-1427" fmla="*/ 6368903 w 9862583"/>
              <a:gd name="connsiteY8-1428" fmla="*/ 56058 h 4236396"/>
              <a:gd name="connsiteX9-1429" fmla="*/ 8746387 w 9862583"/>
              <a:gd name="connsiteY9-1430" fmla="*/ 3981908 h 4236396"/>
              <a:gd name="connsiteX10-1431" fmla="*/ 6996593 w 9862583"/>
              <a:gd name="connsiteY10-1432" fmla="*/ 3008586 h 4236396"/>
              <a:gd name="connsiteX11-1433" fmla="*/ 9862583 w 9862583"/>
              <a:gd name="connsiteY11-1434" fmla="*/ 4022297 h 4236396"/>
              <a:gd name="connsiteX0-1435" fmla="*/ 0 w 9862583"/>
              <a:gd name="connsiteY0-1436" fmla="*/ 1597086 h 4243087"/>
              <a:gd name="connsiteX1-1437" fmla="*/ 2260600 w 9862583"/>
              <a:gd name="connsiteY1-1438" fmla="*/ 2079686 h 4243087"/>
              <a:gd name="connsiteX2-1439" fmla="*/ 304800 w 9862583"/>
              <a:gd name="connsiteY2-1440" fmla="*/ 1470086 h 4243087"/>
              <a:gd name="connsiteX3-1441" fmla="*/ 4620260 w 9862583"/>
              <a:gd name="connsiteY3-1442" fmla="*/ 3545266 h 4243087"/>
              <a:gd name="connsiteX4-1443" fmla="*/ 2552700 w 9862583"/>
              <a:gd name="connsiteY4-1444" fmla="*/ 3019486 h 4243087"/>
              <a:gd name="connsiteX5-1445" fmla="*/ 4584700 w 9862583"/>
              <a:gd name="connsiteY5-1446" fmla="*/ 3806886 h 4243087"/>
              <a:gd name="connsiteX6-1447" fmla="*/ 6198192 w 9862583"/>
              <a:gd name="connsiteY6-1448" fmla="*/ 930189 h 4243087"/>
              <a:gd name="connsiteX7-1449" fmla="*/ 5031710 w 9862583"/>
              <a:gd name="connsiteY7-1450" fmla="*/ 1527162 h 4243087"/>
              <a:gd name="connsiteX8-1451" fmla="*/ 6368903 w 9862583"/>
              <a:gd name="connsiteY8-1452" fmla="*/ 62749 h 4243087"/>
              <a:gd name="connsiteX9-1453" fmla="*/ 8746387 w 9862583"/>
              <a:gd name="connsiteY9-1454" fmla="*/ 3988599 h 4243087"/>
              <a:gd name="connsiteX10-1455" fmla="*/ 6996593 w 9862583"/>
              <a:gd name="connsiteY10-1456" fmla="*/ 3015277 h 4243087"/>
              <a:gd name="connsiteX11-1457" fmla="*/ 9862583 w 9862583"/>
              <a:gd name="connsiteY11-1458" fmla="*/ 4028988 h 4243087"/>
              <a:gd name="connsiteX0-1459" fmla="*/ 0 w 9862583"/>
              <a:gd name="connsiteY0-1460" fmla="*/ 1593530 h 4239531"/>
              <a:gd name="connsiteX1-1461" fmla="*/ 2260600 w 9862583"/>
              <a:gd name="connsiteY1-1462" fmla="*/ 2076130 h 4239531"/>
              <a:gd name="connsiteX2-1463" fmla="*/ 304800 w 9862583"/>
              <a:gd name="connsiteY2-1464" fmla="*/ 1466530 h 4239531"/>
              <a:gd name="connsiteX3-1465" fmla="*/ 4620260 w 9862583"/>
              <a:gd name="connsiteY3-1466" fmla="*/ 3541710 h 4239531"/>
              <a:gd name="connsiteX4-1467" fmla="*/ 2552700 w 9862583"/>
              <a:gd name="connsiteY4-1468" fmla="*/ 3015930 h 4239531"/>
              <a:gd name="connsiteX5-1469" fmla="*/ 4584700 w 9862583"/>
              <a:gd name="connsiteY5-1470" fmla="*/ 3803330 h 4239531"/>
              <a:gd name="connsiteX6-1471" fmla="*/ 6410843 w 9862583"/>
              <a:gd name="connsiteY6-1472" fmla="*/ 171722 h 4239531"/>
              <a:gd name="connsiteX7-1473" fmla="*/ 5031710 w 9862583"/>
              <a:gd name="connsiteY7-1474" fmla="*/ 1523606 h 4239531"/>
              <a:gd name="connsiteX8-1475" fmla="*/ 6368903 w 9862583"/>
              <a:gd name="connsiteY8-1476" fmla="*/ 59193 h 4239531"/>
              <a:gd name="connsiteX9-1477" fmla="*/ 8746387 w 9862583"/>
              <a:gd name="connsiteY9-1478" fmla="*/ 3985043 h 4239531"/>
              <a:gd name="connsiteX10-1479" fmla="*/ 6996593 w 9862583"/>
              <a:gd name="connsiteY10-1480" fmla="*/ 3011721 h 4239531"/>
              <a:gd name="connsiteX11-1481" fmla="*/ 9862583 w 9862583"/>
              <a:gd name="connsiteY11-1482" fmla="*/ 4025432 h 4239531"/>
              <a:gd name="connsiteX0-1483" fmla="*/ 0 w 9862583"/>
              <a:gd name="connsiteY0-1484" fmla="*/ 1541818 h 4187819"/>
              <a:gd name="connsiteX1-1485" fmla="*/ 2260600 w 9862583"/>
              <a:gd name="connsiteY1-1486" fmla="*/ 2024418 h 4187819"/>
              <a:gd name="connsiteX2-1487" fmla="*/ 304800 w 9862583"/>
              <a:gd name="connsiteY2-1488" fmla="*/ 1414818 h 4187819"/>
              <a:gd name="connsiteX3-1489" fmla="*/ 4620260 w 9862583"/>
              <a:gd name="connsiteY3-1490" fmla="*/ 3489998 h 4187819"/>
              <a:gd name="connsiteX4-1491" fmla="*/ 2552700 w 9862583"/>
              <a:gd name="connsiteY4-1492" fmla="*/ 2964218 h 4187819"/>
              <a:gd name="connsiteX5-1493" fmla="*/ 4584700 w 9862583"/>
              <a:gd name="connsiteY5-1494" fmla="*/ 3751618 h 4187819"/>
              <a:gd name="connsiteX6-1495" fmla="*/ 6410843 w 9862583"/>
              <a:gd name="connsiteY6-1496" fmla="*/ 120010 h 4187819"/>
              <a:gd name="connsiteX7-1497" fmla="*/ 5031710 w 9862583"/>
              <a:gd name="connsiteY7-1498" fmla="*/ 1471894 h 4187819"/>
              <a:gd name="connsiteX8-1499" fmla="*/ 5656522 w 9862583"/>
              <a:gd name="connsiteY8-1500" fmla="*/ 209499 h 4187819"/>
              <a:gd name="connsiteX9-1501" fmla="*/ 8746387 w 9862583"/>
              <a:gd name="connsiteY9-1502" fmla="*/ 3933331 h 4187819"/>
              <a:gd name="connsiteX10-1503" fmla="*/ 6996593 w 9862583"/>
              <a:gd name="connsiteY10-1504" fmla="*/ 2960009 h 4187819"/>
              <a:gd name="connsiteX11-1505" fmla="*/ 9862583 w 9862583"/>
              <a:gd name="connsiteY11-1506" fmla="*/ 3973720 h 4187819"/>
              <a:gd name="connsiteX0-1507" fmla="*/ 0 w 9862583"/>
              <a:gd name="connsiteY0-1508" fmla="*/ 1541818 h 4187819"/>
              <a:gd name="connsiteX1-1509" fmla="*/ 2260600 w 9862583"/>
              <a:gd name="connsiteY1-1510" fmla="*/ 2024418 h 4187819"/>
              <a:gd name="connsiteX2-1511" fmla="*/ 304800 w 9862583"/>
              <a:gd name="connsiteY2-1512" fmla="*/ 1414818 h 4187819"/>
              <a:gd name="connsiteX3-1513" fmla="*/ 4620260 w 9862583"/>
              <a:gd name="connsiteY3-1514" fmla="*/ 3489998 h 4187819"/>
              <a:gd name="connsiteX4-1515" fmla="*/ 2552700 w 9862583"/>
              <a:gd name="connsiteY4-1516" fmla="*/ 2964218 h 4187819"/>
              <a:gd name="connsiteX5-1517" fmla="*/ 4584700 w 9862583"/>
              <a:gd name="connsiteY5-1518" fmla="*/ 3751618 h 4187819"/>
              <a:gd name="connsiteX6-1519" fmla="*/ 6485271 w 9862583"/>
              <a:gd name="connsiteY6-1520" fmla="*/ 120010 h 4187819"/>
              <a:gd name="connsiteX7-1521" fmla="*/ 5031710 w 9862583"/>
              <a:gd name="connsiteY7-1522" fmla="*/ 1471894 h 4187819"/>
              <a:gd name="connsiteX8-1523" fmla="*/ 5656522 w 9862583"/>
              <a:gd name="connsiteY8-1524" fmla="*/ 209499 h 4187819"/>
              <a:gd name="connsiteX9-1525" fmla="*/ 8746387 w 9862583"/>
              <a:gd name="connsiteY9-1526" fmla="*/ 3933331 h 4187819"/>
              <a:gd name="connsiteX10-1527" fmla="*/ 6996593 w 9862583"/>
              <a:gd name="connsiteY10-1528" fmla="*/ 2960009 h 4187819"/>
              <a:gd name="connsiteX11-1529" fmla="*/ 9862583 w 9862583"/>
              <a:gd name="connsiteY11-1530" fmla="*/ 3973720 h 4187819"/>
              <a:gd name="connsiteX0-1531" fmla="*/ 0 w 9862583"/>
              <a:gd name="connsiteY0-1532" fmla="*/ 1451349 h 4097350"/>
              <a:gd name="connsiteX1-1533" fmla="*/ 2260600 w 9862583"/>
              <a:gd name="connsiteY1-1534" fmla="*/ 1933949 h 4097350"/>
              <a:gd name="connsiteX2-1535" fmla="*/ 304800 w 9862583"/>
              <a:gd name="connsiteY2-1536" fmla="*/ 1324349 h 4097350"/>
              <a:gd name="connsiteX3-1537" fmla="*/ 4620260 w 9862583"/>
              <a:gd name="connsiteY3-1538" fmla="*/ 3399529 h 4097350"/>
              <a:gd name="connsiteX4-1539" fmla="*/ 2552700 w 9862583"/>
              <a:gd name="connsiteY4-1540" fmla="*/ 2873749 h 4097350"/>
              <a:gd name="connsiteX5-1541" fmla="*/ 4584700 w 9862583"/>
              <a:gd name="connsiteY5-1542" fmla="*/ 3661149 h 4097350"/>
              <a:gd name="connsiteX6-1543" fmla="*/ 6485271 w 9862583"/>
              <a:gd name="connsiteY6-1544" fmla="*/ 29541 h 4097350"/>
              <a:gd name="connsiteX7-1545" fmla="*/ 5031710 w 9862583"/>
              <a:gd name="connsiteY7-1546" fmla="*/ 1381425 h 4097350"/>
              <a:gd name="connsiteX8-1547" fmla="*/ 5656522 w 9862583"/>
              <a:gd name="connsiteY8-1548" fmla="*/ 119030 h 4097350"/>
              <a:gd name="connsiteX9-1549" fmla="*/ 8746387 w 9862583"/>
              <a:gd name="connsiteY9-1550" fmla="*/ 3842862 h 4097350"/>
              <a:gd name="connsiteX10-1551" fmla="*/ 6996593 w 9862583"/>
              <a:gd name="connsiteY10-1552" fmla="*/ 2869540 h 4097350"/>
              <a:gd name="connsiteX11-1553" fmla="*/ 9862583 w 9862583"/>
              <a:gd name="connsiteY11-1554" fmla="*/ 3883251 h 4097350"/>
              <a:gd name="connsiteX0-1555" fmla="*/ 0 w 9862583"/>
              <a:gd name="connsiteY0-1556" fmla="*/ 1449572 h 4095573"/>
              <a:gd name="connsiteX1-1557" fmla="*/ 2260600 w 9862583"/>
              <a:gd name="connsiteY1-1558" fmla="*/ 1932172 h 4095573"/>
              <a:gd name="connsiteX2-1559" fmla="*/ 304800 w 9862583"/>
              <a:gd name="connsiteY2-1560" fmla="*/ 1322572 h 4095573"/>
              <a:gd name="connsiteX3-1561" fmla="*/ 4620260 w 9862583"/>
              <a:gd name="connsiteY3-1562" fmla="*/ 3397752 h 4095573"/>
              <a:gd name="connsiteX4-1563" fmla="*/ 2552700 w 9862583"/>
              <a:gd name="connsiteY4-1564" fmla="*/ 2871972 h 4095573"/>
              <a:gd name="connsiteX5-1565" fmla="*/ 4584700 w 9862583"/>
              <a:gd name="connsiteY5-1566" fmla="*/ 3659372 h 4095573"/>
              <a:gd name="connsiteX6-1567" fmla="*/ 6485271 w 9862583"/>
              <a:gd name="connsiteY6-1568" fmla="*/ 27764 h 4095573"/>
              <a:gd name="connsiteX7-1569" fmla="*/ 5031710 w 9862583"/>
              <a:gd name="connsiteY7-1570" fmla="*/ 1379648 h 4095573"/>
              <a:gd name="connsiteX8-1571" fmla="*/ 5656522 w 9862583"/>
              <a:gd name="connsiteY8-1572" fmla="*/ 117253 h 4095573"/>
              <a:gd name="connsiteX9-1573" fmla="*/ 8746387 w 9862583"/>
              <a:gd name="connsiteY9-1574" fmla="*/ 3841085 h 4095573"/>
              <a:gd name="connsiteX10-1575" fmla="*/ 6996593 w 9862583"/>
              <a:gd name="connsiteY10-1576" fmla="*/ 2867763 h 4095573"/>
              <a:gd name="connsiteX11-1577" fmla="*/ 9862583 w 9862583"/>
              <a:gd name="connsiteY11-1578" fmla="*/ 3881474 h 4095573"/>
              <a:gd name="connsiteX0-1579" fmla="*/ 0 w 9862583"/>
              <a:gd name="connsiteY0-1580" fmla="*/ 1485507 h 4131508"/>
              <a:gd name="connsiteX1-1581" fmla="*/ 2260600 w 9862583"/>
              <a:gd name="connsiteY1-1582" fmla="*/ 1968107 h 4131508"/>
              <a:gd name="connsiteX2-1583" fmla="*/ 304800 w 9862583"/>
              <a:gd name="connsiteY2-1584" fmla="*/ 1358507 h 4131508"/>
              <a:gd name="connsiteX3-1585" fmla="*/ 4620260 w 9862583"/>
              <a:gd name="connsiteY3-1586" fmla="*/ 3433687 h 4131508"/>
              <a:gd name="connsiteX4-1587" fmla="*/ 2552700 w 9862583"/>
              <a:gd name="connsiteY4-1588" fmla="*/ 2907907 h 4131508"/>
              <a:gd name="connsiteX5-1589" fmla="*/ 4584700 w 9862583"/>
              <a:gd name="connsiteY5-1590" fmla="*/ 3695307 h 4131508"/>
              <a:gd name="connsiteX6-1591" fmla="*/ 6485271 w 9862583"/>
              <a:gd name="connsiteY6-1592" fmla="*/ 63699 h 4131508"/>
              <a:gd name="connsiteX7-1593" fmla="*/ 5021077 w 9862583"/>
              <a:gd name="connsiteY7-1594" fmla="*/ 1245462 h 4131508"/>
              <a:gd name="connsiteX8-1595" fmla="*/ 5656522 w 9862583"/>
              <a:gd name="connsiteY8-1596" fmla="*/ 153188 h 4131508"/>
              <a:gd name="connsiteX9-1597" fmla="*/ 8746387 w 9862583"/>
              <a:gd name="connsiteY9-1598" fmla="*/ 3877020 h 4131508"/>
              <a:gd name="connsiteX10-1599" fmla="*/ 6996593 w 9862583"/>
              <a:gd name="connsiteY10-1600" fmla="*/ 2903698 h 4131508"/>
              <a:gd name="connsiteX11-1601" fmla="*/ 9862583 w 9862583"/>
              <a:gd name="connsiteY11-1602" fmla="*/ 3917409 h 4131508"/>
              <a:gd name="connsiteX0-1603" fmla="*/ 0 w 9862583"/>
              <a:gd name="connsiteY0-1604" fmla="*/ 1483263 h 4129264"/>
              <a:gd name="connsiteX1-1605" fmla="*/ 2260600 w 9862583"/>
              <a:gd name="connsiteY1-1606" fmla="*/ 1965863 h 4129264"/>
              <a:gd name="connsiteX2-1607" fmla="*/ 304800 w 9862583"/>
              <a:gd name="connsiteY2-1608" fmla="*/ 1356263 h 4129264"/>
              <a:gd name="connsiteX3-1609" fmla="*/ 4620260 w 9862583"/>
              <a:gd name="connsiteY3-1610" fmla="*/ 3431443 h 4129264"/>
              <a:gd name="connsiteX4-1611" fmla="*/ 2552700 w 9862583"/>
              <a:gd name="connsiteY4-1612" fmla="*/ 2905663 h 4129264"/>
              <a:gd name="connsiteX5-1613" fmla="*/ 4584700 w 9862583"/>
              <a:gd name="connsiteY5-1614" fmla="*/ 3693063 h 4129264"/>
              <a:gd name="connsiteX6-1615" fmla="*/ 6485271 w 9862583"/>
              <a:gd name="connsiteY6-1616" fmla="*/ 61455 h 4129264"/>
              <a:gd name="connsiteX7-1617" fmla="*/ 5021077 w 9862583"/>
              <a:gd name="connsiteY7-1618" fmla="*/ 1243218 h 4129264"/>
              <a:gd name="connsiteX8-1619" fmla="*/ 5656522 w 9862583"/>
              <a:gd name="connsiteY8-1620" fmla="*/ 150944 h 4129264"/>
              <a:gd name="connsiteX9-1621" fmla="*/ 8746387 w 9862583"/>
              <a:gd name="connsiteY9-1622" fmla="*/ 3874776 h 4129264"/>
              <a:gd name="connsiteX10-1623" fmla="*/ 6996593 w 9862583"/>
              <a:gd name="connsiteY10-1624" fmla="*/ 2901454 h 4129264"/>
              <a:gd name="connsiteX11-1625" fmla="*/ 9862583 w 9862583"/>
              <a:gd name="connsiteY11-1626" fmla="*/ 3915165 h 4129264"/>
              <a:gd name="connsiteX0-1627" fmla="*/ 0 w 9862583"/>
              <a:gd name="connsiteY0-1628" fmla="*/ 1544277 h 4190278"/>
              <a:gd name="connsiteX1-1629" fmla="*/ 2260600 w 9862583"/>
              <a:gd name="connsiteY1-1630" fmla="*/ 2026877 h 4190278"/>
              <a:gd name="connsiteX2-1631" fmla="*/ 304800 w 9862583"/>
              <a:gd name="connsiteY2-1632" fmla="*/ 1417277 h 4190278"/>
              <a:gd name="connsiteX3-1633" fmla="*/ 4620260 w 9862583"/>
              <a:gd name="connsiteY3-1634" fmla="*/ 3492457 h 4190278"/>
              <a:gd name="connsiteX4-1635" fmla="*/ 2552700 w 9862583"/>
              <a:gd name="connsiteY4-1636" fmla="*/ 2966677 h 4190278"/>
              <a:gd name="connsiteX5-1637" fmla="*/ 4584700 w 9862583"/>
              <a:gd name="connsiteY5-1638" fmla="*/ 3754077 h 4190278"/>
              <a:gd name="connsiteX6-1639" fmla="*/ 6485271 w 9862583"/>
              <a:gd name="connsiteY6-1640" fmla="*/ 122469 h 4190278"/>
              <a:gd name="connsiteX7-1641" fmla="*/ 5021077 w 9862583"/>
              <a:gd name="connsiteY7-1642" fmla="*/ 1304232 h 4190278"/>
              <a:gd name="connsiteX8-1643" fmla="*/ 5348178 w 9862583"/>
              <a:gd name="connsiteY8-1644" fmla="*/ 73734 h 4190278"/>
              <a:gd name="connsiteX9-1645" fmla="*/ 8746387 w 9862583"/>
              <a:gd name="connsiteY9-1646" fmla="*/ 3935790 h 4190278"/>
              <a:gd name="connsiteX10-1647" fmla="*/ 6996593 w 9862583"/>
              <a:gd name="connsiteY10-1648" fmla="*/ 2962468 h 4190278"/>
              <a:gd name="connsiteX11-1649" fmla="*/ 9862583 w 9862583"/>
              <a:gd name="connsiteY11-1650" fmla="*/ 3976179 h 4190278"/>
              <a:gd name="connsiteX0-1651" fmla="*/ 0 w 9862583"/>
              <a:gd name="connsiteY0-1652" fmla="*/ 1488575 h 4134576"/>
              <a:gd name="connsiteX1-1653" fmla="*/ 2260600 w 9862583"/>
              <a:gd name="connsiteY1-1654" fmla="*/ 1971175 h 4134576"/>
              <a:gd name="connsiteX2-1655" fmla="*/ 304800 w 9862583"/>
              <a:gd name="connsiteY2-1656" fmla="*/ 1361575 h 4134576"/>
              <a:gd name="connsiteX3-1657" fmla="*/ 4620260 w 9862583"/>
              <a:gd name="connsiteY3-1658" fmla="*/ 3436755 h 4134576"/>
              <a:gd name="connsiteX4-1659" fmla="*/ 2552700 w 9862583"/>
              <a:gd name="connsiteY4-1660" fmla="*/ 2910975 h 4134576"/>
              <a:gd name="connsiteX5-1661" fmla="*/ 4584700 w 9862583"/>
              <a:gd name="connsiteY5-1662" fmla="*/ 3698375 h 4134576"/>
              <a:gd name="connsiteX6-1663" fmla="*/ 6485271 w 9862583"/>
              <a:gd name="connsiteY6-1664" fmla="*/ 66767 h 4134576"/>
              <a:gd name="connsiteX7-1665" fmla="*/ 5021077 w 9862583"/>
              <a:gd name="connsiteY7-1666" fmla="*/ 1248530 h 4134576"/>
              <a:gd name="connsiteX8-1667" fmla="*/ 5348178 w 9862583"/>
              <a:gd name="connsiteY8-1668" fmla="*/ 18032 h 4134576"/>
              <a:gd name="connsiteX9-1669" fmla="*/ 8746387 w 9862583"/>
              <a:gd name="connsiteY9-1670" fmla="*/ 3880088 h 4134576"/>
              <a:gd name="connsiteX10-1671" fmla="*/ 6996593 w 9862583"/>
              <a:gd name="connsiteY10-1672" fmla="*/ 2906766 h 4134576"/>
              <a:gd name="connsiteX11-1673" fmla="*/ 9862583 w 9862583"/>
              <a:gd name="connsiteY11-1674" fmla="*/ 3920477 h 4134576"/>
              <a:gd name="connsiteX0-1675" fmla="*/ 0 w 9862583"/>
              <a:gd name="connsiteY0-1676" fmla="*/ 1479156 h 4125157"/>
              <a:gd name="connsiteX1-1677" fmla="*/ 2260600 w 9862583"/>
              <a:gd name="connsiteY1-1678" fmla="*/ 1961756 h 4125157"/>
              <a:gd name="connsiteX2-1679" fmla="*/ 304800 w 9862583"/>
              <a:gd name="connsiteY2-1680" fmla="*/ 1352156 h 4125157"/>
              <a:gd name="connsiteX3-1681" fmla="*/ 4620260 w 9862583"/>
              <a:gd name="connsiteY3-1682" fmla="*/ 3427336 h 4125157"/>
              <a:gd name="connsiteX4-1683" fmla="*/ 2552700 w 9862583"/>
              <a:gd name="connsiteY4-1684" fmla="*/ 2901556 h 4125157"/>
              <a:gd name="connsiteX5-1685" fmla="*/ 4584700 w 9862583"/>
              <a:gd name="connsiteY5-1686" fmla="*/ 3688956 h 4125157"/>
              <a:gd name="connsiteX6-1687" fmla="*/ 6485271 w 9862583"/>
              <a:gd name="connsiteY6-1688" fmla="*/ 57348 h 4125157"/>
              <a:gd name="connsiteX7-1689" fmla="*/ 5021077 w 9862583"/>
              <a:gd name="connsiteY7-1690" fmla="*/ 1239111 h 4125157"/>
              <a:gd name="connsiteX8-1691" fmla="*/ 5348178 w 9862583"/>
              <a:gd name="connsiteY8-1692" fmla="*/ 8613 h 4125157"/>
              <a:gd name="connsiteX9-1693" fmla="*/ 8746387 w 9862583"/>
              <a:gd name="connsiteY9-1694" fmla="*/ 3870669 h 4125157"/>
              <a:gd name="connsiteX10-1695" fmla="*/ 6996593 w 9862583"/>
              <a:gd name="connsiteY10-1696" fmla="*/ 2897347 h 4125157"/>
              <a:gd name="connsiteX11-1697" fmla="*/ 9862583 w 9862583"/>
              <a:gd name="connsiteY11-1698" fmla="*/ 3911058 h 4125157"/>
              <a:gd name="connsiteX0-1699" fmla="*/ 0 w 9862583"/>
              <a:gd name="connsiteY0-1700" fmla="*/ 1473797 h 4119798"/>
              <a:gd name="connsiteX1-1701" fmla="*/ 2260600 w 9862583"/>
              <a:gd name="connsiteY1-1702" fmla="*/ 1956397 h 4119798"/>
              <a:gd name="connsiteX2-1703" fmla="*/ 304800 w 9862583"/>
              <a:gd name="connsiteY2-1704" fmla="*/ 1346797 h 4119798"/>
              <a:gd name="connsiteX3-1705" fmla="*/ 4620260 w 9862583"/>
              <a:gd name="connsiteY3-1706" fmla="*/ 3421977 h 4119798"/>
              <a:gd name="connsiteX4-1707" fmla="*/ 2552700 w 9862583"/>
              <a:gd name="connsiteY4-1708" fmla="*/ 2896197 h 4119798"/>
              <a:gd name="connsiteX5-1709" fmla="*/ 4584700 w 9862583"/>
              <a:gd name="connsiteY5-1710" fmla="*/ 3683597 h 4119798"/>
              <a:gd name="connsiteX6-1711" fmla="*/ 6485271 w 9862583"/>
              <a:gd name="connsiteY6-1712" fmla="*/ 51989 h 4119798"/>
              <a:gd name="connsiteX7-1713" fmla="*/ 5021077 w 9862583"/>
              <a:gd name="connsiteY7-1714" fmla="*/ 1233752 h 4119798"/>
              <a:gd name="connsiteX8-1715" fmla="*/ 5348178 w 9862583"/>
              <a:gd name="connsiteY8-1716" fmla="*/ 3254 h 4119798"/>
              <a:gd name="connsiteX9-1717" fmla="*/ 8746387 w 9862583"/>
              <a:gd name="connsiteY9-1718" fmla="*/ 3865310 h 4119798"/>
              <a:gd name="connsiteX10-1719" fmla="*/ 6996593 w 9862583"/>
              <a:gd name="connsiteY10-1720" fmla="*/ 2891988 h 4119798"/>
              <a:gd name="connsiteX11-1721" fmla="*/ 9862583 w 9862583"/>
              <a:gd name="connsiteY11-1722" fmla="*/ 3905699 h 4119798"/>
              <a:gd name="connsiteX0-1723" fmla="*/ 0 w 9862583"/>
              <a:gd name="connsiteY0-1724" fmla="*/ 1473797 h 4119798"/>
              <a:gd name="connsiteX1-1725" fmla="*/ 2260600 w 9862583"/>
              <a:gd name="connsiteY1-1726" fmla="*/ 1956397 h 4119798"/>
              <a:gd name="connsiteX2-1727" fmla="*/ 304800 w 9862583"/>
              <a:gd name="connsiteY2-1728" fmla="*/ 1346797 h 4119798"/>
              <a:gd name="connsiteX3-1729" fmla="*/ 4620260 w 9862583"/>
              <a:gd name="connsiteY3-1730" fmla="*/ 3421977 h 4119798"/>
              <a:gd name="connsiteX4-1731" fmla="*/ 2552700 w 9862583"/>
              <a:gd name="connsiteY4-1732" fmla="*/ 2896197 h 4119798"/>
              <a:gd name="connsiteX5-1733" fmla="*/ 4584700 w 9862583"/>
              <a:gd name="connsiteY5-1734" fmla="*/ 3683597 h 4119798"/>
              <a:gd name="connsiteX6-1735" fmla="*/ 6485271 w 9862583"/>
              <a:gd name="connsiteY6-1736" fmla="*/ 51989 h 4119798"/>
              <a:gd name="connsiteX7-1737" fmla="*/ 5021077 w 9862583"/>
              <a:gd name="connsiteY7-1738" fmla="*/ 1233752 h 4119798"/>
              <a:gd name="connsiteX8-1739" fmla="*/ 5348178 w 9862583"/>
              <a:gd name="connsiteY8-1740" fmla="*/ 3254 h 4119798"/>
              <a:gd name="connsiteX9-1741" fmla="*/ 8746387 w 9862583"/>
              <a:gd name="connsiteY9-1742" fmla="*/ 3865310 h 4119798"/>
              <a:gd name="connsiteX10-1743" fmla="*/ 6996593 w 9862583"/>
              <a:gd name="connsiteY10-1744" fmla="*/ 2891988 h 4119798"/>
              <a:gd name="connsiteX11-1745" fmla="*/ 9862583 w 9862583"/>
              <a:gd name="connsiteY11-1746" fmla="*/ 3905699 h 4119798"/>
              <a:gd name="connsiteX0-1747" fmla="*/ 0 w 9862583"/>
              <a:gd name="connsiteY0-1748" fmla="*/ 1473797 h 4119798"/>
              <a:gd name="connsiteX1-1749" fmla="*/ 2260600 w 9862583"/>
              <a:gd name="connsiteY1-1750" fmla="*/ 1956397 h 4119798"/>
              <a:gd name="connsiteX2-1751" fmla="*/ 304800 w 9862583"/>
              <a:gd name="connsiteY2-1752" fmla="*/ 1346797 h 4119798"/>
              <a:gd name="connsiteX3-1753" fmla="*/ 4620260 w 9862583"/>
              <a:gd name="connsiteY3-1754" fmla="*/ 3421977 h 4119798"/>
              <a:gd name="connsiteX4-1755" fmla="*/ 2552700 w 9862583"/>
              <a:gd name="connsiteY4-1756" fmla="*/ 2896197 h 4119798"/>
              <a:gd name="connsiteX5-1757" fmla="*/ 4584700 w 9862583"/>
              <a:gd name="connsiteY5-1758" fmla="*/ 3683597 h 4119798"/>
              <a:gd name="connsiteX6-1759" fmla="*/ 6485271 w 9862583"/>
              <a:gd name="connsiteY6-1760" fmla="*/ 51989 h 4119798"/>
              <a:gd name="connsiteX7-1761" fmla="*/ 5021077 w 9862583"/>
              <a:gd name="connsiteY7-1762" fmla="*/ 1233752 h 4119798"/>
              <a:gd name="connsiteX8-1763" fmla="*/ 5348178 w 9862583"/>
              <a:gd name="connsiteY8-1764" fmla="*/ 3254 h 4119798"/>
              <a:gd name="connsiteX9-1765" fmla="*/ 8746387 w 9862583"/>
              <a:gd name="connsiteY9-1766" fmla="*/ 3865310 h 4119798"/>
              <a:gd name="connsiteX10-1767" fmla="*/ 6996593 w 9862583"/>
              <a:gd name="connsiteY10-1768" fmla="*/ 2891988 h 4119798"/>
              <a:gd name="connsiteX11-1769" fmla="*/ 9862583 w 9862583"/>
              <a:gd name="connsiteY11-1770" fmla="*/ 3905699 h 4119798"/>
              <a:gd name="connsiteX0-1771" fmla="*/ 0 w 9862583"/>
              <a:gd name="connsiteY0-1772" fmla="*/ 1473797 h 4119798"/>
              <a:gd name="connsiteX1-1773" fmla="*/ 2260600 w 9862583"/>
              <a:gd name="connsiteY1-1774" fmla="*/ 1956397 h 4119798"/>
              <a:gd name="connsiteX2-1775" fmla="*/ 304800 w 9862583"/>
              <a:gd name="connsiteY2-1776" fmla="*/ 1346797 h 4119798"/>
              <a:gd name="connsiteX3-1777" fmla="*/ 4620260 w 9862583"/>
              <a:gd name="connsiteY3-1778" fmla="*/ 3421977 h 4119798"/>
              <a:gd name="connsiteX4-1779" fmla="*/ 2552700 w 9862583"/>
              <a:gd name="connsiteY4-1780" fmla="*/ 2896197 h 4119798"/>
              <a:gd name="connsiteX5-1781" fmla="*/ 4584700 w 9862583"/>
              <a:gd name="connsiteY5-1782" fmla="*/ 3683597 h 4119798"/>
              <a:gd name="connsiteX6-1783" fmla="*/ 6485271 w 9862583"/>
              <a:gd name="connsiteY6-1784" fmla="*/ 51989 h 4119798"/>
              <a:gd name="connsiteX7-1785" fmla="*/ 5021077 w 9862583"/>
              <a:gd name="connsiteY7-1786" fmla="*/ 1233752 h 4119798"/>
              <a:gd name="connsiteX8-1787" fmla="*/ 5348178 w 9862583"/>
              <a:gd name="connsiteY8-1788" fmla="*/ 3254 h 4119798"/>
              <a:gd name="connsiteX9-1789" fmla="*/ 8746387 w 9862583"/>
              <a:gd name="connsiteY9-1790" fmla="*/ 3865310 h 4119798"/>
              <a:gd name="connsiteX10-1791" fmla="*/ 6996593 w 9862583"/>
              <a:gd name="connsiteY10-1792" fmla="*/ 2891988 h 4119798"/>
              <a:gd name="connsiteX11-1793" fmla="*/ 9862583 w 9862583"/>
              <a:gd name="connsiteY11-1794" fmla="*/ 3905699 h 4119798"/>
              <a:gd name="connsiteX0-1795" fmla="*/ 0 w 9862583"/>
              <a:gd name="connsiteY0-1796" fmla="*/ 1473797 h 4119798"/>
              <a:gd name="connsiteX1-1797" fmla="*/ 2260600 w 9862583"/>
              <a:gd name="connsiteY1-1798" fmla="*/ 1956397 h 4119798"/>
              <a:gd name="connsiteX2-1799" fmla="*/ 304800 w 9862583"/>
              <a:gd name="connsiteY2-1800" fmla="*/ 1346797 h 4119798"/>
              <a:gd name="connsiteX3-1801" fmla="*/ 4620260 w 9862583"/>
              <a:gd name="connsiteY3-1802" fmla="*/ 3421977 h 4119798"/>
              <a:gd name="connsiteX4-1803" fmla="*/ 2552700 w 9862583"/>
              <a:gd name="connsiteY4-1804" fmla="*/ 2896197 h 4119798"/>
              <a:gd name="connsiteX5-1805" fmla="*/ 4584700 w 9862583"/>
              <a:gd name="connsiteY5-1806" fmla="*/ 3683597 h 4119798"/>
              <a:gd name="connsiteX6-1807" fmla="*/ 6485271 w 9862583"/>
              <a:gd name="connsiteY6-1808" fmla="*/ 51989 h 4119798"/>
              <a:gd name="connsiteX7-1809" fmla="*/ 5021077 w 9862583"/>
              <a:gd name="connsiteY7-1810" fmla="*/ 1233752 h 4119798"/>
              <a:gd name="connsiteX8-1811" fmla="*/ 5348178 w 9862583"/>
              <a:gd name="connsiteY8-1812" fmla="*/ 3254 h 4119798"/>
              <a:gd name="connsiteX9-1813" fmla="*/ 8746387 w 9862583"/>
              <a:gd name="connsiteY9-1814" fmla="*/ 3865310 h 4119798"/>
              <a:gd name="connsiteX10-1815" fmla="*/ 6996593 w 9862583"/>
              <a:gd name="connsiteY10-1816" fmla="*/ 2891988 h 4119798"/>
              <a:gd name="connsiteX11-1817" fmla="*/ 9862583 w 9862583"/>
              <a:gd name="connsiteY11-1818" fmla="*/ 3905699 h 4119798"/>
              <a:gd name="connsiteX0-1819" fmla="*/ 0 w 9862583"/>
              <a:gd name="connsiteY0-1820" fmla="*/ 1473797 h 4119798"/>
              <a:gd name="connsiteX1-1821" fmla="*/ 2260600 w 9862583"/>
              <a:gd name="connsiteY1-1822" fmla="*/ 1956397 h 4119798"/>
              <a:gd name="connsiteX2-1823" fmla="*/ 304800 w 9862583"/>
              <a:gd name="connsiteY2-1824" fmla="*/ 1346797 h 4119798"/>
              <a:gd name="connsiteX3-1825" fmla="*/ 4620260 w 9862583"/>
              <a:gd name="connsiteY3-1826" fmla="*/ 3421977 h 4119798"/>
              <a:gd name="connsiteX4-1827" fmla="*/ 2552700 w 9862583"/>
              <a:gd name="connsiteY4-1828" fmla="*/ 2896197 h 4119798"/>
              <a:gd name="connsiteX5-1829" fmla="*/ 4584700 w 9862583"/>
              <a:gd name="connsiteY5-1830" fmla="*/ 3683597 h 4119798"/>
              <a:gd name="connsiteX6-1831" fmla="*/ 6485271 w 9862583"/>
              <a:gd name="connsiteY6-1832" fmla="*/ 51989 h 4119798"/>
              <a:gd name="connsiteX7-1833" fmla="*/ 5021077 w 9862583"/>
              <a:gd name="connsiteY7-1834" fmla="*/ 1233752 h 4119798"/>
              <a:gd name="connsiteX8-1835" fmla="*/ 5348178 w 9862583"/>
              <a:gd name="connsiteY8-1836" fmla="*/ 3254 h 4119798"/>
              <a:gd name="connsiteX9-1837" fmla="*/ 8746387 w 9862583"/>
              <a:gd name="connsiteY9-1838" fmla="*/ 3865310 h 4119798"/>
              <a:gd name="connsiteX10-1839" fmla="*/ 6996593 w 9862583"/>
              <a:gd name="connsiteY10-1840" fmla="*/ 2891988 h 4119798"/>
              <a:gd name="connsiteX11-1841" fmla="*/ 9862583 w 9862583"/>
              <a:gd name="connsiteY11-1842" fmla="*/ 3905699 h 4119798"/>
              <a:gd name="connsiteX0-1843" fmla="*/ 0 w 9862583"/>
              <a:gd name="connsiteY0-1844" fmla="*/ 1473797 h 4119798"/>
              <a:gd name="connsiteX1-1845" fmla="*/ 2362200 w 9862583"/>
              <a:gd name="connsiteY1-1846" fmla="*/ 2050503 h 4119798"/>
              <a:gd name="connsiteX2-1847" fmla="*/ 304800 w 9862583"/>
              <a:gd name="connsiteY2-1848" fmla="*/ 1346797 h 4119798"/>
              <a:gd name="connsiteX3-1849" fmla="*/ 4620260 w 9862583"/>
              <a:gd name="connsiteY3-1850" fmla="*/ 3421977 h 4119798"/>
              <a:gd name="connsiteX4-1851" fmla="*/ 2552700 w 9862583"/>
              <a:gd name="connsiteY4-1852" fmla="*/ 2896197 h 4119798"/>
              <a:gd name="connsiteX5-1853" fmla="*/ 4584700 w 9862583"/>
              <a:gd name="connsiteY5-1854" fmla="*/ 3683597 h 4119798"/>
              <a:gd name="connsiteX6-1855" fmla="*/ 6485271 w 9862583"/>
              <a:gd name="connsiteY6-1856" fmla="*/ 51989 h 4119798"/>
              <a:gd name="connsiteX7-1857" fmla="*/ 5021077 w 9862583"/>
              <a:gd name="connsiteY7-1858" fmla="*/ 1233752 h 4119798"/>
              <a:gd name="connsiteX8-1859" fmla="*/ 5348178 w 9862583"/>
              <a:gd name="connsiteY8-1860" fmla="*/ 3254 h 4119798"/>
              <a:gd name="connsiteX9-1861" fmla="*/ 8746387 w 9862583"/>
              <a:gd name="connsiteY9-1862" fmla="*/ 3865310 h 4119798"/>
              <a:gd name="connsiteX10-1863" fmla="*/ 6996593 w 9862583"/>
              <a:gd name="connsiteY10-1864" fmla="*/ 2891988 h 4119798"/>
              <a:gd name="connsiteX11-1865" fmla="*/ 9862583 w 9862583"/>
              <a:gd name="connsiteY11-1866" fmla="*/ 3905699 h 4119798"/>
              <a:gd name="connsiteX0-1867" fmla="*/ 0 w 9862583"/>
              <a:gd name="connsiteY0-1868" fmla="*/ 1473797 h 4119798"/>
              <a:gd name="connsiteX1-1869" fmla="*/ 2362200 w 9862583"/>
              <a:gd name="connsiteY1-1870" fmla="*/ 2050503 h 4119798"/>
              <a:gd name="connsiteX2-1871" fmla="*/ 304800 w 9862583"/>
              <a:gd name="connsiteY2-1872" fmla="*/ 1346797 h 4119798"/>
              <a:gd name="connsiteX3-1873" fmla="*/ 4620260 w 9862583"/>
              <a:gd name="connsiteY3-1874" fmla="*/ 3421977 h 4119798"/>
              <a:gd name="connsiteX4-1875" fmla="*/ 2552700 w 9862583"/>
              <a:gd name="connsiteY4-1876" fmla="*/ 2896197 h 4119798"/>
              <a:gd name="connsiteX5-1877" fmla="*/ 4584700 w 9862583"/>
              <a:gd name="connsiteY5-1878" fmla="*/ 3683597 h 4119798"/>
              <a:gd name="connsiteX6-1879" fmla="*/ 6485271 w 9862583"/>
              <a:gd name="connsiteY6-1880" fmla="*/ 51989 h 4119798"/>
              <a:gd name="connsiteX7-1881" fmla="*/ 5021077 w 9862583"/>
              <a:gd name="connsiteY7-1882" fmla="*/ 1233752 h 4119798"/>
              <a:gd name="connsiteX8-1883" fmla="*/ 5348178 w 9862583"/>
              <a:gd name="connsiteY8-1884" fmla="*/ 3254 h 4119798"/>
              <a:gd name="connsiteX9-1885" fmla="*/ 8746387 w 9862583"/>
              <a:gd name="connsiteY9-1886" fmla="*/ 3865310 h 4119798"/>
              <a:gd name="connsiteX10-1887" fmla="*/ 6996593 w 9862583"/>
              <a:gd name="connsiteY10-1888" fmla="*/ 2891988 h 4119798"/>
              <a:gd name="connsiteX11-1889" fmla="*/ 9862583 w 9862583"/>
              <a:gd name="connsiteY11-1890" fmla="*/ 3905699 h 4119798"/>
              <a:gd name="connsiteX0-1891" fmla="*/ 0 w 9862583"/>
              <a:gd name="connsiteY0-1892" fmla="*/ 1473797 h 4119798"/>
              <a:gd name="connsiteX1-1893" fmla="*/ 2362200 w 9862583"/>
              <a:gd name="connsiteY1-1894" fmla="*/ 2050503 h 4119798"/>
              <a:gd name="connsiteX2-1895" fmla="*/ 304800 w 9862583"/>
              <a:gd name="connsiteY2-1896" fmla="*/ 1346797 h 4119798"/>
              <a:gd name="connsiteX3-1897" fmla="*/ 4620260 w 9862583"/>
              <a:gd name="connsiteY3-1898" fmla="*/ 3421977 h 4119798"/>
              <a:gd name="connsiteX4-1899" fmla="*/ 2552700 w 9862583"/>
              <a:gd name="connsiteY4-1900" fmla="*/ 2896197 h 4119798"/>
              <a:gd name="connsiteX5-1901" fmla="*/ 4584700 w 9862583"/>
              <a:gd name="connsiteY5-1902" fmla="*/ 3683597 h 4119798"/>
              <a:gd name="connsiteX6-1903" fmla="*/ 6485271 w 9862583"/>
              <a:gd name="connsiteY6-1904" fmla="*/ 51989 h 4119798"/>
              <a:gd name="connsiteX7-1905" fmla="*/ 5021077 w 9862583"/>
              <a:gd name="connsiteY7-1906" fmla="*/ 1233752 h 4119798"/>
              <a:gd name="connsiteX8-1907" fmla="*/ 5348178 w 9862583"/>
              <a:gd name="connsiteY8-1908" fmla="*/ 3254 h 4119798"/>
              <a:gd name="connsiteX9-1909" fmla="*/ 8746387 w 9862583"/>
              <a:gd name="connsiteY9-1910" fmla="*/ 3865310 h 4119798"/>
              <a:gd name="connsiteX10-1911" fmla="*/ 6996593 w 9862583"/>
              <a:gd name="connsiteY10-1912" fmla="*/ 2891988 h 4119798"/>
              <a:gd name="connsiteX11-1913" fmla="*/ 9862583 w 9862583"/>
              <a:gd name="connsiteY11-1914" fmla="*/ 3905699 h 4119798"/>
              <a:gd name="connsiteX0-1915" fmla="*/ 0 w 9862583"/>
              <a:gd name="connsiteY0-1916" fmla="*/ 1473797 h 4119798"/>
              <a:gd name="connsiteX1-1917" fmla="*/ 2362200 w 9862583"/>
              <a:gd name="connsiteY1-1918" fmla="*/ 2050503 h 4119798"/>
              <a:gd name="connsiteX2-1919" fmla="*/ 304800 w 9862583"/>
              <a:gd name="connsiteY2-1920" fmla="*/ 1346797 h 4119798"/>
              <a:gd name="connsiteX3-1921" fmla="*/ 4620260 w 9862583"/>
              <a:gd name="connsiteY3-1922" fmla="*/ 3421977 h 4119798"/>
              <a:gd name="connsiteX4-1923" fmla="*/ 2552700 w 9862583"/>
              <a:gd name="connsiteY4-1924" fmla="*/ 2896197 h 4119798"/>
              <a:gd name="connsiteX5-1925" fmla="*/ 4584700 w 9862583"/>
              <a:gd name="connsiteY5-1926" fmla="*/ 3683597 h 4119798"/>
              <a:gd name="connsiteX6-1927" fmla="*/ 6485271 w 9862583"/>
              <a:gd name="connsiteY6-1928" fmla="*/ 51989 h 4119798"/>
              <a:gd name="connsiteX7-1929" fmla="*/ 5021077 w 9862583"/>
              <a:gd name="connsiteY7-1930" fmla="*/ 1233752 h 4119798"/>
              <a:gd name="connsiteX8-1931" fmla="*/ 5348178 w 9862583"/>
              <a:gd name="connsiteY8-1932" fmla="*/ 3254 h 4119798"/>
              <a:gd name="connsiteX9-1933" fmla="*/ 8746387 w 9862583"/>
              <a:gd name="connsiteY9-1934" fmla="*/ 3865310 h 4119798"/>
              <a:gd name="connsiteX10-1935" fmla="*/ 6996593 w 9862583"/>
              <a:gd name="connsiteY10-1936" fmla="*/ 2891988 h 4119798"/>
              <a:gd name="connsiteX11-1937" fmla="*/ 9862583 w 9862583"/>
              <a:gd name="connsiteY11-1938" fmla="*/ 3905699 h 4119798"/>
              <a:gd name="connsiteX0-1939" fmla="*/ 0 w 9862583"/>
              <a:gd name="connsiteY0-1940" fmla="*/ 1527607 h 4173608"/>
              <a:gd name="connsiteX1-1941" fmla="*/ 2362200 w 9862583"/>
              <a:gd name="connsiteY1-1942" fmla="*/ 2104313 h 4173608"/>
              <a:gd name="connsiteX2-1943" fmla="*/ 304800 w 9862583"/>
              <a:gd name="connsiteY2-1944" fmla="*/ 1400607 h 4173608"/>
              <a:gd name="connsiteX3-1945" fmla="*/ 4620260 w 9862583"/>
              <a:gd name="connsiteY3-1946" fmla="*/ 3475787 h 4173608"/>
              <a:gd name="connsiteX4-1947" fmla="*/ 2552700 w 9862583"/>
              <a:gd name="connsiteY4-1948" fmla="*/ 2950007 h 4173608"/>
              <a:gd name="connsiteX5-1949" fmla="*/ 4584700 w 9862583"/>
              <a:gd name="connsiteY5-1950" fmla="*/ 3737407 h 4173608"/>
              <a:gd name="connsiteX6-1951" fmla="*/ 6485271 w 9862583"/>
              <a:gd name="connsiteY6-1952" fmla="*/ 105799 h 4173608"/>
              <a:gd name="connsiteX7-1953" fmla="*/ 5465577 w 9862583"/>
              <a:gd name="connsiteY7-1954" fmla="*/ 1637099 h 4173608"/>
              <a:gd name="connsiteX8-1955" fmla="*/ 5348178 w 9862583"/>
              <a:gd name="connsiteY8-1956" fmla="*/ 57064 h 4173608"/>
              <a:gd name="connsiteX9-1957" fmla="*/ 8746387 w 9862583"/>
              <a:gd name="connsiteY9-1958" fmla="*/ 3919120 h 4173608"/>
              <a:gd name="connsiteX10-1959" fmla="*/ 6996593 w 9862583"/>
              <a:gd name="connsiteY10-1960" fmla="*/ 2945798 h 4173608"/>
              <a:gd name="connsiteX11-1961" fmla="*/ 9862583 w 9862583"/>
              <a:gd name="connsiteY11-1962" fmla="*/ 3959509 h 4173608"/>
              <a:gd name="connsiteX0-1963" fmla="*/ 0 w 9862583"/>
              <a:gd name="connsiteY0-1964" fmla="*/ 1527607 h 4173608"/>
              <a:gd name="connsiteX1-1965" fmla="*/ 2362200 w 9862583"/>
              <a:gd name="connsiteY1-1966" fmla="*/ 2104313 h 4173608"/>
              <a:gd name="connsiteX2-1967" fmla="*/ 304800 w 9862583"/>
              <a:gd name="connsiteY2-1968" fmla="*/ 1400607 h 4173608"/>
              <a:gd name="connsiteX3-1969" fmla="*/ 4620260 w 9862583"/>
              <a:gd name="connsiteY3-1970" fmla="*/ 3475787 h 4173608"/>
              <a:gd name="connsiteX4-1971" fmla="*/ 2552700 w 9862583"/>
              <a:gd name="connsiteY4-1972" fmla="*/ 2950007 h 4173608"/>
              <a:gd name="connsiteX5-1973" fmla="*/ 4584700 w 9862583"/>
              <a:gd name="connsiteY5-1974" fmla="*/ 3737407 h 4173608"/>
              <a:gd name="connsiteX6-1975" fmla="*/ 6485271 w 9862583"/>
              <a:gd name="connsiteY6-1976" fmla="*/ 105799 h 4173608"/>
              <a:gd name="connsiteX7-1977" fmla="*/ 5465577 w 9862583"/>
              <a:gd name="connsiteY7-1978" fmla="*/ 1637099 h 4173608"/>
              <a:gd name="connsiteX8-1979" fmla="*/ 5348178 w 9862583"/>
              <a:gd name="connsiteY8-1980" fmla="*/ 57064 h 4173608"/>
              <a:gd name="connsiteX9-1981" fmla="*/ 8746387 w 9862583"/>
              <a:gd name="connsiteY9-1982" fmla="*/ 3919120 h 4173608"/>
              <a:gd name="connsiteX10-1983" fmla="*/ 6996593 w 9862583"/>
              <a:gd name="connsiteY10-1984" fmla="*/ 2945798 h 4173608"/>
              <a:gd name="connsiteX11-1985" fmla="*/ 9862583 w 9862583"/>
              <a:gd name="connsiteY11-1986" fmla="*/ 3959509 h 4173608"/>
              <a:gd name="connsiteX0-1987" fmla="*/ 0 w 9862583"/>
              <a:gd name="connsiteY0-1988" fmla="*/ 1527607 h 4173608"/>
              <a:gd name="connsiteX1-1989" fmla="*/ 2362200 w 9862583"/>
              <a:gd name="connsiteY1-1990" fmla="*/ 2104313 h 4173608"/>
              <a:gd name="connsiteX2-1991" fmla="*/ 304800 w 9862583"/>
              <a:gd name="connsiteY2-1992" fmla="*/ 1400607 h 4173608"/>
              <a:gd name="connsiteX3-1993" fmla="*/ 4620260 w 9862583"/>
              <a:gd name="connsiteY3-1994" fmla="*/ 3475787 h 4173608"/>
              <a:gd name="connsiteX4-1995" fmla="*/ 2552700 w 9862583"/>
              <a:gd name="connsiteY4-1996" fmla="*/ 2950007 h 4173608"/>
              <a:gd name="connsiteX5-1997" fmla="*/ 4584700 w 9862583"/>
              <a:gd name="connsiteY5-1998" fmla="*/ 3737407 h 4173608"/>
              <a:gd name="connsiteX6-1999" fmla="*/ 6485271 w 9862583"/>
              <a:gd name="connsiteY6-2000" fmla="*/ 105799 h 4173608"/>
              <a:gd name="connsiteX7-2001" fmla="*/ 5465577 w 9862583"/>
              <a:gd name="connsiteY7-2002" fmla="*/ 1637099 h 4173608"/>
              <a:gd name="connsiteX8-2003" fmla="*/ 5348178 w 9862583"/>
              <a:gd name="connsiteY8-2004" fmla="*/ 57064 h 4173608"/>
              <a:gd name="connsiteX9-2005" fmla="*/ 8746387 w 9862583"/>
              <a:gd name="connsiteY9-2006" fmla="*/ 3919120 h 4173608"/>
              <a:gd name="connsiteX10-2007" fmla="*/ 6996593 w 9862583"/>
              <a:gd name="connsiteY10-2008" fmla="*/ 2945798 h 4173608"/>
              <a:gd name="connsiteX11-2009" fmla="*/ 9862583 w 9862583"/>
              <a:gd name="connsiteY11-2010" fmla="*/ 3959509 h 4173608"/>
              <a:gd name="connsiteX0-2011" fmla="*/ 0 w 9862583"/>
              <a:gd name="connsiteY0-2012" fmla="*/ 1438355 h 4084356"/>
              <a:gd name="connsiteX1-2013" fmla="*/ 2362200 w 9862583"/>
              <a:gd name="connsiteY1-2014" fmla="*/ 2015061 h 4084356"/>
              <a:gd name="connsiteX2-2015" fmla="*/ 304800 w 9862583"/>
              <a:gd name="connsiteY2-2016" fmla="*/ 1311355 h 4084356"/>
              <a:gd name="connsiteX3-2017" fmla="*/ 4620260 w 9862583"/>
              <a:gd name="connsiteY3-2018" fmla="*/ 3386535 h 4084356"/>
              <a:gd name="connsiteX4-2019" fmla="*/ 2552700 w 9862583"/>
              <a:gd name="connsiteY4-2020" fmla="*/ 2860755 h 4084356"/>
              <a:gd name="connsiteX5-2021" fmla="*/ 4584700 w 9862583"/>
              <a:gd name="connsiteY5-2022" fmla="*/ 3648155 h 4084356"/>
              <a:gd name="connsiteX6-2023" fmla="*/ 6485271 w 9862583"/>
              <a:gd name="connsiteY6-2024" fmla="*/ 16547 h 4084356"/>
              <a:gd name="connsiteX7-2025" fmla="*/ 5465577 w 9862583"/>
              <a:gd name="connsiteY7-2026" fmla="*/ 1547847 h 4084356"/>
              <a:gd name="connsiteX8-2027" fmla="*/ 5703778 w 9862583"/>
              <a:gd name="connsiteY8-2028" fmla="*/ 115693 h 4084356"/>
              <a:gd name="connsiteX9-2029" fmla="*/ 8746387 w 9862583"/>
              <a:gd name="connsiteY9-2030" fmla="*/ 3829868 h 4084356"/>
              <a:gd name="connsiteX10-2031" fmla="*/ 6996593 w 9862583"/>
              <a:gd name="connsiteY10-2032" fmla="*/ 2856546 h 4084356"/>
              <a:gd name="connsiteX11-2033" fmla="*/ 9862583 w 9862583"/>
              <a:gd name="connsiteY11-2034" fmla="*/ 3870257 h 4084356"/>
              <a:gd name="connsiteX0-2035" fmla="*/ 0 w 9862583"/>
              <a:gd name="connsiteY0-2036" fmla="*/ 1471161 h 4117162"/>
              <a:gd name="connsiteX1-2037" fmla="*/ 2362200 w 9862583"/>
              <a:gd name="connsiteY1-2038" fmla="*/ 2047867 h 4117162"/>
              <a:gd name="connsiteX2-2039" fmla="*/ 304800 w 9862583"/>
              <a:gd name="connsiteY2-2040" fmla="*/ 1344161 h 4117162"/>
              <a:gd name="connsiteX3-2041" fmla="*/ 4620260 w 9862583"/>
              <a:gd name="connsiteY3-2042" fmla="*/ 3419341 h 4117162"/>
              <a:gd name="connsiteX4-2043" fmla="*/ 2552700 w 9862583"/>
              <a:gd name="connsiteY4-2044" fmla="*/ 2893561 h 4117162"/>
              <a:gd name="connsiteX5-2045" fmla="*/ 4584700 w 9862583"/>
              <a:gd name="connsiteY5-2046" fmla="*/ 3680961 h 4117162"/>
              <a:gd name="connsiteX6-2047" fmla="*/ 6485271 w 9862583"/>
              <a:gd name="connsiteY6-2048" fmla="*/ 49353 h 4117162"/>
              <a:gd name="connsiteX7-2049" fmla="*/ 5313177 w 9862583"/>
              <a:gd name="connsiteY7-2050" fmla="*/ 1486547 h 4117162"/>
              <a:gd name="connsiteX8-2051" fmla="*/ 5703778 w 9862583"/>
              <a:gd name="connsiteY8-2052" fmla="*/ 148499 h 4117162"/>
              <a:gd name="connsiteX9-2053" fmla="*/ 8746387 w 9862583"/>
              <a:gd name="connsiteY9-2054" fmla="*/ 3862674 h 4117162"/>
              <a:gd name="connsiteX10-2055" fmla="*/ 6996593 w 9862583"/>
              <a:gd name="connsiteY10-2056" fmla="*/ 2889352 h 4117162"/>
              <a:gd name="connsiteX11-2057" fmla="*/ 9862583 w 9862583"/>
              <a:gd name="connsiteY11-2058" fmla="*/ 3903063 h 4117162"/>
              <a:gd name="connsiteX0-2059" fmla="*/ 0 w 9862583"/>
              <a:gd name="connsiteY0-2060" fmla="*/ 1467915 h 4113916"/>
              <a:gd name="connsiteX1-2061" fmla="*/ 2362200 w 9862583"/>
              <a:gd name="connsiteY1-2062" fmla="*/ 2044621 h 4113916"/>
              <a:gd name="connsiteX2-2063" fmla="*/ 304800 w 9862583"/>
              <a:gd name="connsiteY2-2064" fmla="*/ 1340915 h 4113916"/>
              <a:gd name="connsiteX3-2065" fmla="*/ 4620260 w 9862583"/>
              <a:gd name="connsiteY3-2066" fmla="*/ 3416095 h 4113916"/>
              <a:gd name="connsiteX4-2067" fmla="*/ 2552700 w 9862583"/>
              <a:gd name="connsiteY4-2068" fmla="*/ 2890315 h 4113916"/>
              <a:gd name="connsiteX5-2069" fmla="*/ 4584700 w 9862583"/>
              <a:gd name="connsiteY5-2070" fmla="*/ 3677715 h 4113916"/>
              <a:gd name="connsiteX6-2071" fmla="*/ 6485271 w 9862583"/>
              <a:gd name="connsiteY6-2072" fmla="*/ 46107 h 4113916"/>
              <a:gd name="connsiteX7-2073" fmla="*/ 5313177 w 9862583"/>
              <a:gd name="connsiteY7-2074" fmla="*/ 1483301 h 4113916"/>
              <a:gd name="connsiteX8-2075" fmla="*/ 5703778 w 9862583"/>
              <a:gd name="connsiteY8-2076" fmla="*/ 145253 h 4113916"/>
              <a:gd name="connsiteX9-2077" fmla="*/ 8746387 w 9862583"/>
              <a:gd name="connsiteY9-2078" fmla="*/ 3859428 h 4113916"/>
              <a:gd name="connsiteX10-2079" fmla="*/ 6996593 w 9862583"/>
              <a:gd name="connsiteY10-2080" fmla="*/ 2886106 h 4113916"/>
              <a:gd name="connsiteX11-2081" fmla="*/ 9862583 w 9862583"/>
              <a:gd name="connsiteY11-2082" fmla="*/ 3899817 h 4113916"/>
              <a:gd name="connsiteX0-2083" fmla="*/ 0 w 9862583"/>
              <a:gd name="connsiteY0-2084" fmla="*/ 1442363 h 4088364"/>
              <a:gd name="connsiteX1-2085" fmla="*/ 2362200 w 9862583"/>
              <a:gd name="connsiteY1-2086" fmla="*/ 2019069 h 4088364"/>
              <a:gd name="connsiteX2-2087" fmla="*/ 304800 w 9862583"/>
              <a:gd name="connsiteY2-2088" fmla="*/ 1315363 h 4088364"/>
              <a:gd name="connsiteX3-2089" fmla="*/ 4620260 w 9862583"/>
              <a:gd name="connsiteY3-2090" fmla="*/ 3390543 h 4088364"/>
              <a:gd name="connsiteX4-2091" fmla="*/ 2552700 w 9862583"/>
              <a:gd name="connsiteY4-2092" fmla="*/ 2864763 h 4088364"/>
              <a:gd name="connsiteX5-2093" fmla="*/ 4584700 w 9862583"/>
              <a:gd name="connsiteY5-2094" fmla="*/ 3652163 h 4088364"/>
              <a:gd name="connsiteX6-2095" fmla="*/ 6485271 w 9862583"/>
              <a:gd name="connsiteY6-2096" fmla="*/ 20555 h 4088364"/>
              <a:gd name="connsiteX7-2097" fmla="*/ 5313177 w 9862583"/>
              <a:gd name="connsiteY7-2098" fmla="*/ 1457749 h 4088364"/>
              <a:gd name="connsiteX8-2099" fmla="*/ 5703778 w 9862583"/>
              <a:gd name="connsiteY8-2100" fmla="*/ 119701 h 4088364"/>
              <a:gd name="connsiteX9-2101" fmla="*/ 8746387 w 9862583"/>
              <a:gd name="connsiteY9-2102" fmla="*/ 3833876 h 4088364"/>
              <a:gd name="connsiteX10-2103" fmla="*/ 6996593 w 9862583"/>
              <a:gd name="connsiteY10-2104" fmla="*/ 2860554 h 4088364"/>
              <a:gd name="connsiteX11-2105" fmla="*/ 9862583 w 9862583"/>
              <a:gd name="connsiteY11-2106" fmla="*/ 3874265 h 4088364"/>
              <a:gd name="connsiteX0-2107" fmla="*/ 0 w 9862583"/>
              <a:gd name="connsiteY0-2108" fmla="*/ 1442363 h 4088364"/>
              <a:gd name="connsiteX1-2109" fmla="*/ 2362200 w 9862583"/>
              <a:gd name="connsiteY1-2110" fmla="*/ 2019069 h 4088364"/>
              <a:gd name="connsiteX2-2111" fmla="*/ 304800 w 9862583"/>
              <a:gd name="connsiteY2-2112" fmla="*/ 1315363 h 4088364"/>
              <a:gd name="connsiteX3-2113" fmla="*/ 4620260 w 9862583"/>
              <a:gd name="connsiteY3-2114" fmla="*/ 3390543 h 4088364"/>
              <a:gd name="connsiteX4-2115" fmla="*/ 2552700 w 9862583"/>
              <a:gd name="connsiteY4-2116" fmla="*/ 2864763 h 4088364"/>
              <a:gd name="connsiteX5-2117" fmla="*/ 4584700 w 9862583"/>
              <a:gd name="connsiteY5-2118" fmla="*/ 3652163 h 4088364"/>
              <a:gd name="connsiteX6-2119" fmla="*/ 6485271 w 9862583"/>
              <a:gd name="connsiteY6-2120" fmla="*/ 20555 h 4088364"/>
              <a:gd name="connsiteX7-2121" fmla="*/ 5313177 w 9862583"/>
              <a:gd name="connsiteY7-2122" fmla="*/ 1457749 h 4088364"/>
              <a:gd name="connsiteX8-2123" fmla="*/ 5703778 w 9862583"/>
              <a:gd name="connsiteY8-2124" fmla="*/ 119701 h 4088364"/>
              <a:gd name="connsiteX9-2125" fmla="*/ 8746387 w 9862583"/>
              <a:gd name="connsiteY9-2126" fmla="*/ 3833876 h 4088364"/>
              <a:gd name="connsiteX10-2127" fmla="*/ 6996593 w 9862583"/>
              <a:gd name="connsiteY10-2128" fmla="*/ 2860554 h 4088364"/>
              <a:gd name="connsiteX11-2129" fmla="*/ 9862583 w 9862583"/>
              <a:gd name="connsiteY11-2130" fmla="*/ 3874265 h 4088364"/>
              <a:gd name="connsiteX0-2131" fmla="*/ 0 w 9862583"/>
              <a:gd name="connsiteY0-2132" fmla="*/ 1442363 h 4051556"/>
              <a:gd name="connsiteX1-2133" fmla="*/ 2362200 w 9862583"/>
              <a:gd name="connsiteY1-2134" fmla="*/ 2019069 h 4051556"/>
              <a:gd name="connsiteX2-2135" fmla="*/ 304800 w 9862583"/>
              <a:gd name="connsiteY2-2136" fmla="*/ 1315363 h 4051556"/>
              <a:gd name="connsiteX3-2137" fmla="*/ 4620260 w 9862583"/>
              <a:gd name="connsiteY3-2138" fmla="*/ 3390543 h 4051556"/>
              <a:gd name="connsiteX4-2139" fmla="*/ 2552700 w 9862583"/>
              <a:gd name="connsiteY4-2140" fmla="*/ 2864763 h 4051556"/>
              <a:gd name="connsiteX5-2141" fmla="*/ 4584700 w 9862583"/>
              <a:gd name="connsiteY5-2142" fmla="*/ 3652163 h 4051556"/>
              <a:gd name="connsiteX6-2143" fmla="*/ 6485271 w 9862583"/>
              <a:gd name="connsiteY6-2144" fmla="*/ 20555 h 4051556"/>
              <a:gd name="connsiteX7-2145" fmla="*/ 5313177 w 9862583"/>
              <a:gd name="connsiteY7-2146" fmla="*/ 1457749 h 4051556"/>
              <a:gd name="connsiteX8-2147" fmla="*/ 5703778 w 9862583"/>
              <a:gd name="connsiteY8-2148" fmla="*/ 119701 h 4051556"/>
              <a:gd name="connsiteX9-2149" fmla="*/ 8860687 w 9862583"/>
              <a:gd name="connsiteY9-2150" fmla="*/ 3860763 h 4051556"/>
              <a:gd name="connsiteX10-2151" fmla="*/ 6996593 w 9862583"/>
              <a:gd name="connsiteY10-2152" fmla="*/ 2860554 h 4051556"/>
              <a:gd name="connsiteX11-2153" fmla="*/ 9862583 w 9862583"/>
              <a:gd name="connsiteY11-2154" fmla="*/ 3874265 h 4051556"/>
              <a:gd name="connsiteX0-2155" fmla="*/ 0 w 9862583"/>
              <a:gd name="connsiteY0-2156" fmla="*/ 1442363 h 4077474"/>
              <a:gd name="connsiteX1-2157" fmla="*/ 2362200 w 9862583"/>
              <a:gd name="connsiteY1-2158" fmla="*/ 2019069 h 4077474"/>
              <a:gd name="connsiteX2-2159" fmla="*/ 304800 w 9862583"/>
              <a:gd name="connsiteY2-2160" fmla="*/ 1315363 h 4077474"/>
              <a:gd name="connsiteX3-2161" fmla="*/ 4620260 w 9862583"/>
              <a:gd name="connsiteY3-2162" fmla="*/ 3390543 h 4077474"/>
              <a:gd name="connsiteX4-2163" fmla="*/ 2552700 w 9862583"/>
              <a:gd name="connsiteY4-2164" fmla="*/ 2864763 h 4077474"/>
              <a:gd name="connsiteX5-2165" fmla="*/ 4584700 w 9862583"/>
              <a:gd name="connsiteY5-2166" fmla="*/ 3652163 h 4077474"/>
              <a:gd name="connsiteX6-2167" fmla="*/ 6485271 w 9862583"/>
              <a:gd name="connsiteY6-2168" fmla="*/ 20555 h 4077474"/>
              <a:gd name="connsiteX7-2169" fmla="*/ 5313177 w 9862583"/>
              <a:gd name="connsiteY7-2170" fmla="*/ 1457749 h 4077474"/>
              <a:gd name="connsiteX8-2171" fmla="*/ 5703778 w 9862583"/>
              <a:gd name="connsiteY8-2172" fmla="*/ 119701 h 4077474"/>
              <a:gd name="connsiteX9-2173" fmla="*/ 8860687 w 9862583"/>
              <a:gd name="connsiteY9-2174" fmla="*/ 3860763 h 4077474"/>
              <a:gd name="connsiteX10-2175" fmla="*/ 6996593 w 9862583"/>
              <a:gd name="connsiteY10-2176" fmla="*/ 2860554 h 4077474"/>
              <a:gd name="connsiteX11-2177" fmla="*/ 9862583 w 9862583"/>
              <a:gd name="connsiteY11-2178" fmla="*/ 3874265 h 4077474"/>
              <a:gd name="connsiteX0-2179" fmla="*/ 0 w 10845063"/>
              <a:gd name="connsiteY0-2180" fmla="*/ 1442363 h 3926241"/>
              <a:gd name="connsiteX1-2181" fmla="*/ 2362200 w 10845063"/>
              <a:gd name="connsiteY1-2182" fmla="*/ 2019069 h 3926241"/>
              <a:gd name="connsiteX2-2183" fmla="*/ 304800 w 10845063"/>
              <a:gd name="connsiteY2-2184" fmla="*/ 1315363 h 3926241"/>
              <a:gd name="connsiteX3-2185" fmla="*/ 4620260 w 10845063"/>
              <a:gd name="connsiteY3-2186" fmla="*/ 3390543 h 3926241"/>
              <a:gd name="connsiteX4-2187" fmla="*/ 2552700 w 10845063"/>
              <a:gd name="connsiteY4-2188" fmla="*/ 2864763 h 3926241"/>
              <a:gd name="connsiteX5-2189" fmla="*/ 4584700 w 10845063"/>
              <a:gd name="connsiteY5-2190" fmla="*/ 3652163 h 3926241"/>
              <a:gd name="connsiteX6-2191" fmla="*/ 6485271 w 10845063"/>
              <a:gd name="connsiteY6-2192" fmla="*/ 20555 h 3926241"/>
              <a:gd name="connsiteX7-2193" fmla="*/ 5313177 w 10845063"/>
              <a:gd name="connsiteY7-2194" fmla="*/ 1457749 h 3926241"/>
              <a:gd name="connsiteX8-2195" fmla="*/ 5703778 w 10845063"/>
              <a:gd name="connsiteY8-2196" fmla="*/ 119701 h 3926241"/>
              <a:gd name="connsiteX9-2197" fmla="*/ 8860687 w 10845063"/>
              <a:gd name="connsiteY9-2198" fmla="*/ 3860763 h 3926241"/>
              <a:gd name="connsiteX10-2199" fmla="*/ 6996593 w 10845063"/>
              <a:gd name="connsiteY10-2200" fmla="*/ 2860554 h 3926241"/>
              <a:gd name="connsiteX11-2201" fmla="*/ 10845063 w 10845063"/>
              <a:gd name="connsiteY11-2202" fmla="*/ 2671756 h 3926241"/>
              <a:gd name="connsiteX0-2203" fmla="*/ 0 w 11676392"/>
              <a:gd name="connsiteY0-2204" fmla="*/ 778910 h 3926241"/>
              <a:gd name="connsiteX1-2205" fmla="*/ 3193529 w 11676392"/>
              <a:gd name="connsiteY1-2206" fmla="*/ 2019069 h 3926241"/>
              <a:gd name="connsiteX2-2207" fmla="*/ 1136129 w 11676392"/>
              <a:gd name="connsiteY2-2208" fmla="*/ 1315363 h 3926241"/>
              <a:gd name="connsiteX3-2209" fmla="*/ 5451589 w 11676392"/>
              <a:gd name="connsiteY3-2210" fmla="*/ 3390543 h 3926241"/>
              <a:gd name="connsiteX4-2211" fmla="*/ 3384029 w 11676392"/>
              <a:gd name="connsiteY4-2212" fmla="*/ 2864763 h 3926241"/>
              <a:gd name="connsiteX5-2213" fmla="*/ 5416029 w 11676392"/>
              <a:gd name="connsiteY5-2214" fmla="*/ 3652163 h 3926241"/>
              <a:gd name="connsiteX6-2215" fmla="*/ 7316600 w 11676392"/>
              <a:gd name="connsiteY6-2216" fmla="*/ 20555 h 3926241"/>
              <a:gd name="connsiteX7-2217" fmla="*/ 6144506 w 11676392"/>
              <a:gd name="connsiteY7-2218" fmla="*/ 1457749 h 3926241"/>
              <a:gd name="connsiteX8-2219" fmla="*/ 6535107 w 11676392"/>
              <a:gd name="connsiteY8-2220" fmla="*/ 119701 h 3926241"/>
              <a:gd name="connsiteX9-2221" fmla="*/ 9692016 w 11676392"/>
              <a:gd name="connsiteY9-2222" fmla="*/ 3860763 h 3926241"/>
              <a:gd name="connsiteX10-2223" fmla="*/ 7827922 w 11676392"/>
              <a:gd name="connsiteY10-2224" fmla="*/ 2860554 h 3926241"/>
              <a:gd name="connsiteX11-2225" fmla="*/ 11676392 w 11676392"/>
              <a:gd name="connsiteY11-2226" fmla="*/ 2671756 h 3926241"/>
              <a:gd name="connsiteX0-2227" fmla="*/ 0 w 11676392"/>
              <a:gd name="connsiteY0-2228" fmla="*/ 778910 h 3926241"/>
              <a:gd name="connsiteX1-2229" fmla="*/ 3193529 w 11676392"/>
              <a:gd name="connsiteY1-2230" fmla="*/ 2019069 h 3926241"/>
              <a:gd name="connsiteX2-2231" fmla="*/ 1136129 w 11676392"/>
              <a:gd name="connsiteY2-2232" fmla="*/ 1315363 h 3926241"/>
              <a:gd name="connsiteX3-2233" fmla="*/ 5451589 w 11676392"/>
              <a:gd name="connsiteY3-2234" fmla="*/ 3390543 h 3926241"/>
              <a:gd name="connsiteX4-2235" fmla="*/ 3384029 w 11676392"/>
              <a:gd name="connsiteY4-2236" fmla="*/ 2864763 h 3926241"/>
              <a:gd name="connsiteX5-2237" fmla="*/ 5416029 w 11676392"/>
              <a:gd name="connsiteY5-2238" fmla="*/ 3652163 h 3926241"/>
              <a:gd name="connsiteX6-2239" fmla="*/ 7316600 w 11676392"/>
              <a:gd name="connsiteY6-2240" fmla="*/ 20555 h 3926241"/>
              <a:gd name="connsiteX7-2241" fmla="*/ 6144506 w 11676392"/>
              <a:gd name="connsiteY7-2242" fmla="*/ 1457749 h 3926241"/>
              <a:gd name="connsiteX8-2243" fmla="*/ 6535107 w 11676392"/>
              <a:gd name="connsiteY8-2244" fmla="*/ 119701 h 3926241"/>
              <a:gd name="connsiteX9-2245" fmla="*/ 9692016 w 11676392"/>
              <a:gd name="connsiteY9-2246" fmla="*/ 3860763 h 3926241"/>
              <a:gd name="connsiteX10-2247" fmla="*/ 7827922 w 11676392"/>
              <a:gd name="connsiteY10-2248" fmla="*/ 2860554 h 3926241"/>
              <a:gd name="connsiteX11-2249" fmla="*/ 11676392 w 11676392"/>
              <a:gd name="connsiteY11-2250" fmla="*/ 2671756 h 3926241"/>
              <a:gd name="connsiteX0-2251" fmla="*/ 0 w 11676392"/>
              <a:gd name="connsiteY0-2252" fmla="*/ 778910 h 3889311"/>
              <a:gd name="connsiteX1-2253" fmla="*/ 3193529 w 11676392"/>
              <a:gd name="connsiteY1-2254" fmla="*/ 2019069 h 3889311"/>
              <a:gd name="connsiteX2-2255" fmla="*/ 1136129 w 11676392"/>
              <a:gd name="connsiteY2-2256" fmla="*/ 1315363 h 3889311"/>
              <a:gd name="connsiteX3-2257" fmla="*/ 5451589 w 11676392"/>
              <a:gd name="connsiteY3-2258" fmla="*/ 3390543 h 3889311"/>
              <a:gd name="connsiteX4-2259" fmla="*/ 3384029 w 11676392"/>
              <a:gd name="connsiteY4-2260" fmla="*/ 2864763 h 3889311"/>
              <a:gd name="connsiteX5-2261" fmla="*/ 5416029 w 11676392"/>
              <a:gd name="connsiteY5-2262" fmla="*/ 3652163 h 3889311"/>
              <a:gd name="connsiteX6-2263" fmla="*/ 7316600 w 11676392"/>
              <a:gd name="connsiteY6-2264" fmla="*/ 20555 h 3889311"/>
              <a:gd name="connsiteX7-2265" fmla="*/ 6144506 w 11676392"/>
              <a:gd name="connsiteY7-2266" fmla="*/ 1457749 h 3889311"/>
              <a:gd name="connsiteX8-2267" fmla="*/ 6535107 w 11676392"/>
              <a:gd name="connsiteY8-2268" fmla="*/ 119701 h 3889311"/>
              <a:gd name="connsiteX9-2269" fmla="*/ 9692016 w 11676392"/>
              <a:gd name="connsiteY9-2270" fmla="*/ 3860763 h 3889311"/>
              <a:gd name="connsiteX10-2271" fmla="*/ 8602570 w 11676392"/>
              <a:gd name="connsiteY10-2272" fmla="*/ 2031238 h 3889311"/>
              <a:gd name="connsiteX11-2273" fmla="*/ 11676392 w 11676392"/>
              <a:gd name="connsiteY11-2274" fmla="*/ 2671756 h 3889311"/>
              <a:gd name="connsiteX0-2275" fmla="*/ 0 w 11676392"/>
              <a:gd name="connsiteY0-2276" fmla="*/ 778910 h 3803143"/>
              <a:gd name="connsiteX1-2277" fmla="*/ 3193529 w 11676392"/>
              <a:gd name="connsiteY1-2278" fmla="*/ 2019069 h 3803143"/>
              <a:gd name="connsiteX2-2279" fmla="*/ 1136129 w 11676392"/>
              <a:gd name="connsiteY2-2280" fmla="*/ 1315363 h 3803143"/>
              <a:gd name="connsiteX3-2281" fmla="*/ 5451589 w 11676392"/>
              <a:gd name="connsiteY3-2282" fmla="*/ 3390543 h 3803143"/>
              <a:gd name="connsiteX4-2283" fmla="*/ 3384029 w 11676392"/>
              <a:gd name="connsiteY4-2284" fmla="*/ 2864763 h 3803143"/>
              <a:gd name="connsiteX5-2285" fmla="*/ 5416029 w 11676392"/>
              <a:gd name="connsiteY5-2286" fmla="*/ 3652163 h 3803143"/>
              <a:gd name="connsiteX6-2287" fmla="*/ 7316600 w 11676392"/>
              <a:gd name="connsiteY6-2288" fmla="*/ 20555 h 3803143"/>
              <a:gd name="connsiteX7-2289" fmla="*/ 6144506 w 11676392"/>
              <a:gd name="connsiteY7-2290" fmla="*/ 1457749 h 3803143"/>
              <a:gd name="connsiteX8-2291" fmla="*/ 6535107 w 11676392"/>
              <a:gd name="connsiteY8-2292" fmla="*/ 119701 h 3803143"/>
              <a:gd name="connsiteX9-2293" fmla="*/ 10069893 w 11676392"/>
              <a:gd name="connsiteY9-2294" fmla="*/ 3300974 h 3803143"/>
              <a:gd name="connsiteX10-2295" fmla="*/ 8602570 w 11676392"/>
              <a:gd name="connsiteY10-2296" fmla="*/ 2031238 h 3803143"/>
              <a:gd name="connsiteX11-2297" fmla="*/ 11676392 w 11676392"/>
              <a:gd name="connsiteY11-2298" fmla="*/ 2671756 h 3803143"/>
              <a:gd name="connsiteX0-2299" fmla="*/ 0 w 11676392"/>
              <a:gd name="connsiteY0-2300" fmla="*/ 778910 h 3803143"/>
              <a:gd name="connsiteX1-2301" fmla="*/ 3193529 w 11676392"/>
              <a:gd name="connsiteY1-2302" fmla="*/ 2019069 h 3803143"/>
              <a:gd name="connsiteX2-2303" fmla="*/ 1136129 w 11676392"/>
              <a:gd name="connsiteY2-2304" fmla="*/ 1315363 h 3803143"/>
              <a:gd name="connsiteX3-2305" fmla="*/ 5451589 w 11676392"/>
              <a:gd name="connsiteY3-2306" fmla="*/ 3390543 h 3803143"/>
              <a:gd name="connsiteX4-2307" fmla="*/ 3384029 w 11676392"/>
              <a:gd name="connsiteY4-2308" fmla="*/ 2864763 h 3803143"/>
              <a:gd name="connsiteX5-2309" fmla="*/ 5416029 w 11676392"/>
              <a:gd name="connsiteY5-2310" fmla="*/ 3652163 h 3803143"/>
              <a:gd name="connsiteX6-2311" fmla="*/ 7316600 w 11676392"/>
              <a:gd name="connsiteY6-2312" fmla="*/ 20555 h 3803143"/>
              <a:gd name="connsiteX7-2313" fmla="*/ 6144506 w 11676392"/>
              <a:gd name="connsiteY7-2314" fmla="*/ 1457749 h 3803143"/>
              <a:gd name="connsiteX8-2315" fmla="*/ 6535107 w 11676392"/>
              <a:gd name="connsiteY8-2316" fmla="*/ 119701 h 3803143"/>
              <a:gd name="connsiteX9-2317" fmla="*/ 10069893 w 11676392"/>
              <a:gd name="connsiteY9-2318" fmla="*/ 3300974 h 3803143"/>
              <a:gd name="connsiteX10-2319" fmla="*/ 8602570 w 11676392"/>
              <a:gd name="connsiteY10-2320" fmla="*/ 2031238 h 3803143"/>
              <a:gd name="connsiteX11-2321" fmla="*/ 11676392 w 11676392"/>
              <a:gd name="connsiteY11-2322" fmla="*/ 2671756 h 3803143"/>
              <a:gd name="connsiteX0-2323" fmla="*/ 0 w 11676392"/>
              <a:gd name="connsiteY0-2324" fmla="*/ 778910 h 3803143"/>
              <a:gd name="connsiteX1-2325" fmla="*/ 3193529 w 11676392"/>
              <a:gd name="connsiteY1-2326" fmla="*/ 2019069 h 3803143"/>
              <a:gd name="connsiteX2-2327" fmla="*/ 1136129 w 11676392"/>
              <a:gd name="connsiteY2-2328" fmla="*/ 1315363 h 3803143"/>
              <a:gd name="connsiteX3-2329" fmla="*/ 5451589 w 11676392"/>
              <a:gd name="connsiteY3-2330" fmla="*/ 3390543 h 3803143"/>
              <a:gd name="connsiteX4-2331" fmla="*/ 3384029 w 11676392"/>
              <a:gd name="connsiteY4-2332" fmla="*/ 2864763 h 3803143"/>
              <a:gd name="connsiteX5-2333" fmla="*/ 5416029 w 11676392"/>
              <a:gd name="connsiteY5-2334" fmla="*/ 3652163 h 3803143"/>
              <a:gd name="connsiteX6-2335" fmla="*/ 7316600 w 11676392"/>
              <a:gd name="connsiteY6-2336" fmla="*/ 20555 h 3803143"/>
              <a:gd name="connsiteX7-2337" fmla="*/ 6144506 w 11676392"/>
              <a:gd name="connsiteY7-2338" fmla="*/ 1457749 h 3803143"/>
              <a:gd name="connsiteX8-2339" fmla="*/ 6535107 w 11676392"/>
              <a:gd name="connsiteY8-2340" fmla="*/ 119701 h 3803143"/>
              <a:gd name="connsiteX9-2341" fmla="*/ 10069893 w 11676392"/>
              <a:gd name="connsiteY9-2342" fmla="*/ 3300974 h 3803143"/>
              <a:gd name="connsiteX10-2343" fmla="*/ 8602570 w 11676392"/>
              <a:gd name="connsiteY10-2344" fmla="*/ 2031238 h 3803143"/>
              <a:gd name="connsiteX11-2345" fmla="*/ 11676392 w 11676392"/>
              <a:gd name="connsiteY11-2346" fmla="*/ 2671756 h 3803143"/>
              <a:gd name="connsiteX0-2347" fmla="*/ 0 w 11676392"/>
              <a:gd name="connsiteY0-2348" fmla="*/ 778910 h 3803143"/>
              <a:gd name="connsiteX1-2349" fmla="*/ 3193529 w 11676392"/>
              <a:gd name="connsiteY1-2350" fmla="*/ 2019069 h 3803143"/>
              <a:gd name="connsiteX2-2351" fmla="*/ 1136129 w 11676392"/>
              <a:gd name="connsiteY2-2352" fmla="*/ 1315363 h 3803143"/>
              <a:gd name="connsiteX3-2353" fmla="*/ 5451589 w 11676392"/>
              <a:gd name="connsiteY3-2354" fmla="*/ 3390543 h 3803143"/>
              <a:gd name="connsiteX4-2355" fmla="*/ 3384029 w 11676392"/>
              <a:gd name="connsiteY4-2356" fmla="*/ 2864763 h 3803143"/>
              <a:gd name="connsiteX5-2357" fmla="*/ 5416029 w 11676392"/>
              <a:gd name="connsiteY5-2358" fmla="*/ 3652163 h 3803143"/>
              <a:gd name="connsiteX6-2359" fmla="*/ 7316600 w 11676392"/>
              <a:gd name="connsiteY6-2360" fmla="*/ 20555 h 3803143"/>
              <a:gd name="connsiteX7-2361" fmla="*/ 6144506 w 11676392"/>
              <a:gd name="connsiteY7-2362" fmla="*/ 1457749 h 3803143"/>
              <a:gd name="connsiteX8-2363" fmla="*/ 6535107 w 11676392"/>
              <a:gd name="connsiteY8-2364" fmla="*/ 119701 h 3803143"/>
              <a:gd name="connsiteX9-2365" fmla="*/ 10069893 w 11676392"/>
              <a:gd name="connsiteY9-2366" fmla="*/ 3300974 h 3803143"/>
              <a:gd name="connsiteX10-2367" fmla="*/ 8753720 w 11676392"/>
              <a:gd name="connsiteY10-2368" fmla="*/ 1720244 h 3803143"/>
              <a:gd name="connsiteX11-2369" fmla="*/ 11676392 w 11676392"/>
              <a:gd name="connsiteY11-2370" fmla="*/ 2671756 h 3803143"/>
              <a:gd name="connsiteX0-2371" fmla="*/ 0 w 11676392"/>
              <a:gd name="connsiteY0-2372" fmla="*/ 778910 h 3803143"/>
              <a:gd name="connsiteX1-2373" fmla="*/ 3193529 w 11676392"/>
              <a:gd name="connsiteY1-2374" fmla="*/ 2019069 h 3803143"/>
              <a:gd name="connsiteX2-2375" fmla="*/ 1136129 w 11676392"/>
              <a:gd name="connsiteY2-2376" fmla="*/ 1315363 h 3803143"/>
              <a:gd name="connsiteX3-2377" fmla="*/ 5451589 w 11676392"/>
              <a:gd name="connsiteY3-2378" fmla="*/ 3390543 h 3803143"/>
              <a:gd name="connsiteX4-2379" fmla="*/ 3384029 w 11676392"/>
              <a:gd name="connsiteY4-2380" fmla="*/ 2864763 h 3803143"/>
              <a:gd name="connsiteX5-2381" fmla="*/ 5416029 w 11676392"/>
              <a:gd name="connsiteY5-2382" fmla="*/ 3652163 h 3803143"/>
              <a:gd name="connsiteX6-2383" fmla="*/ 7316600 w 11676392"/>
              <a:gd name="connsiteY6-2384" fmla="*/ 20555 h 3803143"/>
              <a:gd name="connsiteX7-2385" fmla="*/ 6144506 w 11676392"/>
              <a:gd name="connsiteY7-2386" fmla="*/ 1457749 h 3803143"/>
              <a:gd name="connsiteX8-2387" fmla="*/ 6535107 w 11676392"/>
              <a:gd name="connsiteY8-2388" fmla="*/ 119701 h 3803143"/>
              <a:gd name="connsiteX9-2389" fmla="*/ 10069893 w 11676392"/>
              <a:gd name="connsiteY9-2390" fmla="*/ 3300974 h 3803143"/>
              <a:gd name="connsiteX10-2391" fmla="*/ 8753720 w 11676392"/>
              <a:gd name="connsiteY10-2392" fmla="*/ 1720244 h 3803143"/>
              <a:gd name="connsiteX11-2393" fmla="*/ 11676392 w 11676392"/>
              <a:gd name="connsiteY11-2394" fmla="*/ 2671756 h 3803143"/>
              <a:gd name="connsiteX0-2395" fmla="*/ 0 w 11676392"/>
              <a:gd name="connsiteY0-2396" fmla="*/ 697801 h 3708124"/>
              <a:gd name="connsiteX1-2397" fmla="*/ 3193529 w 11676392"/>
              <a:gd name="connsiteY1-2398" fmla="*/ 1937960 h 3708124"/>
              <a:gd name="connsiteX2-2399" fmla="*/ 1136129 w 11676392"/>
              <a:gd name="connsiteY2-2400" fmla="*/ 1234254 h 3708124"/>
              <a:gd name="connsiteX3-2401" fmla="*/ 5451589 w 11676392"/>
              <a:gd name="connsiteY3-2402" fmla="*/ 3309434 h 3708124"/>
              <a:gd name="connsiteX4-2403" fmla="*/ 3384029 w 11676392"/>
              <a:gd name="connsiteY4-2404" fmla="*/ 2783654 h 3708124"/>
              <a:gd name="connsiteX5-2405" fmla="*/ 5416029 w 11676392"/>
              <a:gd name="connsiteY5-2406" fmla="*/ 3571054 h 3708124"/>
              <a:gd name="connsiteX6-2407" fmla="*/ 7921203 w 11676392"/>
              <a:gd name="connsiteY6-2408" fmla="*/ 146776 h 3708124"/>
              <a:gd name="connsiteX7-2409" fmla="*/ 6144506 w 11676392"/>
              <a:gd name="connsiteY7-2410" fmla="*/ 1376640 h 3708124"/>
              <a:gd name="connsiteX8-2411" fmla="*/ 6535107 w 11676392"/>
              <a:gd name="connsiteY8-2412" fmla="*/ 38592 h 3708124"/>
              <a:gd name="connsiteX9-2413" fmla="*/ 10069893 w 11676392"/>
              <a:gd name="connsiteY9-2414" fmla="*/ 3219865 h 3708124"/>
              <a:gd name="connsiteX10-2415" fmla="*/ 8753720 w 11676392"/>
              <a:gd name="connsiteY10-2416" fmla="*/ 1639135 h 3708124"/>
              <a:gd name="connsiteX11-2417" fmla="*/ 11676392 w 11676392"/>
              <a:gd name="connsiteY11-2418" fmla="*/ 2590647 h 3708124"/>
              <a:gd name="connsiteX0-2419" fmla="*/ 0 w 11676392"/>
              <a:gd name="connsiteY0-2420" fmla="*/ 682171 h 3692494"/>
              <a:gd name="connsiteX1-2421" fmla="*/ 3193529 w 11676392"/>
              <a:gd name="connsiteY1-2422" fmla="*/ 1922330 h 3692494"/>
              <a:gd name="connsiteX2-2423" fmla="*/ 1136129 w 11676392"/>
              <a:gd name="connsiteY2-2424" fmla="*/ 1218624 h 3692494"/>
              <a:gd name="connsiteX3-2425" fmla="*/ 5451589 w 11676392"/>
              <a:gd name="connsiteY3-2426" fmla="*/ 3293804 h 3692494"/>
              <a:gd name="connsiteX4-2427" fmla="*/ 3384029 w 11676392"/>
              <a:gd name="connsiteY4-2428" fmla="*/ 2768024 h 3692494"/>
              <a:gd name="connsiteX5-2429" fmla="*/ 5416029 w 11676392"/>
              <a:gd name="connsiteY5-2430" fmla="*/ 3555424 h 3692494"/>
              <a:gd name="connsiteX6-2431" fmla="*/ 7921203 w 11676392"/>
              <a:gd name="connsiteY6-2432" fmla="*/ 131146 h 3692494"/>
              <a:gd name="connsiteX7-2433" fmla="*/ 6597958 w 11676392"/>
              <a:gd name="connsiteY7-2434" fmla="*/ 1692737 h 3692494"/>
              <a:gd name="connsiteX8-2435" fmla="*/ 6535107 w 11676392"/>
              <a:gd name="connsiteY8-2436" fmla="*/ 22962 h 3692494"/>
              <a:gd name="connsiteX9-2437" fmla="*/ 10069893 w 11676392"/>
              <a:gd name="connsiteY9-2438" fmla="*/ 3204235 h 3692494"/>
              <a:gd name="connsiteX10-2439" fmla="*/ 8753720 w 11676392"/>
              <a:gd name="connsiteY10-2440" fmla="*/ 1623505 h 3692494"/>
              <a:gd name="connsiteX11-2441" fmla="*/ 11676392 w 11676392"/>
              <a:gd name="connsiteY11-2442" fmla="*/ 2575017 h 3692494"/>
              <a:gd name="connsiteX0-2443" fmla="*/ 0 w 11676392"/>
              <a:gd name="connsiteY0-2444" fmla="*/ 586042 h 3596365"/>
              <a:gd name="connsiteX1-2445" fmla="*/ 3193529 w 11676392"/>
              <a:gd name="connsiteY1-2446" fmla="*/ 1826201 h 3596365"/>
              <a:gd name="connsiteX2-2447" fmla="*/ 1136129 w 11676392"/>
              <a:gd name="connsiteY2-2448" fmla="*/ 1122495 h 3596365"/>
              <a:gd name="connsiteX3-2449" fmla="*/ 5451589 w 11676392"/>
              <a:gd name="connsiteY3-2450" fmla="*/ 3197675 h 3596365"/>
              <a:gd name="connsiteX4-2451" fmla="*/ 3384029 w 11676392"/>
              <a:gd name="connsiteY4-2452" fmla="*/ 2671895 h 3596365"/>
              <a:gd name="connsiteX5-2453" fmla="*/ 5416029 w 11676392"/>
              <a:gd name="connsiteY5-2454" fmla="*/ 3459295 h 3596365"/>
              <a:gd name="connsiteX6-2455" fmla="*/ 7921203 w 11676392"/>
              <a:gd name="connsiteY6-2456" fmla="*/ 35017 h 3596365"/>
              <a:gd name="connsiteX7-2457" fmla="*/ 6597958 w 11676392"/>
              <a:gd name="connsiteY7-2458" fmla="*/ 1596608 h 3596365"/>
              <a:gd name="connsiteX8-2459" fmla="*/ 7101923 w 11676392"/>
              <a:gd name="connsiteY8-2460" fmla="*/ 134162 h 3596365"/>
              <a:gd name="connsiteX9-2461" fmla="*/ 10069893 w 11676392"/>
              <a:gd name="connsiteY9-2462" fmla="*/ 3108106 h 3596365"/>
              <a:gd name="connsiteX10-2463" fmla="*/ 8753720 w 11676392"/>
              <a:gd name="connsiteY10-2464" fmla="*/ 1527376 h 3596365"/>
              <a:gd name="connsiteX11-2465" fmla="*/ 11676392 w 11676392"/>
              <a:gd name="connsiteY11-2466" fmla="*/ 2478888 h 3596365"/>
              <a:gd name="connsiteX0-2467" fmla="*/ 0 w 11676392"/>
              <a:gd name="connsiteY0-2468" fmla="*/ 562044 h 3572367"/>
              <a:gd name="connsiteX1-2469" fmla="*/ 3193529 w 11676392"/>
              <a:gd name="connsiteY1-2470" fmla="*/ 1802203 h 3572367"/>
              <a:gd name="connsiteX2-2471" fmla="*/ 1136129 w 11676392"/>
              <a:gd name="connsiteY2-2472" fmla="*/ 1098497 h 3572367"/>
              <a:gd name="connsiteX3-2473" fmla="*/ 5451589 w 11676392"/>
              <a:gd name="connsiteY3-2474" fmla="*/ 3173677 h 3572367"/>
              <a:gd name="connsiteX4-2475" fmla="*/ 3384029 w 11676392"/>
              <a:gd name="connsiteY4-2476" fmla="*/ 2647897 h 3572367"/>
              <a:gd name="connsiteX5-2477" fmla="*/ 5416029 w 11676392"/>
              <a:gd name="connsiteY5-2478" fmla="*/ 3435297 h 3572367"/>
              <a:gd name="connsiteX6-2479" fmla="*/ 7921203 w 11676392"/>
              <a:gd name="connsiteY6-2480" fmla="*/ 11019 h 3572367"/>
              <a:gd name="connsiteX7-2481" fmla="*/ 6597958 w 11676392"/>
              <a:gd name="connsiteY7-2482" fmla="*/ 1572610 h 3572367"/>
              <a:gd name="connsiteX8-2483" fmla="*/ 7101923 w 11676392"/>
              <a:gd name="connsiteY8-2484" fmla="*/ 110164 h 3572367"/>
              <a:gd name="connsiteX9-2485" fmla="*/ 10069893 w 11676392"/>
              <a:gd name="connsiteY9-2486" fmla="*/ 3084108 h 3572367"/>
              <a:gd name="connsiteX10-2487" fmla="*/ 8753720 w 11676392"/>
              <a:gd name="connsiteY10-2488" fmla="*/ 1503378 h 3572367"/>
              <a:gd name="connsiteX11-2489" fmla="*/ 11676392 w 11676392"/>
              <a:gd name="connsiteY11-2490" fmla="*/ 2454890 h 3572367"/>
              <a:gd name="connsiteX0-2491" fmla="*/ 0 w 11676392"/>
              <a:gd name="connsiteY0-2492" fmla="*/ 561060 h 3571383"/>
              <a:gd name="connsiteX1-2493" fmla="*/ 3193529 w 11676392"/>
              <a:gd name="connsiteY1-2494" fmla="*/ 1801219 h 3571383"/>
              <a:gd name="connsiteX2-2495" fmla="*/ 1136129 w 11676392"/>
              <a:gd name="connsiteY2-2496" fmla="*/ 1097513 h 3571383"/>
              <a:gd name="connsiteX3-2497" fmla="*/ 5451589 w 11676392"/>
              <a:gd name="connsiteY3-2498" fmla="*/ 3172693 h 3571383"/>
              <a:gd name="connsiteX4-2499" fmla="*/ 3384029 w 11676392"/>
              <a:gd name="connsiteY4-2500" fmla="*/ 2646913 h 3571383"/>
              <a:gd name="connsiteX5-2501" fmla="*/ 5416029 w 11676392"/>
              <a:gd name="connsiteY5-2502" fmla="*/ 3434313 h 3571383"/>
              <a:gd name="connsiteX6-2503" fmla="*/ 7921203 w 11676392"/>
              <a:gd name="connsiteY6-2504" fmla="*/ 10035 h 3571383"/>
              <a:gd name="connsiteX7-2505" fmla="*/ 6597958 w 11676392"/>
              <a:gd name="connsiteY7-2506" fmla="*/ 1571626 h 3571383"/>
              <a:gd name="connsiteX8-2507" fmla="*/ 7101923 w 11676392"/>
              <a:gd name="connsiteY8-2508" fmla="*/ 109180 h 3571383"/>
              <a:gd name="connsiteX9-2509" fmla="*/ 10069893 w 11676392"/>
              <a:gd name="connsiteY9-2510" fmla="*/ 3083124 h 3571383"/>
              <a:gd name="connsiteX10-2511" fmla="*/ 8753720 w 11676392"/>
              <a:gd name="connsiteY10-2512" fmla="*/ 1502394 h 3571383"/>
              <a:gd name="connsiteX11-2513" fmla="*/ 11676392 w 11676392"/>
              <a:gd name="connsiteY11-2514" fmla="*/ 2453906 h 3571383"/>
              <a:gd name="connsiteX0-2515" fmla="*/ 0 w 11676392"/>
              <a:gd name="connsiteY0-2516" fmla="*/ 591241 h 3798936"/>
              <a:gd name="connsiteX1-2517" fmla="*/ 3193529 w 11676392"/>
              <a:gd name="connsiteY1-2518" fmla="*/ 1831400 h 3798936"/>
              <a:gd name="connsiteX2-2519" fmla="*/ 1136129 w 11676392"/>
              <a:gd name="connsiteY2-2520" fmla="*/ 1127694 h 3798936"/>
              <a:gd name="connsiteX3-2521" fmla="*/ 5451589 w 11676392"/>
              <a:gd name="connsiteY3-2522" fmla="*/ 3202874 h 3798936"/>
              <a:gd name="connsiteX4-2523" fmla="*/ 3384029 w 11676392"/>
              <a:gd name="connsiteY4-2524" fmla="*/ 2677094 h 3798936"/>
              <a:gd name="connsiteX5-2525" fmla="*/ 5446946 w 11676392"/>
              <a:gd name="connsiteY5-2526" fmla="*/ 3713289 h 3798936"/>
              <a:gd name="connsiteX6-2527" fmla="*/ 7921203 w 11676392"/>
              <a:gd name="connsiteY6-2528" fmla="*/ 40216 h 3798936"/>
              <a:gd name="connsiteX7-2529" fmla="*/ 6597958 w 11676392"/>
              <a:gd name="connsiteY7-2530" fmla="*/ 1601807 h 3798936"/>
              <a:gd name="connsiteX8-2531" fmla="*/ 7101923 w 11676392"/>
              <a:gd name="connsiteY8-2532" fmla="*/ 139361 h 3798936"/>
              <a:gd name="connsiteX9-2533" fmla="*/ 10069893 w 11676392"/>
              <a:gd name="connsiteY9-2534" fmla="*/ 3113305 h 3798936"/>
              <a:gd name="connsiteX10-2535" fmla="*/ 8753720 w 11676392"/>
              <a:gd name="connsiteY10-2536" fmla="*/ 1532575 h 3798936"/>
              <a:gd name="connsiteX11-2537" fmla="*/ 11676392 w 11676392"/>
              <a:gd name="connsiteY11-2538" fmla="*/ 2484087 h 3798936"/>
              <a:gd name="connsiteX0-2539" fmla="*/ 0 w 11676392"/>
              <a:gd name="connsiteY0-2540" fmla="*/ 591241 h 3797954"/>
              <a:gd name="connsiteX1-2541" fmla="*/ 3193529 w 11676392"/>
              <a:gd name="connsiteY1-2542" fmla="*/ 1831400 h 3797954"/>
              <a:gd name="connsiteX2-2543" fmla="*/ 1136129 w 11676392"/>
              <a:gd name="connsiteY2-2544" fmla="*/ 1127694 h 3797954"/>
              <a:gd name="connsiteX3-2545" fmla="*/ 5647397 w 11676392"/>
              <a:gd name="connsiteY3-2546" fmla="*/ 3327272 h 3797954"/>
              <a:gd name="connsiteX4-2547" fmla="*/ 3384029 w 11676392"/>
              <a:gd name="connsiteY4-2548" fmla="*/ 2677094 h 3797954"/>
              <a:gd name="connsiteX5-2549" fmla="*/ 5446946 w 11676392"/>
              <a:gd name="connsiteY5-2550" fmla="*/ 3713289 h 3797954"/>
              <a:gd name="connsiteX6-2551" fmla="*/ 7921203 w 11676392"/>
              <a:gd name="connsiteY6-2552" fmla="*/ 40216 h 3797954"/>
              <a:gd name="connsiteX7-2553" fmla="*/ 6597958 w 11676392"/>
              <a:gd name="connsiteY7-2554" fmla="*/ 1601807 h 3797954"/>
              <a:gd name="connsiteX8-2555" fmla="*/ 7101923 w 11676392"/>
              <a:gd name="connsiteY8-2556" fmla="*/ 139361 h 3797954"/>
              <a:gd name="connsiteX9-2557" fmla="*/ 10069893 w 11676392"/>
              <a:gd name="connsiteY9-2558" fmla="*/ 3113305 h 3797954"/>
              <a:gd name="connsiteX10-2559" fmla="*/ 8753720 w 11676392"/>
              <a:gd name="connsiteY10-2560" fmla="*/ 1532575 h 3797954"/>
              <a:gd name="connsiteX11-2561" fmla="*/ 11676392 w 11676392"/>
              <a:gd name="connsiteY11-2562" fmla="*/ 2484087 h 3797954"/>
              <a:gd name="connsiteX0-2563" fmla="*/ 0 w 11676392"/>
              <a:gd name="connsiteY0-2564" fmla="*/ 591241 h 3808603"/>
              <a:gd name="connsiteX1-2565" fmla="*/ 3193529 w 11676392"/>
              <a:gd name="connsiteY1-2566" fmla="*/ 1831400 h 3808603"/>
              <a:gd name="connsiteX2-2567" fmla="*/ 1136129 w 11676392"/>
              <a:gd name="connsiteY2-2568" fmla="*/ 1127694 h 3808603"/>
              <a:gd name="connsiteX3-2569" fmla="*/ 5647397 w 11676392"/>
              <a:gd name="connsiteY3-2570" fmla="*/ 3327272 h 3808603"/>
              <a:gd name="connsiteX4-2571" fmla="*/ 3384029 w 11676392"/>
              <a:gd name="connsiteY4-2572" fmla="*/ 2677094 h 3808603"/>
              <a:gd name="connsiteX5-2573" fmla="*/ 5446946 w 11676392"/>
              <a:gd name="connsiteY5-2574" fmla="*/ 3713289 h 3808603"/>
              <a:gd name="connsiteX6-2575" fmla="*/ 7921203 w 11676392"/>
              <a:gd name="connsiteY6-2576" fmla="*/ 40216 h 3808603"/>
              <a:gd name="connsiteX7-2577" fmla="*/ 6597958 w 11676392"/>
              <a:gd name="connsiteY7-2578" fmla="*/ 1601807 h 3808603"/>
              <a:gd name="connsiteX8-2579" fmla="*/ 7101923 w 11676392"/>
              <a:gd name="connsiteY8-2580" fmla="*/ 139361 h 3808603"/>
              <a:gd name="connsiteX9-2581" fmla="*/ 10069893 w 11676392"/>
              <a:gd name="connsiteY9-2582" fmla="*/ 3113305 h 3808603"/>
              <a:gd name="connsiteX10-2583" fmla="*/ 8753720 w 11676392"/>
              <a:gd name="connsiteY10-2584" fmla="*/ 1532575 h 3808603"/>
              <a:gd name="connsiteX11-2585" fmla="*/ 11676392 w 11676392"/>
              <a:gd name="connsiteY11-2586" fmla="*/ 2484087 h 3808603"/>
              <a:gd name="connsiteX0-2587" fmla="*/ 0 w 11676392"/>
              <a:gd name="connsiteY0-2588" fmla="*/ 591241 h 3816815"/>
              <a:gd name="connsiteX1-2589" fmla="*/ 3193529 w 11676392"/>
              <a:gd name="connsiteY1-2590" fmla="*/ 1831400 h 3816815"/>
              <a:gd name="connsiteX2-2591" fmla="*/ 1136129 w 11676392"/>
              <a:gd name="connsiteY2-2592" fmla="*/ 1127694 h 3816815"/>
              <a:gd name="connsiteX3-2593" fmla="*/ 5647397 w 11676392"/>
              <a:gd name="connsiteY3-2594" fmla="*/ 3327272 h 3816815"/>
              <a:gd name="connsiteX4-2595" fmla="*/ 3476781 w 11676392"/>
              <a:gd name="connsiteY4-2596" fmla="*/ 2744948 h 3816815"/>
              <a:gd name="connsiteX5-2597" fmla="*/ 5446946 w 11676392"/>
              <a:gd name="connsiteY5-2598" fmla="*/ 3713289 h 3816815"/>
              <a:gd name="connsiteX6-2599" fmla="*/ 7921203 w 11676392"/>
              <a:gd name="connsiteY6-2600" fmla="*/ 40216 h 3816815"/>
              <a:gd name="connsiteX7-2601" fmla="*/ 6597958 w 11676392"/>
              <a:gd name="connsiteY7-2602" fmla="*/ 1601807 h 3816815"/>
              <a:gd name="connsiteX8-2603" fmla="*/ 7101923 w 11676392"/>
              <a:gd name="connsiteY8-2604" fmla="*/ 139361 h 3816815"/>
              <a:gd name="connsiteX9-2605" fmla="*/ 10069893 w 11676392"/>
              <a:gd name="connsiteY9-2606" fmla="*/ 3113305 h 3816815"/>
              <a:gd name="connsiteX10-2607" fmla="*/ 8753720 w 11676392"/>
              <a:gd name="connsiteY10-2608" fmla="*/ 1532575 h 3816815"/>
              <a:gd name="connsiteX11-2609" fmla="*/ 11676392 w 11676392"/>
              <a:gd name="connsiteY11-2610" fmla="*/ 2484087 h 3816815"/>
              <a:gd name="connsiteX0-2611" fmla="*/ 0 w 11676392"/>
              <a:gd name="connsiteY0-2612" fmla="*/ 591241 h 3816814"/>
              <a:gd name="connsiteX1-2613" fmla="*/ 3193529 w 11676392"/>
              <a:gd name="connsiteY1-2614" fmla="*/ 1831400 h 3816814"/>
              <a:gd name="connsiteX2-2615" fmla="*/ 1136129 w 11676392"/>
              <a:gd name="connsiteY2-2616" fmla="*/ 1127694 h 3816814"/>
              <a:gd name="connsiteX3-2617" fmla="*/ 5647397 w 11676392"/>
              <a:gd name="connsiteY3-2618" fmla="*/ 3327272 h 3816814"/>
              <a:gd name="connsiteX4-2619" fmla="*/ 3476781 w 11676392"/>
              <a:gd name="connsiteY4-2620" fmla="*/ 2744948 h 3816814"/>
              <a:gd name="connsiteX5-2621" fmla="*/ 5446946 w 11676392"/>
              <a:gd name="connsiteY5-2622" fmla="*/ 3713289 h 3816814"/>
              <a:gd name="connsiteX6-2623" fmla="*/ 7921203 w 11676392"/>
              <a:gd name="connsiteY6-2624" fmla="*/ 40216 h 3816814"/>
              <a:gd name="connsiteX7-2625" fmla="*/ 6597958 w 11676392"/>
              <a:gd name="connsiteY7-2626" fmla="*/ 1601807 h 3816814"/>
              <a:gd name="connsiteX8-2627" fmla="*/ 7101923 w 11676392"/>
              <a:gd name="connsiteY8-2628" fmla="*/ 139361 h 3816814"/>
              <a:gd name="connsiteX9-2629" fmla="*/ 10069893 w 11676392"/>
              <a:gd name="connsiteY9-2630" fmla="*/ 3113305 h 3816814"/>
              <a:gd name="connsiteX10-2631" fmla="*/ 8753720 w 11676392"/>
              <a:gd name="connsiteY10-2632" fmla="*/ 1532575 h 3816814"/>
              <a:gd name="connsiteX11-2633" fmla="*/ 11676392 w 11676392"/>
              <a:gd name="connsiteY11-2634" fmla="*/ 2484087 h 3816814"/>
              <a:gd name="connsiteX0-2635" fmla="*/ 0 w 11676392"/>
              <a:gd name="connsiteY0-2636" fmla="*/ 591241 h 3816814"/>
              <a:gd name="connsiteX1-2637" fmla="*/ 3193529 w 11676392"/>
              <a:gd name="connsiteY1-2638" fmla="*/ 1831400 h 3816814"/>
              <a:gd name="connsiteX2-2639" fmla="*/ 1136129 w 11676392"/>
              <a:gd name="connsiteY2-2640" fmla="*/ 1127694 h 3816814"/>
              <a:gd name="connsiteX3-2641" fmla="*/ 5647397 w 11676392"/>
              <a:gd name="connsiteY3-2642" fmla="*/ 3327272 h 3816814"/>
              <a:gd name="connsiteX4-2643" fmla="*/ 3476781 w 11676392"/>
              <a:gd name="connsiteY4-2644" fmla="*/ 2744948 h 3816814"/>
              <a:gd name="connsiteX5-2645" fmla="*/ 5446946 w 11676392"/>
              <a:gd name="connsiteY5-2646" fmla="*/ 3713289 h 3816814"/>
              <a:gd name="connsiteX6-2647" fmla="*/ 7921203 w 11676392"/>
              <a:gd name="connsiteY6-2648" fmla="*/ 40216 h 3816814"/>
              <a:gd name="connsiteX7-2649" fmla="*/ 6597958 w 11676392"/>
              <a:gd name="connsiteY7-2650" fmla="*/ 1601807 h 3816814"/>
              <a:gd name="connsiteX8-2651" fmla="*/ 7101923 w 11676392"/>
              <a:gd name="connsiteY8-2652" fmla="*/ 139361 h 3816814"/>
              <a:gd name="connsiteX9-2653" fmla="*/ 10069893 w 11676392"/>
              <a:gd name="connsiteY9-2654" fmla="*/ 3113305 h 3816814"/>
              <a:gd name="connsiteX10-2655" fmla="*/ 8753720 w 11676392"/>
              <a:gd name="connsiteY10-2656" fmla="*/ 1532575 h 3816814"/>
              <a:gd name="connsiteX11-2657" fmla="*/ 11676392 w 11676392"/>
              <a:gd name="connsiteY11-2658" fmla="*/ 2484087 h 3816814"/>
              <a:gd name="connsiteX0-2659" fmla="*/ 0 w 11676392"/>
              <a:gd name="connsiteY0-2660" fmla="*/ 560632 h 3786205"/>
              <a:gd name="connsiteX1-2661" fmla="*/ 3193529 w 11676392"/>
              <a:gd name="connsiteY1-2662" fmla="*/ 1800791 h 3786205"/>
              <a:gd name="connsiteX2-2663" fmla="*/ 1136129 w 11676392"/>
              <a:gd name="connsiteY2-2664" fmla="*/ 1097085 h 3786205"/>
              <a:gd name="connsiteX3-2665" fmla="*/ 5647397 w 11676392"/>
              <a:gd name="connsiteY3-2666" fmla="*/ 3296663 h 3786205"/>
              <a:gd name="connsiteX4-2667" fmla="*/ 3476781 w 11676392"/>
              <a:gd name="connsiteY4-2668" fmla="*/ 2714339 h 3786205"/>
              <a:gd name="connsiteX5-2669" fmla="*/ 5446946 w 11676392"/>
              <a:gd name="connsiteY5-2670" fmla="*/ 3682680 h 3786205"/>
              <a:gd name="connsiteX6-2671" fmla="*/ 7921203 w 11676392"/>
              <a:gd name="connsiteY6-2672" fmla="*/ 9607 h 3786205"/>
              <a:gd name="connsiteX7-2673" fmla="*/ 6597958 w 11676392"/>
              <a:gd name="connsiteY7-2674" fmla="*/ 1571198 h 3786205"/>
              <a:gd name="connsiteX8-2675" fmla="*/ 7101923 w 11676392"/>
              <a:gd name="connsiteY8-2676" fmla="*/ 108752 h 3786205"/>
              <a:gd name="connsiteX9-2677" fmla="*/ 10069893 w 11676392"/>
              <a:gd name="connsiteY9-2678" fmla="*/ 3082696 h 3786205"/>
              <a:gd name="connsiteX10-2679" fmla="*/ 8753720 w 11676392"/>
              <a:gd name="connsiteY10-2680" fmla="*/ 1501966 h 3786205"/>
              <a:gd name="connsiteX11-2681" fmla="*/ 11676392 w 11676392"/>
              <a:gd name="connsiteY11-2682" fmla="*/ 2453478 h 3786205"/>
              <a:gd name="connsiteX0-2683" fmla="*/ 0 w 11676392"/>
              <a:gd name="connsiteY0-2684" fmla="*/ 560632 h 3786205"/>
              <a:gd name="connsiteX1-2685" fmla="*/ 3193529 w 11676392"/>
              <a:gd name="connsiteY1-2686" fmla="*/ 1800791 h 3786205"/>
              <a:gd name="connsiteX2-2687" fmla="*/ 1136129 w 11676392"/>
              <a:gd name="connsiteY2-2688" fmla="*/ 1097085 h 3786205"/>
              <a:gd name="connsiteX3-2689" fmla="*/ 5647397 w 11676392"/>
              <a:gd name="connsiteY3-2690" fmla="*/ 3296663 h 3786205"/>
              <a:gd name="connsiteX4-2691" fmla="*/ 3476781 w 11676392"/>
              <a:gd name="connsiteY4-2692" fmla="*/ 2714339 h 3786205"/>
              <a:gd name="connsiteX5-2693" fmla="*/ 5446946 w 11676392"/>
              <a:gd name="connsiteY5-2694" fmla="*/ 3682680 h 3786205"/>
              <a:gd name="connsiteX6-2695" fmla="*/ 7921203 w 11676392"/>
              <a:gd name="connsiteY6-2696" fmla="*/ 9607 h 3786205"/>
              <a:gd name="connsiteX7-2697" fmla="*/ 6597958 w 11676392"/>
              <a:gd name="connsiteY7-2698" fmla="*/ 1571198 h 3786205"/>
              <a:gd name="connsiteX8-2699" fmla="*/ 7101923 w 11676392"/>
              <a:gd name="connsiteY8-2700" fmla="*/ 108752 h 3786205"/>
              <a:gd name="connsiteX9-2701" fmla="*/ 10069893 w 11676392"/>
              <a:gd name="connsiteY9-2702" fmla="*/ 3082696 h 3786205"/>
              <a:gd name="connsiteX10-2703" fmla="*/ 8753720 w 11676392"/>
              <a:gd name="connsiteY10-2704" fmla="*/ 1501966 h 3786205"/>
              <a:gd name="connsiteX11-2705" fmla="*/ 11676392 w 11676392"/>
              <a:gd name="connsiteY11-2706" fmla="*/ 2453478 h 3786205"/>
              <a:gd name="connsiteX0-2707" fmla="*/ 0 w 11676392"/>
              <a:gd name="connsiteY0-2708" fmla="*/ 560632 h 3786205"/>
              <a:gd name="connsiteX1-2709" fmla="*/ 3193529 w 11676392"/>
              <a:gd name="connsiteY1-2710" fmla="*/ 1800791 h 3786205"/>
              <a:gd name="connsiteX2-2711" fmla="*/ 1136129 w 11676392"/>
              <a:gd name="connsiteY2-2712" fmla="*/ 1097085 h 3786205"/>
              <a:gd name="connsiteX3-2713" fmla="*/ 5647397 w 11676392"/>
              <a:gd name="connsiteY3-2714" fmla="*/ 3296663 h 3786205"/>
              <a:gd name="connsiteX4-2715" fmla="*/ 3476781 w 11676392"/>
              <a:gd name="connsiteY4-2716" fmla="*/ 2714339 h 3786205"/>
              <a:gd name="connsiteX5-2717" fmla="*/ 5446946 w 11676392"/>
              <a:gd name="connsiteY5-2718" fmla="*/ 3682680 h 3786205"/>
              <a:gd name="connsiteX6-2719" fmla="*/ 7921203 w 11676392"/>
              <a:gd name="connsiteY6-2720" fmla="*/ 9607 h 3786205"/>
              <a:gd name="connsiteX7-2721" fmla="*/ 6597958 w 11676392"/>
              <a:gd name="connsiteY7-2722" fmla="*/ 1571198 h 3786205"/>
              <a:gd name="connsiteX8-2723" fmla="*/ 7101923 w 11676392"/>
              <a:gd name="connsiteY8-2724" fmla="*/ 108752 h 3786205"/>
              <a:gd name="connsiteX9-2725" fmla="*/ 10069893 w 11676392"/>
              <a:gd name="connsiteY9-2726" fmla="*/ 3082696 h 3786205"/>
              <a:gd name="connsiteX10-2727" fmla="*/ 9124726 w 11676392"/>
              <a:gd name="connsiteY10-2728" fmla="*/ 1434112 h 3786205"/>
              <a:gd name="connsiteX11-2729" fmla="*/ 11676392 w 11676392"/>
              <a:gd name="connsiteY11-2730" fmla="*/ 2453478 h 3786205"/>
              <a:gd name="connsiteX0-2731" fmla="*/ 0 w 11676392"/>
              <a:gd name="connsiteY0-2732" fmla="*/ 560632 h 3786205"/>
              <a:gd name="connsiteX1-2733" fmla="*/ 3193529 w 11676392"/>
              <a:gd name="connsiteY1-2734" fmla="*/ 1800791 h 3786205"/>
              <a:gd name="connsiteX2-2735" fmla="*/ 1136129 w 11676392"/>
              <a:gd name="connsiteY2-2736" fmla="*/ 1097085 h 3786205"/>
              <a:gd name="connsiteX3-2737" fmla="*/ 5647397 w 11676392"/>
              <a:gd name="connsiteY3-2738" fmla="*/ 3296663 h 3786205"/>
              <a:gd name="connsiteX4-2739" fmla="*/ 3476781 w 11676392"/>
              <a:gd name="connsiteY4-2740" fmla="*/ 2714339 h 3786205"/>
              <a:gd name="connsiteX5-2741" fmla="*/ 5446946 w 11676392"/>
              <a:gd name="connsiteY5-2742" fmla="*/ 3682680 h 3786205"/>
              <a:gd name="connsiteX6-2743" fmla="*/ 7921203 w 11676392"/>
              <a:gd name="connsiteY6-2744" fmla="*/ 9607 h 3786205"/>
              <a:gd name="connsiteX7-2745" fmla="*/ 6597958 w 11676392"/>
              <a:gd name="connsiteY7-2746" fmla="*/ 1571198 h 3786205"/>
              <a:gd name="connsiteX8-2747" fmla="*/ 7101923 w 11676392"/>
              <a:gd name="connsiteY8-2748" fmla="*/ 108752 h 3786205"/>
              <a:gd name="connsiteX9-2749" fmla="*/ 10069893 w 11676392"/>
              <a:gd name="connsiteY9-2750" fmla="*/ 3082696 h 3786205"/>
              <a:gd name="connsiteX10-2751" fmla="*/ 9124726 w 11676392"/>
              <a:gd name="connsiteY10-2752" fmla="*/ 1434112 h 3786205"/>
              <a:gd name="connsiteX11-2753" fmla="*/ 11676392 w 11676392"/>
              <a:gd name="connsiteY11-2754" fmla="*/ 2453478 h 3786205"/>
              <a:gd name="connsiteX0-2755" fmla="*/ 0 w 11676392"/>
              <a:gd name="connsiteY0-2756" fmla="*/ 560632 h 3786205"/>
              <a:gd name="connsiteX1-2757" fmla="*/ 3193529 w 11676392"/>
              <a:gd name="connsiteY1-2758" fmla="*/ 1800791 h 3786205"/>
              <a:gd name="connsiteX2-2759" fmla="*/ 1136129 w 11676392"/>
              <a:gd name="connsiteY2-2760" fmla="*/ 1097085 h 3786205"/>
              <a:gd name="connsiteX3-2761" fmla="*/ 5647397 w 11676392"/>
              <a:gd name="connsiteY3-2762" fmla="*/ 3296663 h 3786205"/>
              <a:gd name="connsiteX4-2763" fmla="*/ 3476781 w 11676392"/>
              <a:gd name="connsiteY4-2764" fmla="*/ 2714339 h 3786205"/>
              <a:gd name="connsiteX5-2765" fmla="*/ 5446946 w 11676392"/>
              <a:gd name="connsiteY5-2766" fmla="*/ 3682680 h 3786205"/>
              <a:gd name="connsiteX6-2767" fmla="*/ 7921203 w 11676392"/>
              <a:gd name="connsiteY6-2768" fmla="*/ 9607 h 3786205"/>
              <a:gd name="connsiteX7-2769" fmla="*/ 6597958 w 11676392"/>
              <a:gd name="connsiteY7-2770" fmla="*/ 1571198 h 3786205"/>
              <a:gd name="connsiteX8-2771" fmla="*/ 7101923 w 11676392"/>
              <a:gd name="connsiteY8-2772" fmla="*/ 108752 h 3786205"/>
              <a:gd name="connsiteX9-2773" fmla="*/ 10018365 w 11676392"/>
              <a:gd name="connsiteY9-2774" fmla="*/ 3048770 h 3786205"/>
              <a:gd name="connsiteX10-2775" fmla="*/ 9124726 w 11676392"/>
              <a:gd name="connsiteY10-2776" fmla="*/ 1434112 h 3786205"/>
              <a:gd name="connsiteX11-2777" fmla="*/ 11676392 w 11676392"/>
              <a:gd name="connsiteY11-2778" fmla="*/ 2453478 h 3786205"/>
              <a:gd name="connsiteX0-2779" fmla="*/ 0 w 11676392"/>
              <a:gd name="connsiteY0-2780" fmla="*/ 560632 h 3786205"/>
              <a:gd name="connsiteX1-2781" fmla="*/ 3193529 w 11676392"/>
              <a:gd name="connsiteY1-2782" fmla="*/ 1800791 h 3786205"/>
              <a:gd name="connsiteX2-2783" fmla="*/ 1136129 w 11676392"/>
              <a:gd name="connsiteY2-2784" fmla="*/ 1097085 h 3786205"/>
              <a:gd name="connsiteX3-2785" fmla="*/ 5647397 w 11676392"/>
              <a:gd name="connsiteY3-2786" fmla="*/ 3296663 h 3786205"/>
              <a:gd name="connsiteX4-2787" fmla="*/ 3476781 w 11676392"/>
              <a:gd name="connsiteY4-2788" fmla="*/ 2714339 h 3786205"/>
              <a:gd name="connsiteX5-2789" fmla="*/ 5446946 w 11676392"/>
              <a:gd name="connsiteY5-2790" fmla="*/ 3682680 h 3786205"/>
              <a:gd name="connsiteX6-2791" fmla="*/ 7921203 w 11676392"/>
              <a:gd name="connsiteY6-2792" fmla="*/ 9607 h 3786205"/>
              <a:gd name="connsiteX7-2793" fmla="*/ 6597958 w 11676392"/>
              <a:gd name="connsiteY7-2794" fmla="*/ 1571198 h 3786205"/>
              <a:gd name="connsiteX8-2795" fmla="*/ 7101923 w 11676392"/>
              <a:gd name="connsiteY8-2796" fmla="*/ 108752 h 3786205"/>
              <a:gd name="connsiteX9-2797" fmla="*/ 10018365 w 11676392"/>
              <a:gd name="connsiteY9-2798" fmla="*/ 3048770 h 3786205"/>
              <a:gd name="connsiteX10-2799" fmla="*/ 9145338 w 11676392"/>
              <a:gd name="connsiteY10-2800" fmla="*/ 1377567 h 3786205"/>
              <a:gd name="connsiteX11-2801" fmla="*/ 11676392 w 11676392"/>
              <a:gd name="connsiteY11-2802" fmla="*/ 2453478 h 3786205"/>
              <a:gd name="connsiteX0-2803" fmla="*/ 0 w 11676392"/>
              <a:gd name="connsiteY0-2804" fmla="*/ 560632 h 3786205"/>
              <a:gd name="connsiteX1-2805" fmla="*/ 3193529 w 11676392"/>
              <a:gd name="connsiteY1-2806" fmla="*/ 1800791 h 3786205"/>
              <a:gd name="connsiteX2-2807" fmla="*/ 1136129 w 11676392"/>
              <a:gd name="connsiteY2-2808" fmla="*/ 1097085 h 3786205"/>
              <a:gd name="connsiteX3-2809" fmla="*/ 5647397 w 11676392"/>
              <a:gd name="connsiteY3-2810" fmla="*/ 3296663 h 3786205"/>
              <a:gd name="connsiteX4-2811" fmla="*/ 3476781 w 11676392"/>
              <a:gd name="connsiteY4-2812" fmla="*/ 2714339 h 3786205"/>
              <a:gd name="connsiteX5-2813" fmla="*/ 5446946 w 11676392"/>
              <a:gd name="connsiteY5-2814" fmla="*/ 3682680 h 3786205"/>
              <a:gd name="connsiteX6-2815" fmla="*/ 7921203 w 11676392"/>
              <a:gd name="connsiteY6-2816" fmla="*/ 9607 h 3786205"/>
              <a:gd name="connsiteX7-2817" fmla="*/ 6597958 w 11676392"/>
              <a:gd name="connsiteY7-2818" fmla="*/ 1571198 h 3786205"/>
              <a:gd name="connsiteX8-2819" fmla="*/ 7101923 w 11676392"/>
              <a:gd name="connsiteY8-2820" fmla="*/ 108752 h 3786205"/>
              <a:gd name="connsiteX9-2821" fmla="*/ 10018365 w 11676392"/>
              <a:gd name="connsiteY9-2822" fmla="*/ 3048770 h 3786205"/>
              <a:gd name="connsiteX10-2823" fmla="*/ 9145338 w 11676392"/>
              <a:gd name="connsiteY10-2824" fmla="*/ 1377567 h 3786205"/>
              <a:gd name="connsiteX11-2825" fmla="*/ 11676392 w 11676392"/>
              <a:gd name="connsiteY11-2826" fmla="*/ 2453478 h 3786205"/>
              <a:gd name="connsiteX0-2827" fmla="*/ 0 w 11676392"/>
              <a:gd name="connsiteY0-2828" fmla="*/ 560632 h 3786205"/>
              <a:gd name="connsiteX1-2829" fmla="*/ 3193529 w 11676392"/>
              <a:gd name="connsiteY1-2830" fmla="*/ 1800791 h 3786205"/>
              <a:gd name="connsiteX2-2831" fmla="*/ 1136129 w 11676392"/>
              <a:gd name="connsiteY2-2832" fmla="*/ 1097085 h 3786205"/>
              <a:gd name="connsiteX3-2833" fmla="*/ 5647397 w 11676392"/>
              <a:gd name="connsiteY3-2834" fmla="*/ 3296663 h 3786205"/>
              <a:gd name="connsiteX4-2835" fmla="*/ 3476781 w 11676392"/>
              <a:gd name="connsiteY4-2836" fmla="*/ 2714339 h 3786205"/>
              <a:gd name="connsiteX5-2837" fmla="*/ 5446946 w 11676392"/>
              <a:gd name="connsiteY5-2838" fmla="*/ 3682680 h 3786205"/>
              <a:gd name="connsiteX6-2839" fmla="*/ 7921203 w 11676392"/>
              <a:gd name="connsiteY6-2840" fmla="*/ 9607 h 3786205"/>
              <a:gd name="connsiteX7-2841" fmla="*/ 6597958 w 11676392"/>
              <a:gd name="connsiteY7-2842" fmla="*/ 1571198 h 3786205"/>
              <a:gd name="connsiteX8-2843" fmla="*/ 7101923 w 11676392"/>
              <a:gd name="connsiteY8-2844" fmla="*/ 108752 h 3786205"/>
              <a:gd name="connsiteX9-2845" fmla="*/ 10018365 w 11676392"/>
              <a:gd name="connsiteY9-2846" fmla="*/ 3048770 h 3786205"/>
              <a:gd name="connsiteX10-2847" fmla="*/ 9145338 w 11676392"/>
              <a:gd name="connsiteY10-2848" fmla="*/ 1377567 h 3786205"/>
              <a:gd name="connsiteX11-2849" fmla="*/ 11676392 w 11676392"/>
              <a:gd name="connsiteY11-2850" fmla="*/ 2453478 h 3786205"/>
              <a:gd name="connsiteX0-2851" fmla="*/ 0 w 11676392"/>
              <a:gd name="connsiteY0-2852" fmla="*/ 560796 h 3786369"/>
              <a:gd name="connsiteX1-2853" fmla="*/ 3193529 w 11676392"/>
              <a:gd name="connsiteY1-2854" fmla="*/ 1800955 h 3786369"/>
              <a:gd name="connsiteX2-2855" fmla="*/ 1136129 w 11676392"/>
              <a:gd name="connsiteY2-2856" fmla="*/ 1097249 h 3786369"/>
              <a:gd name="connsiteX3-2857" fmla="*/ 5647397 w 11676392"/>
              <a:gd name="connsiteY3-2858" fmla="*/ 3296827 h 3786369"/>
              <a:gd name="connsiteX4-2859" fmla="*/ 3476781 w 11676392"/>
              <a:gd name="connsiteY4-2860" fmla="*/ 2714503 h 3786369"/>
              <a:gd name="connsiteX5-2861" fmla="*/ 5446946 w 11676392"/>
              <a:gd name="connsiteY5-2862" fmla="*/ 3682844 h 3786369"/>
              <a:gd name="connsiteX6-2863" fmla="*/ 7921203 w 11676392"/>
              <a:gd name="connsiteY6-2864" fmla="*/ 9771 h 3786369"/>
              <a:gd name="connsiteX7-2865" fmla="*/ 6597958 w 11676392"/>
              <a:gd name="connsiteY7-2866" fmla="*/ 1571362 h 3786369"/>
              <a:gd name="connsiteX8-2867" fmla="*/ 7101923 w 11676392"/>
              <a:gd name="connsiteY8-2868" fmla="*/ 108916 h 3786369"/>
              <a:gd name="connsiteX9-2869" fmla="*/ 10018365 w 11676392"/>
              <a:gd name="connsiteY9-2870" fmla="*/ 3048934 h 3786369"/>
              <a:gd name="connsiteX10-2871" fmla="*/ 9145338 w 11676392"/>
              <a:gd name="connsiteY10-2872" fmla="*/ 1377731 h 3786369"/>
              <a:gd name="connsiteX11-2873" fmla="*/ 11676392 w 11676392"/>
              <a:gd name="connsiteY11-2874" fmla="*/ 2453642 h 3786369"/>
              <a:gd name="connsiteX0-2875" fmla="*/ 0 w 11676392"/>
              <a:gd name="connsiteY0-2876" fmla="*/ 482816 h 3703928"/>
              <a:gd name="connsiteX1-2877" fmla="*/ 3193529 w 11676392"/>
              <a:gd name="connsiteY1-2878" fmla="*/ 1722975 h 3703928"/>
              <a:gd name="connsiteX2-2879" fmla="*/ 1136129 w 11676392"/>
              <a:gd name="connsiteY2-2880" fmla="*/ 1019269 h 3703928"/>
              <a:gd name="connsiteX3-2881" fmla="*/ 5647397 w 11676392"/>
              <a:gd name="connsiteY3-2882" fmla="*/ 3218847 h 3703928"/>
              <a:gd name="connsiteX4-2883" fmla="*/ 3476781 w 11676392"/>
              <a:gd name="connsiteY4-2884" fmla="*/ 2636523 h 3703928"/>
              <a:gd name="connsiteX5-2885" fmla="*/ 5446946 w 11676392"/>
              <a:gd name="connsiteY5-2886" fmla="*/ 3604864 h 3703928"/>
              <a:gd name="connsiteX6-2887" fmla="*/ 7952121 w 11676392"/>
              <a:gd name="connsiteY6-2888" fmla="*/ 10953 h 3703928"/>
              <a:gd name="connsiteX7-2889" fmla="*/ 6597958 w 11676392"/>
              <a:gd name="connsiteY7-2890" fmla="*/ 1493382 h 3703928"/>
              <a:gd name="connsiteX8-2891" fmla="*/ 7101923 w 11676392"/>
              <a:gd name="connsiteY8-2892" fmla="*/ 30936 h 3703928"/>
              <a:gd name="connsiteX9-2893" fmla="*/ 10018365 w 11676392"/>
              <a:gd name="connsiteY9-2894" fmla="*/ 2970954 h 3703928"/>
              <a:gd name="connsiteX10-2895" fmla="*/ 9145338 w 11676392"/>
              <a:gd name="connsiteY10-2896" fmla="*/ 1299751 h 3703928"/>
              <a:gd name="connsiteX11-2897" fmla="*/ 11676392 w 11676392"/>
              <a:gd name="connsiteY11-2898" fmla="*/ 2375662 h 3703928"/>
              <a:gd name="connsiteX0-2899" fmla="*/ 0 w 11676392"/>
              <a:gd name="connsiteY0-2900" fmla="*/ 511933 h 3733045"/>
              <a:gd name="connsiteX1-2901" fmla="*/ 3193529 w 11676392"/>
              <a:gd name="connsiteY1-2902" fmla="*/ 1752092 h 3733045"/>
              <a:gd name="connsiteX2-2903" fmla="*/ 1136129 w 11676392"/>
              <a:gd name="connsiteY2-2904" fmla="*/ 1048386 h 3733045"/>
              <a:gd name="connsiteX3-2905" fmla="*/ 5647397 w 11676392"/>
              <a:gd name="connsiteY3-2906" fmla="*/ 3247964 h 3733045"/>
              <a:gd name="connsiteX4-2907" fmla="*/ 3476781 w 11676392"/>
              <a:gd name="connsiteY4-2908" fmla="*/ 2665640 h 3733045"/>
              <a:gd name="connsiteX5-2909" fmla="*/ 5446946 w 11676392"/>
              <a:gd name="connsiteY5-2910" fmla="*/ 3633981 h 3733045"/>
              <a:gd name="connsiteX6-2911" fmla="*/ 7952121 w 11676392"/>
              <a:gd name="connsiteY6-2912" fmla="*/ 40070 h 3733045"/>
              <a:gd name="connsiteX7-2913" fmla="*/ 6597958 w 11676392"/>
              <a:gd name="connsiteY7-2914" fmla="*/ 1522499 h 3733045"/>
              <a:gd name="connsiteX8-2915" fmla="*/ 7101923 w 11676392"/>
              <a:gd name="connsiteY8-2916" fmla="*/ 60053 h 3733045"/>
              <a:gd name="connsiteX9-2917" fmla="*/ 10018365 w 11676392"/>
              <a:gd name="connsiteY9-2918" fmla="*/ 3000071 h 3733045"/>
              <a:gd name="connsiteX10-2919" fmla="*/ 9145338 w 11676392"/>
              <a:gd name="connsiteY10-2920" fmla="*/ 1328868 h 3733045"/>
              <a:gd name="connsiteX11-2921" fmla="*/ 11676392 w 11676392"/>
              <a:gd name="connsiteY11-2922" fmla="*/ 2404779 h 3733045"/>
              <a:gd name="connsiteX0-2923" fmla="*/ 0 w 11676392"/>
              <a:gd name="connsiteY0-2924" fmla="*/ 529026 h 3750138"/>
              <a:gd name="connsiteX1-2925" fmla="*/ 3193529 w 11676392"/>
              <a:gd name="connsiteY1-2926" fmla="*/ 1769185 h 3750138"/>
              <a:gd name="connsiteX2-2927" fmla="*/ 1136129 w 11676392"/>
              <a:gd name="connsiteY2-2928" fmla="*/ 1065479 h 3750138"/>
              <a:gd name="connsiteX3-2929" fmla="*/ 5647397 w 11676392"/>
              <a:gd name="connsiteY3-2930" fmla="*/ 3265057 h 3750138"/>
              <a:gd name="connsiteX4-2931" fmla="*/ 3476781 w 11676392"/>
              <a:gd name="connsiteY4-2932" fmla="*/ 2682733 h 3750138"/>
              <a:gd name="connsiteX5-2933" fmla="*/ 5446946 w 11676392"/>
              <a:gd name="connsiteY5-2934" fmla="*/ 3651074 h 3750138"/>
              <a:gd name="connsiteX6-2935" fmla="*/ 7952121 w 11676392"/>
              <a:gd name="connsiteY6-2936" fmla="*/ 57163 h 3750138"/>
              <a:gd name="connsiteX7-2937" fmla="*/ 6597958 w 11676392"/>
              <a:gd name="connsiteY7-2938" fmla="*/ 1539592 h 3750138"/>
              <a:gd name="connsiteX8-2939" fmla="*/ 7101923 w 11676392"/>
              <a:gd name="connsiteY8-2940" fmla="*/ 77146 h 3750138"/>
              <a:gd name="connsiteX9-2941" fmla="*/ 10018365 w 11676392"/>
              <a:gd name="connsiteY9-2942" fmla="*/ 3017164 h 3750138"/>
              <a:gd name="connsiteX10-2943" fmla="*/ 9145338 w 11676392"/>
              <a:gd name="connsiteY10-2944" fmla="*/ 1345961 h 3750138"/>
              <a:gd name="connsiteX11-2945" fmla="*/ 11676392 w 11676392"/>
              <a:gd name="connsiteY11-2946" fmla="*/ 2421872 h 3750138"/>
              <a:gd name="connsiteX0-2947" fmla="*/ 0 w 11676392"/>
              <a:gd name="connsiteY0-2948" fmla="*/ 545343 h 3766455"/>
              <a:gd name="connsiteX1-2949" fmla="*/ 3193529 w 11676392"/>
              <a:gd name="connsiteY1-2950" fmla="*/ 1785502 h 3766455"/>
              <a:gd name="connsiteX2-2951" fmla="*/ 1136129 w 11676392"/>
              <a:gd name="connsiteY2-2952" fmla="*/ 1081796 h 3766455"/>
              <a:gd name="connsiteX3-2953" fmla="*/ 5647397 w 11676392"/>
              <a:gd name="connsiteY3-2954" fmla="*/ 3281374 h 3766455"/>
              <a:gd name="connsiteX4-2955" fmla="*/ 3476781 w 11676392"/>
              <a:gd name="connsiteY4-2956" fmla="*/ 2699050 h 3766455"/>
              <a:gd name="connsiteX5-2957" fmla="*/ 5446946 w 11676392"/>
              <a:gd name="connsiteY5-2958" fmla="*/ 3667391 h 3766455"/>
              <a:gd name="connsiteX6-2959" fmla="*/ 7952121 w 11676392"/>
              <a:gd name="connsiteY6-2960" fmla="*/ 73480 h 3766455"/>
              <a:gd name="connsiteX7-2961" fmla="*/ 6597958 w 11676392"/>
              <a:gd name="connsiteY7-2962" fmla="*/ 1555909 h 3766455"/>
              <a:gd name="connsiteX8-2963" fmla="*/ 7101923 w 11676392"/>
              <a:gd name="connsiteY8-2964" fmla="*/ 93463 h 3766455"/>
              <a:gd name="connsiteX9-2965" fmla="*/ 10018365 w 11676392"/>
              <a:gd name="connsiteY9-2966" fmla="*/ 3033481 h 3766455"/>
              <a:gd name="connsiteX10-2967" fmla="*/ 9145338 w 11676392"/>
              <a:gd name="connsiteY10-2968" fmla="*/ 1362278 h 3766455"/>
              <a:gd name="connsiteX11-2969" fmla="*/ 11676392 w 11676392"/>
              <a:gd name="connsiteY11-2970" fmla="*/ 2438189 h 3766455"/>
              <a:gd name="connsiteX0-2971" fmla="*/ 0 w 11676392"/>
              <a:gd name="connsiteY0-2972" fmla="*/ 538108 h 3759220"/>
              <a:gd name="connsiteX1-2973" fmla="*/ 3193529 w 11676392"/>
              <a:gd name="connsiteY1-2974" fmla="*/ 1778267 h 3759220"/>
              <a:gd name="connsiteX2-2975" fmla="*/ 1136129 w 11676392"/>
              <a:gd name="connsiteY2-2976" fmla="*/ 1074561 h 3759220"/>
              <a:gd name="connsiteX3-2977" fmla="*/ 5647397 w 11676392"/>
              <a:gd name="connsiteY3-2978" fmla="*/ 3274139 h 3759220"/>
              <a:gd name="connsiteX4-2979" fmla="*/ 3476781 w 11676392"/>
              <a:gd name="connsiteY4-2980" fmla="*/ 2691815 h 3759220"/>
              <a:gd name="connsiteX5-2981" fmla="*/ 5446946 w 11676392"/>
              <a:gd name="connsiteY5-2982" fmla="*/ 3660156 h 3759220"/>
              <a:gd name="connsiteX6-2983" fmla="*/ 7952121 w 11676392"/>
              <a:gd name="connsiteY6-2984" fmla="*/ 66245 h 3759220"/>
              <a:gd name="connsiteX7-2985" fmla="*/ 6597958 w 11676392"/>
              <a:gd name="connsiteY7-2986" fmla="*/ 1548674 h 3759220"/>
              <a:gd name="connsiteX8-2987" fmla="*/ 7101923 w 11676392"/>
              <a:gd name="connsiteY8-2988" fmla="*/ 86228 h 3759220"/>
              <a:gd name="connsiteX9-2989" fmla="*/ 10018365 w 11676392"/>
              <a:gd name="connsiteY9-2990" fmla="*/ 3026246 h 3759220"/>
              <a:gd name="connsiteX10-2991" fmla="*/ 9145338 w 11676392"/>
              <a:gd name="connsiteY10-2992" fmla="*/ 1355043 h 3759220"/>
              <a:gd name="connsiteX11-2993" fmla="*/ 11676392 w 11676392"/>
              <a:gd name="connsiteY11-2994" fmla="*/ 2430954 h 3759220"/>
              <a:gd name="connsiteX0-2995" fmla="*/ 0 w 11676392"/>
              <a:gd name="connsiteY0-2996" fmla="*/ 538108 h 3776603"/>
              <a:gd name="connsiteX1-2997" fmla="*/ 3193529 w 11676392"/>
              <a:gd name="connsiteY1-2998" fmla="*/ 1778267 h 3776603"/>
              <a:gd name="connsiteX2-2999" fmla="*/ 1136129 w 11676392"/>
              <a:gd name="connsiteY2-3000" fmla="*/ 1074561 h 3776603"/>
              <a:gd name="connsiteX3-3001" fmla="*/ 5647397 w 11676392"/>
              <a:gd name="connsiteY3-3002" fmla="*/ 3274139 h 3776603"/>
              <a:gd name="connsiteX4-3003" fmla="*/ 3476781 w 11676392"/>
              <a:gd name="connsiteY4-3004" fmla="*/ 2691815 h 3776603"/>
              <a:gd name="connsiteX5-3005" fmla="*/ 5446946 w 11676392"/>
              <a:gd name="connsiteY5-3006" fmla="*/ 3660156 h 3776603"/>
              <a:gd name="connsiteX6-3007" fmla="*/ 7952121 w 11676392"/>
              <a:gd name="connsiteY6-3008" fmla="*/ 66245 h 3776603"/>
              <a:gd name="connsiteX7-3009" fmla="*/ 6597958 w 11676392"/>
              <a:gd name="connsiteY7-3010" fmla="*/ 1548674 h 3776603"/>
              <a:gd name="connsiteX8-3011" fmla="*/ 7101923 w 11676392"/>
              <a:gd name="connsiteY8-3012" fmla="*/ 86228 h 3776603"/>
              <a:gd name="connsiteX9-3013" fmla="*/ 10018365 w 11676392"/>
              <a:gd name="connsiteY9-3014" fmla="*/ 3026246 h 3776603"/>
              <a:gd name="connsiteX10-3015" fmla="*/ 9145338 w 11676392"/>
              <a:gd name="connsiteY10-3016" fmla="*/ 1355043 h 3776603"/>
              <a:gd name="connsiteX11-3017" fmla="*/ 11676392 w 11676392"/>
              <a:gd name="connsiteY11-3018" fmla="*/ 2430954 h 3776603"/>
              <a:gd name="connsiteX0-3019" fmla="*/ 0 w 11676392"/>
              <a:gd name="connsiteY0-3020" fmla="*/ 538108 h 3763690"/>
              <a:gd name="connsiteX1-3021" fmla="*/ 3193529 w 11676392"/>
              <a:gd name="connsiteY1-3022" fmla="*/ 1778267 h 3763690"/>
              <a:gd name="connsiteX2-3023" fmla="*/ 1136129 w 11676392"/>
              <a:gd name="connsiteY2-3024" fmla="*/ 1074561 h 3763690"/>
              <a:gd name="connsiteX3-3025" fmla="*/ 5647397 w 11676392"/>
              <a:gd name="connsiteY3-3026" fmla="*/ 3274139 h 3763690"/>
              <a:gd name="connsiteX4-3027" fmla="*/ 3476781 w 11676392"/>
              <a:gd name="connsiteY4-3028" fmla="*/ 2691815 h 3763690"/>
              <a:gd name="connsiteX5-3029" fmla="*/ 5446946 w 11676392"/>
              <a:gd name="connsiteY5-3030" fmla="*/ 3660156 h 3763690"/>
              <a:gd name="connsiteX6-3031" fmla="*/ 7952121 w 11676392"/>
              <a:gd name="connsiteY6-3032" fmla="*/ 66245 h 3763690"/>
              <a:gd name="connsiteX7-3033" fmla="*/ 6597958 w 11676392"/>
              <a:gd name="connsiteY7-3034" fmla="*/ 1548674 h 3763690"/>
              <a:gd name="connsiteX8-3035" fmla="*/ 7101923 w 11676392"/>
              <a:gd name="connsiteY8-3036" fmla="*/ 86228 h 3763690"/>
              <a:gd name="connsiteX9-3037" fmla="*/ 10018365 w 11676392"/>
              <a:gd name="connsiteY9-3038" fmla="*/ 3026246 h 3763690"/>
              <a:gd name="connsiteX10-3039" fmla="*/ 9145338 w 11676392"/>
              <a:gd name="connsiteY10-3040" fmla="*/ 1355043 h 3763690"/>
              <a:gd name="connsiteX11-3041" fmla="*/ 11676392 w 11676392"/>
              <a:gd name="connsiteY11-3042" fmla="*/ 2430954 h 3763690"/>
              <a:gd name="connsiteX0-3043" fmla="*/ 0 w 11676392"/>
              <a:gd name="connsiteY0-3044" fmla="*/ 538108 h 3736661"/>
              <a:gd name="connsiteX1-3045" fmla="*/ 3193529 w 11676392"/>
              <a:gd name="connsiteY1-3046" fmla="*/ 1778267 h 3736661"/>
              <a:gd name="connsiteX2-3047" fmla="*/ 1136129 w 11676392"/>
              <a:gd name="connsiteY2-3048" fmla="*/ 1074561 h 3736661"/>
              <a:gd name="connsiteX3-3049" fmla="*/ 5647397 w 11676392"/>
              <a:gd name="connsiteY3-3050" fmla="*/ 3274139 h 3736661"/>
              <a:gd name="connsiteX4-3051" fmla="*/ 3682895 w 11676392"/>
              <a:gd name="connsiteY4-3052" fmla="*/ 2454330 h 3736661"/>
              <a:gd name="connsiteX5-3053" fmla="*/ 5446946 w 11676392"/>
              <a:gd name="connsiteY5-3054" fmla="*/ 3660156 h 3736661"/>
              <a:gd name="connsiteX6-3055" fmla="*/ 7952121 w 11676392"/>
              <a:gd name="connsiteY6-3056" fmla="*/ 66245 h 3736661"/>
              <a:gd name="connsiteX7-3057" fmla="*/ 6597958 w 11676392"/>
              <a:gd name="connsiteY7-3058" fmla="*/ 1548674 h 3736661"/>
              <a:gd name="connsiteX8-3059" fmla="*/ 7101923 w 11676392"/>
              <a:gd name="connsiteY8-3060" fmla="*/ 86228 h 3736661"/>
              <a:gd name="connsiteX9-3061" fmla="*/ 10018365 w 11676392"/>
              <a:gd name="connsiteY9-3062" fmla="*/ 3026246 h 3736661"/>
              <a:gd name="connsiteX10-3063" fmla="*/ 9145338 w 11676392"/>
              <a:gd name="connsiteY10-3064" fmla="*/ 1355043 h 3736661"/>
              <a:gd name="connsiteX11-3065" fmla="*/ 11676392 w 11676392"/>
              <a:gd name="connsiteY11-3066" fmla="*/ 2430954 h 3736661"/>
              <a:gd name="connsiteX0-3067" fmla="*/ 0 w 11676392"/>
              <a:gd name="connsiteY0-3068" fmla="*/ 538108 h 3736661"/>
              <a:gd name="connsiteX1-3069" fmla="*/ 3193529 w 11676392"/>
              <a:gd name="connsiteY1-3070" fmla="*/ 1778267 h 3736661"/>
              <a:gd name="connsiteX2-3071" fmla="*/ 1136129 w 11676392"/>
              <a:gd name="connsiteY2-3072" fmla="*/ 1074561 h 3736661"/>
              <a:gd name="connsiteX3-3073" fmla="*/ 5647397 w 11676392"/>
              <a:gd name="connsiteY3-3074" fmla="*/ 3274139 h 3736661"/>
              <a:gd name="connsiteX4-3075" fmla="*/ 3682895 w 11676392"/>
              <a:gd name="connsiteY4-3076" fmla="*/ 2454330 h 3736661"/>
              <a:gd name="connsiteX5-3077" fmla="*/ 5446946 w 11676392"/>
              <a:gd name="connsiteY5-3078" fmla="*/ 3660156 h 3736661"/>
              <a:gd name="connsiteX6-3079" fmla="*/ 7952121 w 11676392"/>
              <a:gd name="connsiteY6-3080" fmla="*/ 66245 h 3736661"/>
              <a:gd name="connsiteX7-3081" fmla="*/ 6597958 w 11676392"/>
              <a:gd name="connsiteY7-3082" fmla="*/ 1548674 h 3736661"/>
              <a:gd name="connsiteX8-3083" fmla="*/ 7101923 w 11676392"/>
              <a:gd name="connsiteY8-3084" fmla="*/ 86228 h 3736661"/>
              <a:gd name="connsiteX9-3085" fmla="*/ 10018365 w 11676392"/>
              <a:gd name="connsiteY9-3086" fmla="*/ 3026246 h 3736661"/>
              <a:gd name="connsiteX10-3087" fmla="*/ 9145338 w 11676392"/>
              <a:gd name="connsiteY10-3088" fmla="*/ 1355043 h 3736661"/>
              <a:gd name="connsiteX11-3089" fmla="*/ 11676392 w 11676392"/>
              <a:gd name="connsiteY11-3090" fmla="*/ 2430954 h 3736661"/>
              <a:gd name="connsiteX0-3091" fmla="*/ 0 w 11676392"/>
              <a:gd name="connsiteY0-3092" fmla="*/ 538108 h 3736661"/>
              <a:gd name="connsiteX1-3093" fmla="*/ 3193529 w 11676392"/>
              <a:gd name="connsiteY1-3094" fmla="*/ 1778267 h 3736661"/>
              <a:gd name="connsiteX2-3095" fmla="*/ 1136129 w 11676392"/>
              <a:gd name="connsiteY2-3096" fmla="*/ 1074561 h 3736661"/>
              <a:gd name="connsiteX3-3097" fmla="*/ 5647397 w 11676392"/>
              <a:gd name="connsiteY3-3098" fmla="*/ 3274139 h 3736661"/>
              <a:gd name="connsiteX4-3099" fmla="*/ 3682895 w 11676392"/>
              <a:gd name="connsiteY4-3100" fmla="*/ 2454330 h 3736661"/>
              <a:gd name="connsiteX5-3101" fmla="*/ 5446946 w 11676392"/>
              <a:gd name="connsiteY5-3102" fmla="*/ 3660156 h 3736661"/>
              <a:gd name="connsiteX6-3103" fmla="*/ 7952121 w 11676392"/>
              <a:gd name="connsiteY6-3104" fmla="*/ 66245 h 3736661"/>
              <a:gd name="connsiteX7-3105" fmla="*/ 6597958 w 11676392"/>
              <a:gd name="connsiteY7-3106" fmla="*/ 1548674 h 3736661"/>
              <a:gd name="connsiteX8-3107" fmla="*/ 7101923 w 11676392"/>
              <a:gd name="connsiteY8-3108" fmla="*/ 86228 h 3736661"/>
              <a:gd name="connsiteX9-3109" fmla="*/ 10018365 w 11676392"/>
              <a:gd name="connsiteY9-3110" fmla="*/ 3026246 h 3736661"/>
              <a:gd name="connsiteX10-3111" fmla="*/ 9145338 w 11676392"/>
              <a:gd name="connsiteY10-3112" fmla="*/ 1355043 h 3736661"/>
              <a:gd name="connsiteX11-3113" fmla="*/ 11676392 w 11676392"/>
              <a:gd name="connsiteY11-3114" fmla="*/ 2430954 h 3736661"/>
              <a:gd name="connsiteX0-3115" fmla="*/ 0 w 11676392"/>
              <a:gd name="connsiteY0-3116" fmla="*/ 538108 h 3736661"/>
              <a:gd name="connsiteX1-3117" fmla="*/ 3193529 w 11676392"/>
              <a:gd name="connsiteY1-3118" fmla="*/ 1778267 h 3736661"/>
              <a:gd name="connsiteX2-3119" fmla="*/ 1136129 w 11676392"/>
              <a:gd name="connsiteY2-3120" fmla="*/ 1074561 h 3736661"/>
              <a:gd name="connsiteX3-3121" fmla="*/ 5647397 w 11676392"/>
              <a:gd name="connsiteY3-3122" fmla="*/ 3274139 h 3736661"/>
              <a:gd name="connsiteX4-3123" fmla="*/ 3682895 w 11676392"/>
              <a:gd name="connsiteY4-3124" fmla="*/ 2454330 h 3736661"/>
              <a:gd name="connsiteX5-3125" fmla="*/ 5446946 w 11676392"/>
              <a:gd name="connsiteY5-3126" fmla="*/ 3660156 h 3736661"/>
              <a:gd name="connsiteX6-3127" fmla="*/ 7952121 w 11676392"/>
              <a:gd name="connsiteY6-3128" fmla="*/ 66245 h 3736661"/>
              <a:gd name="connsiteX7-3129" fmla="*/ 6597958 w 11676392"/>
              <a:gd name="connsiteY7-3130" fmla="*/ 1548674 h 3736661"/>
              <a:gd name="connsiteX8-3131" fmla="*/ 7101923 w 11676392"/>
              <a:gd name="connsiteY8-3132" fmla="*/ 86228 h 3736661"/>
              <a:gd name="connsiteX9-3133" fmla="*/ 10018365 w 11676392"/>
              <a:gd name="connsiteY9-3134" fmla="*/ 3026246 h 3736661"/>
              <a:gd name="connsiteX10-3135" fmla="*/ 9145338 w 11676392"/>
              <a:gd name="connsiteY10-3136" fmla="*/ 1355043 h 3736661"/>
              <a:gd name="connsiteX11-3137" fmla="*/ 11676392 w 11676392"/>
              <a:gd name="connsiteY11-3138" fmla="*/ 2430954 h 3736661"/>
              <a:gd name="connsiteX0-3139" fmla="*/ 0 w 11676392"/>
              <a:gd name="connsiteY0-3140" fmla="*/ 538108 h 3739919"/>
              <a:gd name="connsiteX1-3141" fmla="*/ 3193529 w 11676392"/>
              <a:gd name="connsiteY1-3142" fmla="*/ 1778267 h 3739919"/>
              <a:gd name="connsiteX2-3143" fmla="*/ 1136129 w 11676392"/>
              <a:gd name="connsiteY2-3144" fmla="*/ 1074561 h 3739919"/>
              <a:gd name="connsiteX3-3145" fmla="*/ 5647397 w 11676392"/>
              <a:gd name="connsiteY3-3146" fmla="*/ 3274139 h 3739919"/>
              <a:gd name="connsiteX4-3147" fmla="*/ 3682895 w 11676392"/>
              <a:gd name="connsiteY4-3148" fmla="*/ 2454330 h 3739919"/>
              <a:gd name="connsiteX5-3149" fmla="*/ 5446946 w 11676392"/>
              <a:gd name="connsiteY5-3150" fmla="*/ 3660156 h 3739919"/>
              <a:gd name="connsiteX6-3151" fmla="*/ 7952121 w 11676392"/>
              <a:gd name="connsiteY6-3152" fmla="*/ 66245 h 3739919"/>
              <a:gd name="connsiteX7-3153" fmla="*/ 6597958 w 11676392"/>
              <a:gd name="connsiteY7-3154" fmla="*/ 1548674 h 3739919"/>
              <a:gd name="connsiteX8-3155" fmla="*/ 7101923 w 11676392"/>
              <a:gd name="connsiteY8-3156" fmla="*/ 86228 h 3739919"/>
              <a:gd name="connsiteX9-3157" fmla="*/ 10018365 w 11676392"/>
              <a:gd name="connsiteY9-3158" fmla="*/ 3026246 h 3739919"/>
              <a:gd name="connsiteX10-3159" fmla="*/ 9145338 w 11676392"/>
              <a:gd name="connsiteY10-3160" fmla="*/ 1355043 h 3739919"/>
              <a:gd name="connsiteX11-3161" fmla="*/ 11676392 w 11676392"/>
              <a:gd name="connsiteY11-3162" fmla="*/ 2430954 h 3739919"/>
              <a:gd name="connsiteX0-3163" fmla="*/ 0 w 11215742"/>
              <a:gd name="connsiteY0-3164" fmla="*/ 617091 h 3739920"/>
              <a:gd name="connsiteX1-3165" fmla="*/ 2732879 w 11215742"/>
              <a:gd name="connsiteY1-3166" fmla="*/ 1778267 h 3739920"/>
              <a:gd name="connsiteX2-3167" fmla="*/ 675479 w 11215742"/>
              <a:gd name="connsiteY2-3168" fmla="*/ 1074561 h 3739920"/>
              <a:gd name="connsiteX3-3169" fmla="*/ 5186747 w 11215742"/>
              <a:gd name="connsiteY3-3170" fmla="*/ 3274139 h 3739920"/>
              <a:gd name="connsiteX4-3171" fmla="*/ 3222245 w 11215742"/>
              <a:gd name="connsiteY4-3172" fmla="*/ 2454330 h 3739920"/>
              <a:gd name="connsiteX5-3173" fmla="*/ 4986296 w 11215742"/>
              <a:gd name="connsiteY5-3174" fmla="*/ 3660156 h 3739920"/>
              <a:gd name="connsiteX6-3175" fmla="*/ 7491471 w 11215742"/>
              <a:gd name="connsiteY6-3176" fmla="*/ 66245 h 3739920"/>
              <a:gd name="connsiteX7-3177" fmla="*/ 6137308 w 11215742"/>
              <a:gd name="connsiteY7-3178" fmla="*/ 1548674 h 3739920"/>
              <a:gd name="connsiteX8-3179" fmla="*/ 6641273 w 11215742"/>
              <a:gd name="connsiteY8-3180" fmla="*/ 86228 h 3739920"/>
              <a:gd name="connsiteX9-3181" fmla="*/ 9557715 w 11215742"/>
              <a:gd name="connsiteY9-3182" fmla="*/ 3026246 h 3739920"/>
              <a:gd name="connsiteX10-3183" fmla="*/ 8684688 w 11215742"/>
              <a:gd name="connsiteY10-3184" fmla="*/ 1355043 h 3739920"/>
              <a:gd name="connsiteX11-3185" fmla="*/ 11215742 w 11215742"/>
              <a:gd name="connsiteY11-3186" fmla="*/ 2430954 h 3739920"/>
              <a:gd name="connsiteX0-3187" fmla="*/ 0 w 11215742"/>
              <a:gd name="connsiteY0-3188" fmla="*/ 1359527 h 3739920"/>
              <a:gd name="connsiteX1-3189" fmla="*/ 2732879 w 11215742"/>
              <a:gd name="connsiteY1-3190" fmla="*/ 1778267 h 3739920"/>
              <a:gd name="connsiteX2-3191" fmla="*/ 675479 w 11215742"/>
              <a:gd name="connsiteY2-3192" fmla="*/ 1074561 h 3739920"/>
              <a:gd name="connsiteX3-3193" fmla="*/ 5186747 w 11215742"/>
              <a:gd name="connsiteY3-3194" fmla="*/ 3274139 h 3739920"/>
              <a:gd name="connsiteX4-3195" fmla="*/ 3222245 w 11215742"/>
              <a:gd name="connsiteY4-3196" fmla="*/ 2454330 h 3739920"/>
              <a:gd name="connsiteX5-3197" fmla="*/ 4986296 w 11215742"/>
              <a:gd name="connsiteY5-3198" fmla="*/ 3660156 h 3739920"/>
              <a:gd name="connsiteX6-3199" fmla="*/ 7491471 w 11215742"/>
              <a:gd name="connsiteY6-3200" fmla="*/ 66245 h 3739920"/>
              <a:gd name="connsiteX7-3201" fmla="*/ 6137308 w 11215742"/>
              <a:gd name="connsiteY7-3202" fmla="*/ 1548674 h 3739920"/>
              <a:gd name="connsiteX8-3203" fmla="*/ 6641273 w 11215742"/>
              <a:gd name="connsiteY8-3204" fmla="*/ 86228 h 3739920"/>
              <a:gd name="connsiteX9-3205" fmla="*/ 9557715 w 11215742"/>
              <a:gd name="connsiteY9-3206" fmla="*/ 3026246 h 3739920"/>
              <a:gd name="connsiteX10-3207" fmla="*/ 8684688 w 11215742"/>
              <a:gd name="connsiteY10-3208" fmla="*/ 1355043 h 3739920"/>
              <a:gd name="connsiteX11-3209" fmla="*/ 11215742 w 11215742"/>
              <a:gd name="connsiteY11-3210" fmla="*/ 2430954 h 3739920"/>
              <a:gd name="connsiteX0-3211" fmla="*/ 0 w 11215742"/>
              <a:gd name="connsiteY0-3212" fmla="*/ 1359527 h 3739920"/>
              <a:gd name="connsiteX1-3213" fmla="*/ 2732879 w 11215742"/>
              <a:gd name="connsiteY1-3214" fmla="*/ 1778267 h 3739920"/>
              <a:gd name="connsiteX2-3215" fmla="*/ 675479 w 11215742"/>
              <a:gd name="connsiteY2-3216" fmla="*/ 1074561 h 3739920"/>
              <a:gd name="connsiteX3-3217" fmla="*/ 5186747 w 11215742"/>
              <a:gd name="connsiteY3-3218" fmla="*/ 3274139 h 3739920"/>
              <a:gd name="connsiteX4-3219" fmla="*/ 3222245 w 11215742"/>
              <a:gd name="connsiteY4-3220" fmla="*/ 2454330 h 3739920"/>
              <a:gd name="connsiteX5-3221" fmla="*/ 4986296 w 11215742"/>
              <a:gd name="connsiteY5-3222" fmla="*/ 3660156 h 3739920"/>
              <a:gd name="connsiteX6-3223" fmla="*/ 7491471 w 11215742"/>
              <a:gd name="connsiteY6-3224" fmla="*/ 66245 h 3739920"/>
              <a:gd name="connsiteX7-3225" fmla="*/ 6137308 w 11215742"/>
              <a:gd name="connsiteY7-3226" fmla="*/ 1548674 h 3739920"/>
              <a:gd name="connsiteX8-3227" fmla="*/ 6641273 w 11215742"/>
              <a:gd name="connsiteY8-3228" fmla="*/ 86228 h 3739920"/>
              <a:gd name="connsiteX9-3229" fmla="*/ 9557715 w 11215742"/>
              <a:gd name="connsiteY9-3230" fmla="*/ 3026246 h 3739920"/>
              <a:gd name="connsiteX10-3231" fmla="*/ 8684688 w 11215742"/>
              <a:gd name="connsiteY10-3232" fmla="*/ 1355043 h 3739920"/>
              <a:gd name="connsiteX11-3233" fmla="*/ 11215742 w 11215742"/>
              <a:gd name="connsiteY11-3234" fmla="*/ 2430954 h 3739920"/>
              <a:gd name="connsiteX0-3235" fmla="*/ 0 w 11215742"/>
              <a:gd name="connsiteY0-3236" fmla="*/ 1359527 h 3739920"/>
              <a:gd name="connsiteX1-3237" fmla="*/ 2732879 w 11215742"/>
              <a:gd name="connsiteY1-3238" fmla="*/ 1778267 h 3739920"/>
              <a:gd name="connsiteX2-3239" fmla="*/ 675479 w 11215742"/>
              <a:gd name="connsiteY2-3240" fmla="*/ 1074561 h 3739920"/>
              <a:gd name="connsiteX3-3241" fmla="*/ 5186747 w 11215742"/>
              <a:gd name="connsiteY3-3242" fmla="*/ 3274139 h 3739920"/>
              <a:gd name="connsiteX4-3243" fmla="*/ 3222245 w 11215742"/>
              <a:gd name="connsiteY4-3244" fmla="*/ 2454330 h 3739920"/>
              <a:gd name="connsiteX5-3245" fmla="*/ 4986296 w 11215742"/>
              <a:gd name="connsiteY5-3246" fmla="*/ 3660156 h 3739920"/>
              <a:gd name="connsiteX6-3247" fmla="*/ 7491471 w 11215742"/>
              <a:gd name="connsiteY6-3248" fmla="*/ 66245 h 3739920"/>
              <a:gd name="connsiteX7-3249" fmla="*/ 6137308 w 11215742"/>
              <a:gd name="connsiteY7-3250" fmla="*/ 1548674 h 3739920"/>
              <a:gd name="connsiteX8-3251" fmla="*/ 6641273 w 11215742"/>
              <a:gd name="connsiteY8-3252" fmla="*/ 86228 h 3739920"/>
              <a:gd name="connsiteX9-3253" fmla="*/ 9557715 w 11215742"/>
              <a:gd name="connsiteY9-3254" fmla="*/ 3026246 h 3739920"/>
              <a:gd name="connsiteX10-3255" fmla="*/ 8684688 w 11215742"/>
              <a:gd name="connsiteY10-3256" fmla="*/ 1355043 h 3739920"/>
              <a:gd name="connsiteX11-3257" fmla="*/ 11215742 w 11215742"/>
              <a:gd name="connsiteY11-3258" fmla="*/ 2430954 h 3739920"/>
              <a:gd name="connsiteX0-3259" fmla="*/ 0 w 11215742"/>
              <a:gd name="connsiteY0-3260" fmla="*/ 1359527 h 3739920"/>
              <a:gd name="connsiteX1-3261" fmla="*/ 2732879 w 11215742"/>
              <a:gd name="connsiteY1-3262" fmla="*/ 1778267 h 3739920"/>
              <a:gd name="connsiteX2-3263" fmla="*/ 675479 w 11215742"/>
              <a:gd name="connsiteY2-3264" fmla="*/ 1074561 h 3739920"/>
              <a:gd name="connsiteX3-3265" fmla="*/ 5186747 w 11215742"/>
              <a:gd name="connsiteY3-3266" fmla="*/ 3274139 h 3739920"/>
              <a:gd name="connsiteX4-3267" fmla="*/ 3222245 w 11215742"/>
              <a:gd name="connsiteY4-3268" fmla="*/ 2454330 h 3739920"/>
              <a:gd name="connsiteX5-3269" fmla="*/ 4986296 w 11215742"/>
              <a:gd name="connsiteY5-3270" fmla="*/ 3660156 h 3739920"/>
              <a:gd name="connsiteX6-3271" fmla="*/ 7491471 w 11215742"/>
              <a:gd name="connsiteY6-3272" fmla="*/ 66245 h 3739920"/>
              <a:gd name="connsiteX7-3273" fmla="*/ 6137308 w 11215742"/>
              <a:gd name="connsiteY7-3274" fmla="*/ 1548674 h 3739920"/>
              <a:gd name="connsiteX8-3275" fmla="*/ 6641273 w 11215742"/>
              <a:gd name="connsiteY8-3276" fmla="*/ 86228 h 3739920"/>
              <a:gd name="connsiteX9-3277" fmla="*/ 9557715 w 11215742"/>
              <a:gd name="connsiteY9-3278" fmla="*/ 3026246 h 3739920"/>
              <a:gd name="connsiteX10-3279" fmla="*/ 8684688 w 11215742"/>
              <a:gd name="connsiteY10-3280" fmla="*/ 1355043 h 3739920"/>
              <a:gd name="connsiteX11-3281" fmla="*/ 11215742 w 11215742"/>
              <a:gd name="connsiteY11-3282" fmla="*/ 2430954 h 3739920"/>
              <a:gd name="connsiteX0-3283" fmla="*/ 0 w 11215742"/>
              <a:gd name="connsiteY0-3284" fmla="*/ 1359527 h 3739920"/>
              <a:gd name="connsiteX1-3285" fmla="*/ 2732879 w 11215742"/>
              <a:gd name="connsiteY1-3286" fmla="*/ 1778267 h 3739920"/>
              <a:gd name="connsiteX2-3287" fmla="*/ 675479 w 11215742"/>
              <a:gd name="connsiteY2-3288" fmla="*/ 1074561 h 3739920"/>
              <a:gd name="connsiteX3-3289" fmla="*/ 5186747 w 11215742"/>
              <a:gd name="connsiteY3-3290" fmla="*/ 3274139 h 3739920"/>
              <a:gd name="connsiteX4-3291" fmla="*/ 3222245 w 11215742"/>
              <a:gd name="connsiteY4-3292" fmla="*/ 2454330 h 3739920"/>
              <a:gd name="connsiteX5-3293" fmla="*/ 4986296 w 11215742"/>
              <a:gd name="connsiteY5-3294" fmla="*/ 3660156 h 3739920"/>
              <a:gd name="connsiteX6-3295" fmla="*/ 7491471 w 11215742"/>
              <a:gd name="connsiteY6-3296" fmla="*/ 66245 h 3739920"/>
              <a:gd name="connsiteX7-3297" fmla="*/ 6137308 w 11215742"/>
              <a:gd name="connsiteY7-3298" fmla="*/ 1548674 h 3739920"/>
              <a:gd name="connsiteX8-3299" fmla="*/ 6641273 w 11215742"/>
              <a:gd name="connsiteY8-3300" fmla="*/ 86228 h 3739920"/>
              <a:gd name="connsiteX9-3301" fmla="*/ 9557715 w 11215742"/>
              <a:gd name="connsiteY9-3302" fmla="*/ 3026246 h 3739920"/>
              <a:gd name="connsiteX10-3303" fmla="*/ 8367990 w 11215742"/>
              <a:gd name="connsiteY10-3304" fmla="*/ 1041670 h 3739920"/>
              <a:gd name="connsiteX11-3305" fmla="*/ 11215742 w 11215742"/>
              <a:gd name="connsiteY11-3306" fmla="*/ 2430954 h 3739920"/>
              <a:gd name="connsiteX0-3307" fmla="*/ 0 w 11215742"/>
              <a:gd name="connsiteY0-3308" fmla="*/ 1359527 h 3739920"/>
              <a:gd name="connsiteX1-3309" fmla="*/ 2732879 w 11215742"/>
              <a:gd name="connsiteY1-3310" fmla="*/ 1778267 h 3739920"/>
              <a:gd name="connsiteX2-3311" fmla="*/ 675479 w 11215742"/>
              <a:gd name="connsiteY2-3312" fmla="*/ 1074561 h 3739920"/>
              <a:gd name="connsiteX3-3313" fmla="*/ 5186747 w 11215742"/>
              <a:gd name="connsiteY3-3314" fmla="*/ 3274139 h 3739920"/>
              <a:gd name="connsiteX4-3315" fmla="*/ 3222245 w 11215742"/>
              <a:gd name="connsiteY4-3316" fmla="*/ 2454330 h 3739920"/>
              <a:gd name="connsiteX5-3317" fmla="*/ 4986296 w 11215742"/>
              <a:gd name="connsiteY5-3318" fmla="*/ 3660156 h 3739920"/>
              <a:gd name="connsiteX6-3319" fmla="*/ 7491471 w 11215742"/>
              <a:gd name="connsiteY6-3320" fmla="*/ 66245 h 3739920"/>
              <a:gd name="connsiteX7-3321" fmla="*/ 6137308 w 11215742"/>
              <a:gd name="connsiteY7-3322" fmla="*/ 1548674 h 3739920"/>
              <a:gd name="connsiteX8-3323" fmla="*/ 6641273 w 11215742"/>
              <a:gd name="connsiteY8-3324" fmla="*/ 86228 h 3739920"/>
              <a:gd name="connsiteX9-3325" fmla="*/ 9557715 w 11215742"/>
              <a:gd name="connsiteY9-3326" fmla="*/ 3026246 h 3739920"/>
              <a:gd name="connsiteX10-3327" fmla="*/ 8367990 w 11215742"/>
              <a:gd name="connsiteY10-3328" fmla="*/ 1041670 h 3739920"/>
              <a:gd name="connsiteX11-3329" fmla="*/ 11215742 w 11215742"/>
              <a:gd name="connsiteY11-3330" fmla="*/ 2430954 h 3739920"/>
              <a:gd name="connsiteX0-3331" fmla="*/ 0 w 11215742"/>
              <a:gd name="connsiteY0-3332" fmla="*/ 1359527 h 3739920"/>
              <a:gd name="connsiteX1-3333" fmla="*/ 2732879 w 11215742"/>
              <a:gd name="connsiteY1-3334" fmla="*/ 1778267 h 3739920"/>
              <a:gd name="connsiteX2-3335" fmla="*/ 675479 w 11215742"/>
              <a:gd name="connsiteY2-3336" fmla="*/ 1074561 h 3739920"/>
              <a:gd name="connsiteX3-3337" fmla="*/ 5186747 w 11215742"/>
              <a:gd name="connsiteY3-3338" fmla="*/ 3274139 h 3739920"/>
              <a:gd name="connsiteX4-3339" fmla="*/ 3222245 w 11215742"/>
              <a:gd name="connsiteY4-3340" fmla="*/ 2454330 h 3739920"/>
              <a:gd name="connsiteX5-3341" fmla="*/ 4986296 w 11215742"/>
              <a:gd name="connsiteY5-3342" fmla="*/ 3660156 h 3739920"/>
              <a:gd name="connsiteX6-3343" fmla="*/ 7491471 w 11215742"/>
              <a:gd name="connsiteY6-3344" fmla="*/ 66245 h 3739920"/>
              <a:gd name="connsiteX7-3345" fmla="*/ 6137308 w 11215742"/>
              <a:gd name="connsiteY7-3346" fmla="*/ 1548674 h 3739920"/>
              <a:gd name="connsiteX8-3347" fmla="*/ 6641273 w 11215742"/>
              <a:gd name="connsiteY8-3348" fmla="*/ 86228 h 3739920"/>
              <a:gd name="connsiteX9-3349" fmla="*/ 9557715 w 11215742"/>
              <a:gd name="connsiteY9-3350" fmla="*/ 3026246 h 3739920"/>
              <a:gd name="connsiteX10-3351" fmla="*/ 8367990 w 11215742"/>
              <a:gd name="connsiteY10-3352" fmla="*/ 1041670 h 3739920"/>
              <a:gd name="connsiteX11-3353" fmla="*/ 11215742 w 11215742"/>
              <a:gd name="connsiteY11-3354" fmla="*/ 2430954 h 3739920"/>
              <a:gd name="connsiteX0-3355" fmla="*/ 0 w 11215742"/>
              <a:gd name="connsiteY0-3356" fmla="*/ 1359527 h 3739920"/>
              <a:gd name="connsiteX1-3357" fmla="*/ 2819251 w 11215742"/>
              <a:gd name="connsiteY1-3358" fmla="*/ 1981039 h 3739920"/>
              <a:gd name="connsiteX2-3359" fmla="*/ 675479 w 11215742"/>
              <a:gd name="connsiteY2-3360" fmla="*/ 1074561 h 3739920"/>
              <a:gd name="connsiteX3-3361" fmla="*/ 5186747 w 11215742"/>
              <a:gd name="connsiteY3-3362" fmla="*/ 3274139 h 3739920"/>
              <a:gd name="connsiteX4-3363" fmla="*/ 3222245 w 11215742"/>
              <a:gd name="connsiteY4-3364" fmla="*/ 2454330 h 3739920"/>
              <a:gd name="connsiteX5-3365" fmla="*/ 4986296 w 11215742"/>
              <a:gd name="connsiteY5-3366" fmla="*/ 3660156 h 3739920"/>
              <a:gd name="connsiteX6-3367" fmla="*/ 7491471 w 11215742"/>
              <a:gd name="connsiteY6-3368" fmla="*/ 66245 h 3739920"/>
              <a:gd name="connsiteX7-3369" fmla="*/ 6137308 w 11215742"/>
              <a:gd name="connsiteY7-3370" fmla="*/ 1548674 h 3739920"/>
              <a:gd name="connsiteX8-3371" fmla="*/ 6641273 w 11215742"/>
              <a:gd name="connsiteY8-3372" fmla="*/ 86228 h 3739920"/>
              <a:gd name="connsiteX9-3373" fmla="*/ 9557715 w 11215742"/>
              <a:gd name="connsiteY9-3374" fmla="*/ 3026246 h 3739920"/>
              <a:gd name="connsiteX10-3375" fmla="*/ 8367990 w 11215742"/>
              <a:gd name="connsiteY10-3376" fmla="*/ 1041670 h 3739920"/>
              <a:gd name="connsiteX11-3377" fmla="*/ 11215742 w 11215742"/>
              <a:gd name="connsiteY11-3378" fmla="*/ 2430954 h 3739920"/>
              <a:gd name="connsiteX0-3379" fmla="*/ 0 w 11215742"/>
              <a:gd name="connsiteY0-3380" fmla="*/ 1359527 h 3739920"/>
              <a:gd name="connsiteX1-3381" fmla="*/ 2819251 w 11215742"/>
              <a:gd name="connsiteY1-3382" fmla="*/ 1981039 h 3739920"/>
              <a:gd name="connsiteX2-3383" fmla="*/ 675479 w 11215742"/>
              <a:gd name="connsiteY2-3384" fmla="*/ 1074561 h 3739920"/>
              <a:gd name="connsiteX3-3385" fmla="*/ 5186747 w 11215742"/>
              <a:gd name="connsiteY3-3386" fmla="*/ 3274139 h 3739920"/>
              <a:gd name="connsiteX4-3387" fmla="*/ 3222245 w 11215742"/>
              <a:gd name="connsiteY4-3388" fmla="*/ 2454330 h 3739920"/>
              <a:gd name="connsiteX5-3389" fmla="*/ 4986296 w 11215742"/>
              <a:gd name="connsiteY5-3390" fmla="*/ 3660156 h 3739920"/>
              <a:gd name="connsiteX6-3391" fmla="*/ 7491471 w 11215742"/>
              <a:gd name="connsiteY6-3392" fmla="*/ 66245 h 3739920"/>
              <a:gd name="connsiteX7-3393" fmla="*/ 6137308 w 11215742"/>
              <a:gd name="connsiteY7-3394" fmla="*/ 1548674 h 3739920"/>
              <a:gd name="connsiteX8-3395" fmla="*/ 6641273 w 11215742"/>
              <a:gd name="connsiteY8-3396" fmla="*/ 86228 h 3739920"/>
              <a:gd name="connsiteX9-3397" fmla="*/ 9557715 w 11215742"/>
              <a:gd name="connsiteY9-3398" fmla="*/ 3026246 h 3739920"/>
              <a:gd name="connsiteX10-3399" fmla="*/ 8367990 w 11215742"/>
              <a:gd name="connsiteY10-3400" fmla="*/ 1041670 h 3739920"/>
              <a:gd name="connsiteX11-3401" fmla="*/ 11215742 w 11215742"/>
              <a:gd name="connsiteY11-3402" fmla="*/ 2430954 h 3739920"/>
              <a:gd name="connsiteX0-3403" fmla="*/ 0 w 11215742"/>
              <a:gd name="connsiteY0-3404" fmla="*/ 1359527 h 3739920"/>
              <a:gd name="connsiteX1-3405" fmla="*/ 2819251 w 11215742"/>
              <a:gd name="connsiteY1-3406" fmla="*/ 1981039 h 3739920"/>
              <a:gd name="connsiteX2-3407" fmla="*/ 675479 w 11215742"/>
              <a:gd name="connsiteY2-3408" fmla="*/ 1074561 h 3739920"/>
              <a:gd name="connsiteX3-3409" fmla="*/ 5186747 w 11215742"/>
              <a:gd name="connsiteY3-3410" fmla="*/ 3274139 h 3739920"/>
              <a:gd name="connsiteX4-3411" fmla="*/ 3222245 w 11215742"/>
              <a:gd name="connsiteY4-3412" fmla="*/ 2454330 h 3739920"/>
              <a:gd name="connsiteX5-3413" fmla="*/ 4986296 w 11215742"/>
              <a:gd name="connsiteY5-3414" fmla="*/ 3660156 h 3739920"/>
              <a:gd name="connsiteX6-3415" fmla="*/ 7491471 w 11215742"/>
              <a:gd name="connsiteY6-3416" fmla="*/ 66245 h 3739920"/>
              <a:gd name="connsiteX7-3417" fmla="*/ 6137308 w 11215742"/>
              <a:gd name="connsiteY7-3418" fmla="*/ 1548674 h 3739920"/>
              <a:gd name="connsiteX8-3419" fmla="*/ 6641273 w 11215742"/>
              <a:gd name="connsiteY8-3420" fmla="*/ 86228 h 3739920"/>
              <a:gd name="connsiteX9-3421" fmla="*/ 9557715 w 11215742"/>
              <a:gd name="connsiteY9-3422" fmla="*/ 3026246 h 3739920"/>
              <a:gd name="connsiteX10-3423" fmla="*/ 8367990 w 11215742"/>
              <a:gd name="connsiteY10-3424" fmla="*/ 1041670 h 3739920"/>
              <a:gd name="connsiteX11-3425" fmla="*/ 11215742 w 11215742"/>
              <a:gd name="connsiteY11-3426" fmla="*/ 2430954 h 3739920"/>
              <a:gd name="connsiteX0-3427" fmla="*/ 0 w 11215742"/>
              <a:gd name="connsiteY0-3428" fmla="*/ 1359527 h 3732569"/>
              <a:gd name="connsiteX1-3429" fmla="*/ 2819251 w 11215742"/>
              <a:gd name="connsiteY1-3430" fmla="*/ 1981039 h 3732569"/>
              <a:gd name="connsiteX2-3431" fmla="*/ 675479 w 11215742"/>
              <a:gd name="connsiteY2-3432" fmla="*/ 1074561 h 3732569"/>
              <a:gd name="connsiteX3-3433" fmla="*/ 5186747 w 11215742"/>
              <a:gd name="connsiteY3-3434" fmla="*/ 3274139 h 3732569"/>
              <a:gd name="connsiteX4-3435" fmla="*/ 3092687 w 11215742"/>
              <a:gd name="connsiteY4-3436" fmla="*/ 2380595 h 3732569"/>
              <a:gd name="connsiteX5-3437" fmla="*/ 4986296 w 11215742"/>
              <a:gd name="connsiteY5-3438" fmla="*/ 3660156 h 3732569"/>
              <a:gd name="connsiteX6-3439" fmla="*/ 7491471 w 11215742"/>
              <a:gd name="connsiteY6-3440" fmla="*/ 66245 h 3732569"/>
              <a:gd name="connsiteX7-3441" fmla="*/ 6137308 w 11215742"/>
              <a:gd name="connsiteY7-3442" fmla="*/ 1548674 h 3732569"/>
              <a:gd name="connsiteX8-3443" fmla="*/ 6641273 w 11215742"/>
              <a:gd name="connsiteY8-3444" fmla="*/ 86228 h 3732569"/>
              <a:gd name="connsiteX9-3445" fmla="*/ 9557715 w 11215742"/>
              <a:gd name="connsiteY9-3446" fmla="*/ 3026246 h 3732569"/>
              <a:gd name="connsiteX10-3447" fmla="*/ 8367990 w 11215742"/>
              <a:gd name="connsiteY10-3448" fmla="*/ 1041670 h 3732569"/>
              <a:gd name="connsiteX11-3449" fmla="*/ 11215742 w 11215742"/>
              <a:gd name="connsiteY11-3450" fmla="*/ 2430954 h 3732569"/>
              <a:gd name="connsiteX0-3451" fmla="*/ 0 w 11215742"/>
              <a:gd name="connsiteY0-3452" fmla="*/ 1326508 h 3699550"/>
              <a:gd name="connsiteX1-3453" fmla="*/ 2819251 w 11215742"/>
              <a:gd name="connsiteY1-3454" fmla="*/ 1948020 h 3699550"/>
              <a:gd name="connsiteX2-3455" fmla="*/ 675479 w 11215742"/>
              <a:gd name="connsiteY2-3456" fmla="*/ 1041542 h 3699550"/>
              <a:gd name="connsiteX3-3457" fmla="*/ 5186747 w 11215742"/>
              <a:gd name="connsiteY3-3458" fmla="*/ 3241120 h 3699550"/>
              <a:gd name="connsiteX4-3459" fmla="*/ 3092687 w 11215742"/>
              <a:gd name="connsiteY4-3460" fmla="*/ 2347576 h 3699550"/>
              <a:gd name="connsiteX5-3461" fmla="*/ 4986296 w 11215742"/>
              <a:gd name="connsiteY5-3462" fmla="*/ 3627137 h 3699550"/>
              <a:gd name="connsiteX6-3463" fmla="*/ 7491471 w 11215742"/>
              <a:gd name="connsiteY6-3464" fmla="*/ 33226 h 3699550"/>
              <a:gd name="connsiteX7-3465" fmla="*/ 6050936 w 11215742"/>
              <a:gd name="connsiteY7-3466" fmla="*/ 1663126 h 3699550"/>
              <a:gd name="connsiteX8-3467" fmla="*/ 6641273 w 11215742"/>
              <a:gd name="connsiteY8-3468" fmla="*/ 53209 h 3699550"/>
              <a:gd name="connsiteX9-3469" fmla="*/ 9557715 w 11215742"/>
              <a:gd name="connsiteY9-3470" fmla="*/ 2993227 h 3699550"/>
              <a:gd name="connsiteX10-3471" fmla="*/ 8367990 w 11215742"/>
              <a:gd name="connsiteY10-3472" fmla="*/ 1008651 h 3699550"/>
              <a:gd name="connsiteX11-3473" fmla="*/ 11215742 w 11215742"/>
              <a:gd name="connsiteY11-3474" fmla="*/ 2397935 h 3699550"/>
              <a:gd name="connsiteX0-3475" fmla="*/ 0 w 11215742"/>
              <a:gd name="connsiteY0-3476" fmla="*/ 1298869 h 3671911"/>
              <a:gd name="connsiteX1-3477" fmla="*/ 2819251 w 11215742"/>
              <a:gd name="connsiteY1-3478" fmla="*/ 1920381 h 3671911"/>
              <a:gd name="connsiteX2-3479" fmla="*/ 675479 w 11215742"/>
              <a:gd name="connsiteY2-3480" fmla="*/ 1013903 h 3671911"/>
              <a:gd name="connsiteX3-3481" fmla="*/ 5186747 w 11215742"/>
              <a:gd name="connsiteY3-3482" fmla="*/ 3213481 h 3671911"/>
              <a:gd name="connsiteX4-3483" fmla="*/ 3092687 w 11215742"/>
              <a:gd name="connsiteY4-3484" fmla="*/ 2319937 h 3671911"/>
              <a:gd name="connsiteX5-3485" fmla="*/ 4986296 w 11215742"/>
              <a:gd name="connsiteY5-3486" fmla="*/ 3599498 h 3671911"/>
              <a:gd name="connsiteX6-3487" fmla="*/ 7491471 w 11215742"/>
              <a:gd name="connsiteY6-3488" fmla="*/ 5587 h 3671911"/>
              <a:gd name="connsiteX7-3489" fmla="*/ 6050936 w 11215742"/>
              <a:gd name="connsiteY7-3490" fmla="*/ 1635487 h 3671911"/>
              <a:gd name="connsiteX8-3491" fmla="*/ 6641273 w 11215742"/>
              <a:gd name="connsiteY8-3492" fmla="*/ 25570 h 3671911"/>
              <a:gd name="connsiteX9-3493" fmla="*/ 9557715 w 11215742"/>
              <a:gd name="connsiteY9-3494" fmla="*/ 2965588 h 3671911"/>
              <a:gd name="connsiteX10-3495" fmla="*/ 8367990 w 11215742"/>
              <a:gd name="connsiteY10-3496" fmla="*/ 981012 h 3671911"/>
              <a:gd name="connsiteX11-3497" fmla="*/ 11215742 w 11215742"/>
              <a:gd name="connsiteY11-3498" fmla="*/ 2370296 h 3671911"/>
              <a:gd name="connsiteX0-3499" fmla="*/ 0 w 11215742"/>
              <a:gd name="connsiteY0-3500" fmla="*/ 1299592 h 3609308"/>
              <a:gd name="connsiteX1-3501" fmla="*/ 2819251 w 11215742"/>
              <a:gd name="connsiteY1-3502" fmla="*/ 1921104 h 3609308"/>
              <a:gd name="connsiteX2-3503" fmla="*/ 675479 w 11215742"/>
              <a:gd name="connsiteY2-3504" fmla="*/ 1014626 h 3609308"/>
              <a:gd name="connsiteX3-3505" fmla="*/ 5186747 w 11215742"/>
              <a:gd name="connsiteY3-3506" fmla="*/ 3214204 h 3609308"/>
              <a:gd name="connsiteX4-3507" fmla="*/ 3092687 w 11215742"/>
              <a:gd name="connsiteY4-3508" fmla="*/ 2320660 h 3609308"/>
              <a:gd name="connsiteX5-3509" fmla="*/ 4986296 w 11215742"/>
              <a:gd name="connsiteY5-3510" fmla="*/ 3600221 h 3609308"/>
              <a:gd name="connsiteX6-3511" fmla="*/ 6050936 w 11215742"/>
              <a:gd name="connsiteY6-3512" fmla="*/ 1636210 h 3609308"/>
              <a:gd name="connsiteX7-3513" fmla="*/ 6641273 w 11215742"/>
              <a:gd name="connsiteY7-3514" fmla="*/ 26293 h 3609308"/>
              <a:gd name="connsiteX8-3515" fmla="*/ 9557715 w 11215742"/>
              <a:gd name="connsiteY8-3516" fmla="*/ 2966311 h 3609308"/>
              <a:gd name="connsiteX9-3517" fmla="*/ 8367990 w 11215742"/>
              <a:gd name="connsiteY9-3518" fmla="*/ 981735 h 3609308"/>
              <a:gd name="connsiteX10-3519" fmla="*/ 11215742 w 11215742"/>
              <a:gd name="connsiteY10-3520" fmla="*/ 2371019 h 3609308"/>
              <a:gd name="connsiteX0-3521" fmla="*/ 0 w 11215742"/>
              <a:gd name="connsiteY0-3522" fmla="*/ 1331180 h 3640896"/>
              <a:gd name="connsiteX1-3523" fmla="*/ 2819251 w 11215742"/>
              <a:gd name="connsiteY1-3524" fmla="*/ 1952692 h 3640896"/>
              <a:gd name="connsiteX2-3525" fmla="*/ 675479 w 11215742"/>
              <a:gd name="connsiteY2-3526" fmla="*/ 1046214 h 3640896"/>
              <a:gd name="connsiteX3-3527" fmla="*/ 5186747 w 11215742"/>
              <a:gd name="connsiteY3-3528" fmla="*/ 3245792 h 3640896"/>
              <a:gd name="connsiteX4-3529" fmla="*/ 3092687 w 11215742"/>
              <a:gd name="connsiteY4-3530" fmla="*/ 2352248 h 3640896"/>
              <a:gd name="connsiteX5-3531" fmla="*/ 4986296 w 11215742"/>
              <a:gd name="connsiteY5-3532" fmla="*/ 3631809 h 3640896"/>
              <a:gd name="connsiteX6-3533" fmla="*/ 6050936 w 11215742"/>
              <a:gd name="connsiteY6-3534" fmla="*/ 1667798 h 3640896"/>
              <a:gd name="connsiteX7-3535" fmla="*/ 6641273 w 11215742"/>
              <a:gd name="connsiteY7-3536" fmla="*/ 57881 h 3640896"/>
              <a:gd name="connsiteX8-3537" fmla="*/ 9557715 w 11215742"/>
              <a:gd name="connsiteY8-3538" fmla="*/ 2997899 h 3640896"/>
              <a:gd name="connsiteX9-3539" fmla="*/ 8367990 w 11215742"/>
              <a:gd name="connsiteY9-3540" fmla="*/ 1013323 h 3640896"/>
              <a:gd name="connsiteX10-3541" fmla="*/ 11215742 w 11215742"/>
              <a:gd name="connsiteY10-3542" fmla="*/ 2402607 h 3640896"/>
              <a:gd name="connsiteX0-3543" fmla="*/ 0 w 11215742"/>
              <a:gd name="connsiteY0-3544" fmla="*/ 1290451 h 3595840"/>
              <a:gd name="connsiteX1-3545" fmla="*/ 2819251 w 11215742"/>
              <a:gd name="connsiteY1-3546" fmla="*/ 1911963 h 3595840"/>
              <a:gd name="connsiteX2-3547" fmla="*/ 675479 w 11215742"/>
              <a:gd name="connsiteY2-3548" fmla="*/ 1005485 h 3595840"/>
              <a:gd name="connsiteX3-3549" fmla="*/ 5186747 w 11215742"/>
              <a:gd name="connsiteY3-3550" fmla="*/ 3205063 h 3595840"/>
              <a:gd name="connsiteX4-3551" fmla="*/ 3092687 w 11215742"/>
              <a:gd name="connsiteY4-3552" fmla="*/ 2311519 h 3595840"/>
              <a:gd name="connsiteX5-3553" fmla="*/ 4986296 w 11215742"/>
              <a:gd name="connsiteY5-3554" fmla="*/ 3591080 h 3595840"/>
              <a:gd name="connsiteX6-3555" fmla="*/ 6410819 w 11215742"/>
              <a:gd name="connsiteY6-3556" fmla="*/ 1829841 h 3595840"/>
              <a:gd name="connsiteX7-3557" fmla="*/ 6641273 w 11215742"/>
              <a:gd name="connsiteY7-3558" fmla="*/ 17152 h 3595840"/>
              <a:gd name="connsiteX8-3559" fmla="*/ 9557715 w 11215742"/>
              <a:gd name="connsiteY8-3560" fmla="*/ 2957170 h 3595840"/>
              <a:gd name="connsiteX9-3561" fmla="*/ 8367990 w 11215742"/>
              <a:gd name="connsiteY9-3562" fmla="*/ 972594 h 3595840"/>
              <a:gd name="connsiteX10-3563" fmla="*/ 11215742 w 11215742"/>
              <a:gd name="connsiteY10-3564" fmla="*/ 2361878 h 3595840"/>
              <a:gd name="connsiteX0-3565" fmla="*/ 0 w 11215742"/>
              <a:gd name="connsiteY0-3566" fmla="*/ 1286346 h 3591735"/>
              <a:gd name="connsiteX1-3567" fmla="*/ 2819251 w 11215742"/>
              <a:gd name="connsiteY1-3568" fmla="*/ 1907858 h 3591735"/>
              <a:gd name="connsiteX2-3569" fmla="*/ 675479 w 11215742"/>
              <a:gd name="connsiteY2-3570" fmla="*/ 1001380 h 3591735"/>
              <a:gd name="connsiteX3-3571" fmla="*/ 5186747 w 11215742"/>
              <a:gd name="connsiteY3-3572" fmla="*/ 3200958 h 3591735"/>
              <a:gd name="connsiteX4-3573" fmla="*/ 3092687 w 11215742"/>
              <a:gd name="connsiteY4-3574" fmla="*/ 2307414 h 3591735"/>
              <a:gd name="connsiteX5-3575" fmla="*/ 4986296 w 11215742"/>
              <a:gd name="connsiteY5-3576" fmla="*/ 3586975 h 3591735"/>
              <a:gd name="connsiteX6-3577" fmla="*/ 6410819 w 11215742"/>
              <a:gd name="connsiteY6-3578" fmla="*/ 1825736 h 3591735"/>
              <a:gd name="connsiteX7-3579" fmla="*/ 6641273 w 11215742"/>
              <a:gd name="connsiteY7-3580" fmla="*/ 13047 h 3591735"/>
              <a:gd name="connsiteX8-3581" fmla="*/ 9557715 w 11215742"/>
              <a:gd name="connsiteY8-3582" fmla="*/ 2953065 h 3591735"/>
              <a:gd name="connsiteX9-3583" fmla="*/ 8367990 w 11215742"/>
              <a:gd name="connsiteY9-3584" fmla="*/ 968489 h 3591735"/>
              <a:gd name="connsiteX10-3585" fmla="*/ 11215742 w 11215742"/>
              <a:gd name="connsiteY10-3586" fmla="*/ 2357773 h 3591735"/>
              <a:gd name="connsiteX0-3587" fmla="*/ 0 w 11215742"/>
              <a:gd name="connsiteY0-3588" fmla="*/ 1400088 h 3705477"/>
              <a:gd name="connsiteX1-3589" fmla="*/ 2819251 w 11215742"/>
              <a:gd name="connsiteY1-3590" fmla="*/ 2021600 h 3705477"/>
              <a:gd name="connsiteX2-3591" fmla="*/ 675479 w 11215742"/>
              <a:gd name="connsiteY2-3592" fmla="*/ 1115122 h 3705477"/>
              <a:gd name="connsiteX3-3593" fmla="*/ 5186747 w 11215742"/>
              <a:gd name="connsiteY3-3594" fmla="*/ 3314700 h 3705477"/>
              <a:gd name="connsiteX4-3595" fmla="*/ 3092687 w 11215742"/>
              <a:gd name="connsiteY4-3596" fmla="*/ 2421156 h 3705477"/>
              <a:gd name="connsiteX5-3597" fmla="*/ 4986296 w 11215742"/>
              <a:gd name="connsiteY5-3598" fmla="*/ 3700717 h 3705477"/>
              <a:gd name="connsiteX6-3599" fmla="*/ 6410819 w 11215742"/>
              <a:gd name="connsiteY6-3600" fmla="*/ 1939478 h 3705477"/>
              <a:gd name="connsiteX7-3601" fmla="*/ 6641273 w 11215742"/>
              <a:gd name="connsiteY7-3602" fmla="*/ 126789 h 3705477"/>
              <a:gd name="connsiteX8-3603" fmla="*/ 9557715 w 11215742"/>
              <a:gd name="connsiteY8-3604" fmla="*/ 3066807 h 3705477"/>
              <a:gd name="connsiteX9-3605" fmla="*/ 8367990 w 11215742"/>
              <a:gd name="connsiteY9-3606" fmla="*/ 1082231 h 3705477"/>
              <a:gd name="connsiteX10-3607" fmla="*/ 11215742 w 11215742"/>
              <a:gd name="connsiteY10-3608" fmla="*/ 2471515 h 3705477"/>
              <a:gd name="connsiteX0-3609" fmla="*/ 0 w 11215742"/>
              <a:gd name="connsiteY0-3610" fmla="*/ 1275988 h 3581377"/>
              <a:gd name="connsiteX1-3611" fmla="*/ 2819251 w 11215742"/>
              <a:gd name="connsiteY1-3612" fmla="*/ 1897500 h 3581377"/>
              <a:gd name="connsiteX2-3613" fmla="*/ 675479 w 11215742"/>
              <a:gd name="connsiteY2-3614" fmla="*/ 991022 h 3581377"/>
              <a:gd name="connsiteX3-3615" fmla="*/ 5186747 w 11215742"/>
              <a:gd name="connsiteY3-3616" fmla="*/ 3190600 h 3581377"/>
              <a:gd name="connsiteX4-3617" fmla="*/ 3092687 w 11215742"/>
              <a:gd name="connsiteY4-3618" fmla="*/ 2297056 h 3581377"/>
              <a:gd name="connsiteX5-3619" fmla="*/ 4986296 w 11215742"/>
              <a:gd name="connsiteY5-3620" fmla="*/ 3576617 h 3581377"/>
              <a:gd name="connsiteX6-3621" fmla="*/ 6410819 w 11215742"/>
              <a:gd name="connsiteY6-3622" fmla="*/ 1815378 h 3581377"/>
              <a:gd name="connsiteX7-3623" fmla="*/ 6641273 w 11215742"/>
              <a:gd name="connsiteY7-3624" fmla="*/ 2689 h 3581377"/>
              <a:gd name="connsiteX8-3625" fmla="*/ 9557715 w 11215742"/>
              <a:gd name="connsiteY8-3626" fmla="*/ 2942707 h 3581377"/>
              <a:gd name="connsiteX9-3627" fmla="*/ 8367990 w 11215742"/>
              <a:gd name="connsiteY9-3628" fmla="*/ 958131 h 3581377"/>
              <a:gd name="connsiteX10-3629" fmla="*/ 11215742 w 11215742"/>
              <a:gd name="connsiteY10-3630" fmla="*/ 2347415 h 3581377"/>
              <a:gd name="connsiteX0-3631" fmla="*/ 0 w 11215742"/>
              <a:gd name="connsiteY0-3632" fmla="*/ 1285946 h 3591335"/>
              <a:gd name="connsiteX1-3633" fmla="*/ 2819251 w 11215742"/>
              <a:gd name="connsiteY1-3634" fmla="*/ 1907458 h 3591335"/>
              <a:gd name="connsiteX2-3635" fmla="*/ 675479 w 11215742"/>
              <a:gd name="connsiteY2-3636" fmla="*/ 1000980 h 3591335"/>
              <a:gd name="connsiteX3-3637" fmla="*/ 5186747 w 11215742"/>
              <a:gd name="connsiteY3-3638" fmla="*/ 3200558 h 3591335"/>
              <a:gd name="connsiteX4-3639" fmla="*/ 3092687 w 11215742"/>
              <a:gd name="connsiteY4-3640" fmla="*/ 2307014 h 3591335"/>
              <a:gd name="connsiteX5-3641" fmla="*/ 4986296 w 11215742"/>
              <a:gd name="connsiteY5-3642" fmla="*/ 3586575 h 3591335"/>
              <a:gd name="connsiteX6-3643" fmla="*/ 6410819 w 11215742"/>
              <a:gd name="connsiteY6-3644" fmla="*/ 1825336 h 3591335"/>
              <a:gd name="connsiteX7-3645" fmla="*/ 6641273 w 11215742"/>
              <a:gd name="connsiteY7-3646" fmla="*/ 12647 h 3591335"/>
              <a:gd name="connsiteX8-3647" fmla="*/ 9557715 w 11215742"/>
              <a:gd name="connsiteY8-3648" fmla="*/ 2952665 h 3591335"/>
              <a:gd name="connsiteX9-3649" fmla="*/ 8367990 w 11215742"/>
              <a:gd name="connsiteY9-3650" fmla="*/ 968089 h 3591335"/>
              <a:gd name="connsiteX10-3651" fmla="*/ 11215742 w 11215742"/>
              <a:gd name="connsiteY10-3652" fmla="*/ 2357373 h 3591335"/>
              <a:gd name="connsiteX0-3653" fmla="*/ 0 w 11215742"/>
              <a:gd name="connsiteY0-3654" fmla="*/ 1285947 h 3591336"/>
              <a:gd name="connsiteX1-3655" fmla="*/ 2819251 w 11215742"/>
              <a:gd name="connsiteY1-3656" fmla="*/ 1907459 h 3591336"/>
              <a:gd name="connsiteX2-3657" fmla="*/ 675479 w 11215742"/>
              <a:gd name="connsiteY2-3658" fmla="*/ 1000981 h 3591336"/>
              <a:gd name="connsiteX3-3659" fmla="*/ 5186747 w 11215742"/>
              <a:gd name="connsiteY3-3660" fmla="*/ 3200559 h 3591336"/>
              <a:gd name="connsiteX4-3661" fmla="*/ 3092687 w 11215742"/>
              <a:gd name="connsiteY4-3662" fmla="*/ 2307015 h 3591336"/>
              <a:gd name="connsiteX5-3663" fmla="*/ 4986296 w 11215742"/>
              <a:gd name="connsiteY5-3664" fmla="*/ 3586576 h 3591336"/>
              <a:gd name="connsiteX6-3665" fmla="*/ 6410819 w 11215742"/>
              <a:gd name="connsiteY6-3666" fmla="*/ 1825337 h 3591336"/>
              <a:gd name="connsiteX7-3667" fmla="*/ 6641273 w 11215742"/>
              <a:gd name="connsiteY7-3668" fmla="*/ 12648 h 3591336"/>
              <a:gd name="connsiteX8-3669" fmla="*/ 9557715 w 11215742"/>
              <a:gd name="connsiteY8-3670" fmla="*/ 2952666 h 3591336"/>
              <a:gd name="connsiteX9-3671" fmla="*/ 8238433 w 11215742"/>
              <a:gd name="connsiteY9-3672" fmla="*/ 1217080 h 3591336"/>
              <a:gd name="connsiteX10-3673" fmla="*/ 11215742 w 11215742"/>
              <a:gd name="connsiteY10-3674" fmla="*/ 2357374 h 3591336"/>
              <a:gd name="connsiteX0-3675" fmla="*/ 0 w 11215742"/>
              <a:gd name="connsiteY0-3676" fmla="*/ 1285947 h 3591336"/>
              <a:gd name="connsiteX1-3677" fmla="*/ 2819251 w 11215742"/>
              <a:gd name="connsiteY1-3678" fmla="*/ 1907459 h 3591336"/>
              <a:gd name="connsiteX2-3679" fmla="*/ 675479 w 11215742"/>
              <a:gd name="connsiteY2-3680" fmla="*/ 1000981 h 3591336"/>
              <a:gd name="connsiteX3-3681" fmla="*/ 5186747 w 11215742"/>
              <a:gd name="connsiteY3-3682" fmla="*/ 3200559 h 3591336"/>
              <a:gd name="connsiteX4-3683" fmla="*/ 3092687 w 11215742"/>
              <a:gd name="connsiteY4-3684" fmla="*/ 2307015 h 3591336"/>
              <a:gd name="connsiteX5-3685" fmla="*/ 4986296 w 11215742"/>
              <a:gd name="connsiteY5-3686" fmla="*/ 3586576 h 3591336"/>
              <a:gd name="connsiteX6-3687" fmla="*/ 6410819 w 11215742"/>
              <a:gd name="connsiteY6-3688" fmla="*/ 1825337 h 3591336"/>
              <a:gd name="connsiteX7-3689" fmla="*/ 6641273 w 11215742"/>
              <a:gd name="connsiteY7-3690" fmla="*/ 12648 h 3591336"/>
              <a:gd name="connsiteX8-3691" fmla="*/ 9557715 w 11215742"/>
              <a:gd name="connsiteY8-3692" fmla="*/ 2952666 h 3591336"/>
              <a:gd name="connsiteX9-3693" fmla="*/ 8238433 w 11215742"/>
              <a:gd name="connsiteY9-3694" fmla="*/ 1217080 h 3591336"/>
              <a:gd name="connsiteX10-3695" fmla="*/ 11215742 w 11215742"/>
              <a:gd name="connsiteY10-3696" fmla="*/ 2357374 h 3591336"/>
              <a:gd name="connsiteX0-3697" fmla="*/ 0 w 11215742"/>
              <a:gd name="connsiteY0-3698" fmla="*/ 1289969 h 3595358"/>
              <a:gd name="connsiteX1-3699" fmla="*/ 2819251 w 11215742"/>
              <a:gd name="connsiteY1-3700" fmla="*/ 1911481 h 3595358"/>
              <a:gd name="connsiteX2-3701" fmla="*/ 675479 w 11215742"/>
              <a:gd name="connsiteY2-3702" fmla="*/ 1005003 h 3595358"/>
              <a:gd name="connsiteX3-3703" fmla="*/ 5186747 w 11215742"/>
              <a:gd name="connsiteY3-3704" fmla="*/ 3204581 h 3595358"/>
              <a:gd name="connsiteX4-3705" fmla="*/ 3092687 w 11215742"/>
              <a:gd name="connsiteY4-3706" fmla="*/ 2311037 h 3595358"/>
              <a:gd name="connsiteX5-3707" fmla="*/ 4986296 w 11215742"/>
              <a:gd name="connsiteY5-3708" fmla="*/ 3590598 h 3595358"/>
              <a:gd name="connsiteX6-3709" fmla="*/ 6410819 w 11215742"/>
              <a:gd name="connsiteY6-3710" fmla="*/ 1829359 h 3595358"/>
              <a:gd name="connsiteX7-3711" fmla="*/ 6641273 w 11215742"/>
              <a:gd name="connsiteY7-3712" fmla="*/ 16670 h 3595358"/>
              <a:gd name="connsiteX8-3713" fmla="*/ 9543320 w 11215742"/>
              <a:gd name="connsiteY8-3714" fmla="*/ 2938904 h 3595358"/>
              <a:gd name="connsiteX9-3715" fmla="*/ 8238433 w 11215742"/>
              <a:gd name="connsiteY9-3716" fmla="*/ 1221102 h 3595358"/>
              <a:gd name="connsiteX10-3717" fmla="*/ 11215742 w 11215742"/>
              <a:gd name="connsiteY10-3718" fmla="*/ 2361396 h 3595358"/>
              <a:gd name="connsiteX0-3719" fmla="*/ 0 w 11215742"/>
              <a:gd name="connsiteY0-3720" fmla="*/ 1289969 h 3595358"/>
              <a:gd name="connsiteX1-3721" fmla="*/ 2819251 w 11215742"/>
              <a:gd name="connsiteY1-3722" fmla="*/ 1911481 h 3595358"/>
              <a:gd name="connsiteX2-3723" fmla="*/ 675479 w 11215742"/>
              <a:gd name="connsiteY2-3724" fmla="*/ 1005003 h 3595358"/>
              <a:gd name="connsiteX3-3725" fmla="*/ 5186747 w 11215742"/>
              <a:gd name="connsiteY3-3726" fmla="*/ 3204581 h 3595358"/>
              <a:gd name="connsiteX4-3727" fmla="*/ 3092687 w 11215742"/>
              <a:gd name="connsiteY4-3728" fmla="*/ 2311037 h 3595358"/>
              <a:gd name="connsiteX5-3729" fmla="*/ 4986296 w 11215742"/>
              <a:gd name="connsiteY5-3730" fmla="*/ 3590598 h 3595358"/>
              <a:gd name="connsiteX6-3731" fmla="*/ 6410819 w 11215742"/>
              <a:gd name="connsiteY6-3732" fmla="*/ 1829359 h 3595358"/>
              <a:gd name="connsiteX7-3733" fmla="*/ 6641273 w 11215742"/>
              <a:gd name="connsiteY7-3734" fmla="*/ 16670 h 3595358"/>
              <a:gd name="connsiteX8-3735" fmla="*/ 9543320 w 11215742"/>
              <a:gd name="connsiteY8-3736" fmla="*/ 2938904 h 3595358"/>
              <a:gd name="connsiteX9-3737" fmla="*/ 8238433 w 11215742"/>
              <a:gd name="connsiteY9-3738" fmla="*/ 1221102 h 3595358"/>
              <a:gd name="connsiteX10-3739" fmla="*/ 11215742 w 11215742"/>
              <a:gd name="connsiteY10-3740" fmla="*/ 2361396 h 3595358"/>
              <a:gd name="connsiteX0-3741" fmla="*/ 0 w 11215742"/>
              <a:gd name="connsiteY0-3742" fmla="*/ 1287195 h 3592584"/>
              <a:gd name="connsiteX1-3743" fmla="*/ 2819251 w 11215742"/>
              <a:gd name="connsiteY1-3744" fmla="*/ 1908707 h 3592584"/>
              <a:gd name="connsiteX2-3745" fmla="*/ 675479 w 11215742"/>
              <a:gd name="connsiteY2-3746" fmla="*/ 1002229 h 3592584"/>
              <a:gd name="connsiteX3-3747" fmla="*/ 5186747 w 11215742"/>
              <a:gd name="connsiteY3-3748" fmla="*/ 3201807 h 3592584"/>
              <a:gd name="connsiteX4-3749" fmla="*/ 3092687 w 11215742"/>
              <a:gd name="connsiteY4-3750" fmla="*/ 2308263 h 3592584"/>
              <a:gd name="connsiteX5-3751" fmla="*/ 4986296 w 11215742"/>
              <a:gd name="connsiteY5-3752" fmla="*/ 3587824 h 3592584"/>
              <a:gd name="connsiteX6-3753" fmla="*/ 6410819 w 11215742"/>
              <a:gd name="connsiteY6-3754" fmla="*/ 1826585 h 3592584"/>
              <a:gd name="connsiteX7-3755" fmla="*/ 6641273 w 11215742"/>
              <a:gd name="connsiteY7-3756" fmla="*/ 13896 h 3592584"/>
              <a:gd name="connsiteX8-3757" fmla="*/ 9543320 w 11215742"/>
              <a:gd name="connsiteY8-3758" fmla="*/ 2936130 h 3592584"/>
              <a:gd name="connsiteX9-3759" fmla="*/ 8238433 w 11215742"/>
              <a:gd name="connsiteY9-3760" fmla="*/ 1218328 h 3592584"/>
              <a:gd name="connsiteX10-3761" fmla="*/ 11215742 w 11215742"/>
              <a:gd name="connsiteY10-3762" fmla="*/ 2358622 h 3592584"/>
              <a:gd name="connsiteX0-3763" fmla="*/ 0 w 11215742"/>
              <a:gd name="connsiteY0-3764" fmla="*/ 1281547 h 3586936"/>
              <a:gd name="connsiteX1-3765" fmla="*/ 2819251 w 11215742"/>
              <a:gd name="connsiteY1-3766" fmla="*/ 1903059 h 3586936"/>
              <a:gd name="connsiteX2-3767" fmla="*/ 675479 w 11215742"/>
              <a:gd name="connsiteY2-3768" fmla="*/ 996581 h 3586936"/>
              <a:gd name="connsiteX3-3769" fmla="*/ 5186747 w 11215742"/>
              <a:gd name="connsiteY3-3770" fmla="*/ 3196159 h 3586936"/>
              <a:gd name="connsiteX4-3771" fmla="*/ 3092687 w 11215742"/>
              <a:gd name="connsiteY4-3772" fmla="*/ 2302615 h 3586936"/>
              <a:gd name="connsiteX5-3773" fmla="*/ 4986296 w 11215742"/>
              <a:gd name="connsiteY5-3774" fmla="*/ 3582176 h 3586936"/>
              <a:gd name="connsiteX6-3775" fmla="*/ 6410819 w 11215742"/>
              <a:gd name="connsiteY6-3776" fmla="*/ 1820937 h 3586936"/>
              <a:gd name="connsiteX7-3777" fmla="*/ 6641273 w 11215742"/>
              <a:gd name="connsiteY7-3778" fmla="*/ 8248 h 3586936"/>
              <a:gd name="connsiteX8-3779" fmla="*/ 9543320 w 11215742"/>
              <a:gd name="connsiteY8-3780" fmla="*/ 2930482 h 3586936"/>
              <a:gd name="connsiteX9-3781" fmla="*/ 8238433 w 11215742"/>
              <a:gd name="connsiteY9-3782" fmla="*/ 1212680 h 3586936"/>
              <a:gd name="connsiteX10-3783" fmla="*/ 11215742 w 11215742"/>
              <a:gd name="connsiteY10-3784" fmla="*/ 2352974 h 35869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1215742" h="3586936">
                <a:moveTo>
                  <a:pt x="0" y="1281547"/>
                </a:moveTo>
                <a:cubicBezTo>
                  <a:pt x="864350" y="2427886"/>
                  <a:pt x="2692276" y="2227004"/>
                  <a:pt x="2819251" y="1903059"/>
                </a:cubicBezTo>
                <a:cubicBezTo>
                  <a:pt x="2946226" y="1579114"/>
                  <a:pt x="885499" y="541426"/>
                  <a:pt x="675479" y="996581"/>
                </a:cubicBezTo>
                <a:cubicBezTo>
                  <a:pt x="465459" y="1451736"/>
                  <a:pt x="4631757" y="3916513"/>
                  <a:pt x="5186747" y="3196159"/>
                </a:cubicBezTo>
                <a:cubicBezTo>
                  <a:pt x="5335337" y="2717792"/>
                  <a:pt x="3239459" y="1899014"/>
                  <a:pt x="3092687" y="2302615"/>
                </a:cubicBezTo>
                <a:cubicBezTo>
                  <a:pt x="2945915" y="2706216"/>
                  <a:pt x="4433274" y="3662456"/>
                  <a:pt x="4986296" y="3582176"/>
                </a:cubicBezTo>
                <a:cubicBezTo>
                  <a:pt x="5539318" y="3501896"/>
                  <a:pt x="6134990" y="2416592"/>
                  <a:pt x="6410819" y="1820937"/>
                </a:cubicBezTo>
                <a:cubicBezTo>
                  <a:pt x="6686648" y="1225282"/>
                  <a:pt x="7551023" y="-117406"/>
                  <a:pt x="6641273" y="8248"/>
                </a:cubicBezTo>
                <a:cubicBezTo>
                  <a:pt x="4658576" y="282096"/>
                  <a:pt x="9320313" y="3263291"/>
                  <a:pt x="9543320" y="2930482"/>
                </a:cubicBezTo>
                <a:cubicBezTo>
                  <a:pt x="9766327" y="2597673"/>
                  <a:pt x="7959696" y="1308931"/>
                  <a:pt x="8238433" y="1212680"/>
                </a:cubicBezTo>
                <a:cubicBezTo>
                  <a:pt x="8517170" y="1116429"/>
                  <a:pt x="9874710" y="3078818"/>
                  <a:pt x="11215742" y="2352974"/>
                </a:cubicBezTo>
              </a:path>
            </a:pathLst>
          </a:custGeom>
          <a:noFill/>
          <a:ln w="25400" cap="rnd">
            <a:solidFill>
              <a:srgbClr val="B65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grpSp>
        <p:nvGrpSpPr>
          <p:cNvPr id="49" name="组合 48"/>
          <p:cNvGrpSpPr/>
          <p:nvPr/>
        </p:nvGrpSpPr>
        <p:grpSpPr>
          <a:xfrm>
            <a:off x="896620" y="553429"/>
            <a:ext cx="1504315" cy="1093761"/>
            <a:chOff x="1301127" y="2808713"/>
            <a:chExt cx="1969179" cy="2375234"/>
          </a:xfrm>
        </p:grpSpPr>
        <p:pic>
          <p:nvPicPr>
            <p:cNvPr id="17" name="图片 16"/>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1301127" y="3508000"/>
              <a:ext cx="1969179" cy="1675947"/>
            </a:xfrm>
            <a:prstGeom prst="rect">
              <a:avLst/>
            </a:prstGeom>
          </p:spPr>
        </p:pic>
        <p:sp>
          <p:nvSpPr>
            <p:cNvPr id="37" name="文本框 36"/>
            <p:cNvSpPr txBox="1"/>
            <p:nvPr/>
          </p:nvSpPr>
          <p:spPr>
            <a:xfrm>
              <a:off x="1621929" y="3812429"/>
              <a:ext cx="1327573" cy="666047"/>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翠翠傩送</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38" name="文本框 37"/>
            <p:cNvSpPr txBox="1"/>
            <p:nvPr/>
          </p:nvSpPr>
          <p:spPr>
            <a:xfrm>
              <a:off x="1486463" y="2808713"/>
              <a:ext cx="1598507" cy="666047"/>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纯真的爱情</a:t>
              </a:r>
              <a:endPar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grpSp>
      <p:grpSp>
        <p:nvGrpSpPr>
          <p:cNvPr id="46" name="组合 45"/>
          <p:cNvGrpSpPr/>
          <p:nvPr/>
        </p:nvGrpSpPr>
        <p:grpSpPr>
          <a:xfrm>
            <a:off x="2706370" y="1291276"/>
            <a:ext cx="1504315" cy="1060764"/>
            <a:chOff x="3499755" y="4295503"/>
            <a:chExt cx="1969179" cy="2305427"/>
          </a:xfrm>
        </p:grpSpPr>
        <p:pic>
          <p:nvPicPr>
            <p:cNvPr id="18" name="图片 17"/>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3499755" y="4924983"/>
              <a:ext cx="1969179" cy="1675947"/>
            </a:xfrm>
            <a:prstGeom prst="rect">
              <a:avLst/>
            </a:prstGeom>
          </p:spPr>
        </p:pic>
        <p:sp>
          <p:nvSpPr>
            <p:cNvPr id="40" name="文本框 39"/>
            <p:cNvSpPr txBox="1"/>
            <p:nvPr/>
          </p:nvSpPr>
          <p:spPr>
            <a:xfrm>
              <a:off x="3820558" y="5223921"/>
              <a:ext cx="1327573" cy="666582"/>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翠翠爷爷</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41" name="文本框 40"/>
            <p:cNvSpPr txBox="1"/>
            <p:nvPr/>
          </p:nvSpPr>
          <p:spPr>
            <a:xfrm>
              <a:off x="3647414" y="4295503"/>
              <a:ext cx="1673860" cy="666582"/>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 感人的亲情</a:t>
              </a:r>
              <a:endPar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grpSp>
      <p:grpSp>
        <p:nvGrpSpPr>
          <p:cNvPr id="48" name="组合 47"/>
          <p:cNvGrpSpPr/>
          <p:nvPr/>
        </p:nvGrpSpPr>
        <p:grpSpPr>
          <a:xfrm>
            <a:off x="4556125" y="96868"/>
            <a:ext cx="1504315" cy="1075977"/>
            <a:chOff x="5698383" y="2044849"/>
            <a:chExt cx="1969179" cy="2337515"/>
          </a:xfrm>
        </p:grpSpPr>
        <p:pic>
          <p:nvPicPr>
            <p:cNvPr id="19" name="图片 18"/>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5698383" y="2706417"/>
              <a:ext cx="1969179" cy="1675947"/>
            </a:xfrm>
            <a:prstGeom prst="rect">
              <a:avLst/>
            </a:prstGeom>
          </p:spPr>
        </p:pic>
        <p:sp>
          <p:nvSpPr>
            <p:cNvPr id="42" name="文本框 41"/>
            <p:cNvSpPr txBox="1"/>
            <p:nvPr/>
          </p:nvSpPr>
          <p:spPr>
            <a:xfrm>
              <a:off x="5846040" y="2044849"/>
              <a:ext cx="1673860" cy="666304"/>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 古朴的友情</a:t>
              </a:r>
              <a:endPar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43" name="文本框 42"/>
            <p:cNvSpPr txBox="1"/>
            <p:nvPr/>
          </p:nvSpPr>
          <p:spPr>
            <a:xfrm>
              <a:off x="6019185" y="3015413"/>
              <a:ext cx="1327573" cy="666304"/>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顺顺爷爷</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grpSp>
      <p:grpSp>
        <p:nvGrpSpPr>
          <p:cNvPr id="47" name="组合 46"/>
          <p:cNvGrpSpPr/>
          <p:nvPr/>
        </p:nvGrpSpPr>
        <p:grpSpPr>
          <a:xfrm>
            <a:off x="6489700" y="749605"/>
            <a:ext cx="1504315" cy="1060145"/>
            <a:chOff x="8758922" y="3515108"/>
            <a:chExt cx="1969179" cy="2303713"/>
          </a:xfrm>
        </p:grpSpPr>
        <p:pic>
          <p:nvPicPr>
            <p:cNvPr id="36" name="图片 35"/>
            <p:cNvPicPr>
              <a:picLocks noChangeAspect="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Lst>
            </a:blip>
            <a:stretch>
              <a:fillRect/>
            </a:stretch>
          </p:blipFill>
          <p:spPr>
            <a:xfrm>
              <a:off x="8758922" y="4142874"/>
              <a:ext cx="1969179" cy="1675947"/>
            </a:xfrm>
            <a:prstGeom prst="rect">
              <a:avLst/>
            </a:prstGeom>
          </p:spPr>
        </p:pic>
        <p:sp>
          <p:nvSpPr>
            <p:cNvPr id="44" name="文本框 43"/>
            <p:cNvSpPr txBox="1"/>
            <p:nvPr/>
          </p:nvSpPr>
          <p:spPr>
            <a:xfrm>
              <a:off x="8823310" y="3515108"/>
              <a:ext cx="1869440" cy="666475"/>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rPr>
                <a:t>真挚的手足情</a:t>
              </a:r>
              <a:endParaRPr kumimoji="0" lang="zh-CN" altLang="en-US" sz="1400" b="1" i="0" u="none" strike="noStrike" kern="1200" cap="none" spc="0" normalizeH="0" baseline="0" noProof="0" dirty="0">
                <a:ln>
                  <a:noFill/>
                </a:ln>
                <a:solidFill>
                  <a:srgbClr val="3A4A50"/>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45" name="文本框 44"/>
            <p:cNvSpPr txBox="1"/>
            <p:nvPr/>
          </p:nvSpPr>
          <p:spPr>
            <a:xfrm>
              <a:off x="9094243" y="4333272"/>
              <a:ext cx="1327573" cy="666475"/>
            </a:xfrm>
            <a:prstGeom prst="rect">
              <a:avLst/>
            </a:prstGeom>
            <a:noFill/>
          </p:spPr>
          <p:txBody>
            <a:bodyPr wrap="square" anchor="ct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rPr>
                <a:t>傩送天保</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sym typeface="Arial" panose="020B0604020202020204" pitchFamily="34" charset="0"/>
              </a:endParaRPr>
            </a:p>
          </p:txBody>
        </p:sp>
      </p:grpSp>
      <p:sp>
        <p:nvSpPr>
          <p:cNvPr id="154626" name="Text Box 2"/>
          <p:cNvSpPr txBox="1">
            <a:spLocks noGrp="1" noChangeArrowheads="1"/>
          </p:cNvSpPr>
          <p:nvPr>
            <p:ph type="body" idx="4294967295"/>
          </p:nvPr>
        </p:nvSpPr>
        <p:spPr>
          <a:xfrm>
            <a:off x="179070" y="2780665"/>
            <a:ext cx="8578215" cy="3963035"/>
          </a:xfrm>
        </p:spPr>
        <p:txBody>
          <a:bodyPr vert="horz" wrap="square" lIns="91440" tIns="45720" rIns="91440" bIns="45720" numCol="1" anchor="t" anchorCtr="0" compatLnSpc="1"/>
          <a:lstStyle/>
          <a:p>
            <a:pPr marL="342900" marR="0" lvl="0" indent="-342900" algn="l" defTabSz="914400" rtl="0" eaLnBrk="1" fontAlgn="base" latinLnBrk="0" hangingPunct="1">
              <a:lnSpc>
                <a:spcPct val="90000"/>
              </a:lnSpc>
              <a:spcBef>
                <a:spcPct val="20000"/>
              </a:spcBef>
              <a:spcAft>
                <a:spcPct val="0"/>
              </a:spcAft>
              <a:buClrTx/>
              <a:buSzTx/>
              <a:buFontTx/>
              <a:buNone/>
              <a:defRPr/>
            </a:pPr>
            <a:r>
              <a:rPr kumimoji="0" lang="en-US" altLang="zh-CN" sz="2400" b="0" i="0" u="none" strike="noStrike" kern="0" cap="none" spc="0" normalizeH="0" baseline="0" noProof="0" dirty="0" smtClean="0">
                <a:ln>
                  <a:noFill/>
                </a:ln>
                <a:solidFill>
                  <a:schemeClr val="tx1"/>
                </a:solidFill>
                <a:effectLst/>
                <a:uLnTx/>
                <a:uFillTx/>
                <a:latin typeface="+mn-lt"/>
                <a:ea typeface="+mn-ea"/>
                <a:cs typeface="+mn-cs"/>
              </a:rPr>
              <a:t>          </a:t>
            </a:r>
            <a:r>
              <a:rPr kumimoji="0" lang="zh-CN" altLang="en-US" sz="2800" b="1" i="0" u="none" strike="noStrike" kern="0" cap="none" spc="0" normalizeH="0" baseline="0" noProof="0" dirty="0" smtClean="0">
                <a:ln>
                  <a:noFill/>
                </a:ln>
                <a:solidFill>
                  <a:schemeClr val="tx1"/>
                </a:solidFill>
                <a:effectLst/>
                <a:uLnTx/>
                <a:uFillTx/>
                <a:latin typeface="+mn-lt"/>
                <a:ea typeface="+mn-ea"/>
                <a:cs typeface="+mn-cs"/>
              </a:rPr>
              <a:t>小说展开的是一幅爱的画卷。在这幅画上，有青年男女之间的情爱、祖孙之间的亲情、邻里之间的友情、兄弟之间的手足之情。这种种的爱，就如边城的清纯古朴自然的风景，不计得失，不求回报，甘心付出。</a:t>
            </a:r>
            <a:r>
              <a:rPr kumimoji="0" lang="zh-CN" altLang="en-US" sz="28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mn-lt"/>
                <a:ea typeface="+mn-ea"/>
                <a:cs typeface="+mn-cs"/>
              </a:rPr>
              <a:t>人们</a:t>
            </a:r>
            <a:r>
              <a:rPr kumimoji="0" lang="zh-CN" altLang="en-US" b="1" i="0" u="none" strike="noStrike" kern="0" cap="none" spc="0" normalizeH="0" baseline="0" noProof="0" dirty="0" smtClean="0">
                <a:ln>
                  <a:noFill/>
                </a:ln>
                <a:solidFill>
                  <a:srgbClr val="0000FF"/>
                </a:solidFill>
                <a:effectLst>
                  <a:outerShdw blurRad="38100" dist="38100" dir="2700000" algn="tl">
                    <a:srgbClr val="C0C0C0"/>
                  </a:outerShdw>
                </a:effectLst>
                <a:uLnTx/>
                <a:uFillTx/>
                <a:latin typeface="+mn-lt"/>
                <a:ea typeface="隶书" panose="02010509060101010101" pitchFamily="49" charset="-122"/>
                <a:cs typeface="+mn-cs"/>
              </a:rPr>
              <a:t>不讲等级，不谈功利，人与人之间真诚相待，相互友爱。</a:t>
            </a:r>
            <a:endParaRPr kumimoji="0" lang="zh-CN" altLang="en-US" b="1" i="0" u="none" strike="noStrike" kern="0" cap="none" spc="0" normalizeH="0" baseline="0" noProof="0" dirty="0" smtClean="0">
              <a:ln>
                <a:noFill/>
              </a:ln>
              <a:solidFill>
                <a:srgbClr val="0000FF"/>
              </a:solidFill>
              <a:effectLst>
                <a:outerShdw blurRad="38100" dist="38100" dir="2700000" algn="tl">
                  <a:srgbClr val="C0C0C0"/>
                </a:outerShdw>
              </a:effectLst>
              <a:uLnTx/>
              <a:uFillTx/>
              <a:latin typeface="+mn-lt"/>
              <a:ea typeface="隶书" panose="02010509060101010101" pitchFamily="49"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r>
              <a:rPr kumimoji="0" lang="zh-CN" altLang="en-US" sz="28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mn-lt"/>
                <a:ea typeface="+mn-ea"/>
                <a:cs typeface="+mn-cs"/>
              </a:rPr>
              <a:t>       这种</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纯洁的无私的爱</a:t>
            </a:r>
            <a:r>
              <a:rPr kumimoji="0" lang="zh-CN" altLang="en-US" sz="2400" b="1" i="0" u="none" strike="noStrike" kern="0" cap="none" spc="0" normalizeH="0" baseline="0" noProof="0" dirty="0" smtClean="0">
                <a:ln>
                  <a:noFill/>
                </a:ln>
                <a:solidFill>
                  <a:schemeClr val="tx1"/>
                </a:solidFill>
                <a:effectLst/>
                <a:uLnTx/>
                <a:uFillTx/>
                <a:latin typeface="+mn-lt"/>
                <a:ea typeface="+mn-ea"/>
                <a:cs typeface="+mn-cs"/>
              </a:rPr>
              <a:t>才是</a:t>
            </a:r>
            <a:r>
              <a:rPr kumimoji="0" lang="zh-CN" altLang="en-US"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mn-cs"/>
              </a:rPr>
              <a:t> </a:t>
            </a:r>
            <a:r>
              <a:rPr kumimoji="0" lang="zh-CN" altLang="en-US" sz="2400" b="1" i="0" u="none" strike="noStrike" kern="0" cap="none" spc="0" normalizeH="0" baseline="0" noProof="0" dirty="0" smtClean="0">
                <a:ln>
                  <a:noFill/>
                </a:ln>
                <a:solidFill>
                  <a:schemeClr val="tx1"/>
                </a:solidFill>
                <a:effectLst/>
                <a:uLnTx/>
                <a:uFillTx/>
                <a:latin typeface="+mn-lt"/>
                <a:ea typeface="+mn-ea"/>
                <a:cs typeface="+mn-cs"/>
              </a:rPr>
              <a:t>一种</a:t>
            </a:r>
            <a:r>
              <a:rPr kumimoji="0" lang="zh-CN" altLang="en-US" sz="2400" b="1" i="0" u="none" strike="noStrike" kern="0" cap="none" spc="0" normalizeH="0" baseline="0" noProof="0" dirty="0" smtClean="0">
                <a:ln>
                  <a:noFill/>
                </a:ln>
                <a:solidFill>
                  <a:srgbClr val="FF3300"/>
                </a:solidFill>
                <a:effectLst/>
                <a:uLnTx/>
                <a:uFillTx/>
                <a:latin typeface="Times New Roman" panose="02020603050405020304" pitchFamily="18" charset="0"/>
                <a:ea typeface="+mn-ea"/>
                <a:cs typeface="+mn-cs"/>
              </a:rPr>
              <a:t>“</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优美、健康而又不悖乎人性的人生形式</a:t>
            </a:r>
            <a:r>
              <a:rPr kumimoji="0" lang="zh-CN" altLang="en-US" sz="2400" b="1" i="0" u="none" strike="noStrike" kern="0" cap="none" spc="0" normalizeH="0" baseline="0" noProof="0" dirty="0" smtClean="0">
                <a:ln>
                  <a:noFill/>
                </a:ln>
                <a:solidFill>
                  <a:srgbClr val="FF3300"/>
                </a:solidFill>
                <a:effectLst/>
                <a:uLnTx/>
                <a:uFillTx/>
                <a:latin typeface="Times New Roman" panose="02020603050405020304" pitchFamily="18" charset="0"/>
                <a:ea typeface="+mn-ea"/>
                <a:cs typeface="+mn-cs"/>
              </a:rPr>
              <a:t>”</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a:t>
            </a:r>
            <a:endParaRPr kumimoji="0" lang="zh-CN" altLang="en-US" sz="28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r>
              <a:rPr kumimoji="0" lang="zh-CN" altLang="en-US" sz="28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mn-lt"/>
                <a:ea typeface="+mn-ea"/>
                <a:cs typeface="+mn-cs"/>
              </a:rPr>
              <a:t>       作者</a:t>
            </a:r>
            <a:r>
              <a:rPr kumimoji="0" lang="zh-CN" altLang="en-US" sz="2400" b="1" i="0" u="none" strike="noStrike" kern="0" cap="none" spc="0" normalizeH="0" baseline="0" noProof="0" dirty="0" smtClean="0">
                <a:ln>
                  <a:noFill/>
                </a:ln>
                <a:solidFill>
                  <a:srgbClr val="FF3300"/>
                </a:solidFill>
                <a:effectLst/>
                <a:uLnTx/>
                <a:uFillTx/>
                <a:latin typeface="Times New Roman" panose="02020603050405020304" pitchFamily="18" charset="0"/>
                <a:ea typeface="+mn-ea"/>
                <a:cs typeface="+mn-cs"/>
              </a:rPr>
              <a:t>“</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为人类的</a:t>
            </a:r>
            <a:r>
              <a:rPr kumimoji="0" lang="zh-CN" altLang="en-US" sz="2400" b="1" i="0" u="none" strike="noStrike" kern="0" cap="none" spc="0" normalizeH="0" baseline="0" noProof="0" dirty="0" smtClean="0">
                <a:ln>
                  <a:noFill/>
                </a:ln>
                <a:solidFill>
                  <a:srgbClr val="FF3300"/>
                </a:solidFill>
                <a:effectLst/>
                <a:uLnTx/>
                <a:uFillTx/>
                <a:latin typeface="Times New Roman" panose="02020603050405020304" pitchFamily="18" charset="0"/>
                <a:ea typeface="+mn-ea"/>
                <a:cs typeface="+mn-cs"/>
              </a:rPr>
              <a:t>‘</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情</a:t>
            </a:r>
            <a:r>
              <a:rPr kumimoji="0" lang="zh-CN" altLang="en-US" sz="2400" b="1" i="0" u="none" strike="noStrike" kern="0" cap="none" spc="0" normalizeH="0" baseline="0" noProof="0" dirty="0" smtClean="0">
                <a:ln>
                  <a:noFill/>
                </a:ln>
                <a:solidFill>
                  <a:srgbClr val="FF3300"/>
                </a:solidFill>
                <a:effectLst/>
                <a:uLnTx/>
                <a:uFillTx/>
                <a:latin typeface="Times New Roman" panose="02020603050405020304" pitchFamily="18" charset="0"/>
                <a:ea typeface="+mn-ea"/>
                <a:cs typeface="+mn-cs"/>
              </a:rPr>
              <a:t>’</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字作一度恰如其分的说明了</a:t>
            </a:r>
            <a:r>
              <a:rPr kumimoji="0" lang="zh-CN" altLang="en-US" sz="2400" b="1" i="0" u="none" strike="noStrike" kern="0" cap="none" spc="0" normalizeH="0" baseline="0" noProof="0" dirty="0" smtClean="0">
                <a:ln>
                  <a:noFill/>
                </a:ln>
                <a:solidFill>
                  <a:srgbClr val="FF3300"/>
                </a:solidFill>
                <a:effectLst/>
                <a:uLnTx/>
                <a:uFillTx/>
                <a:latin typeface="Times New Roman" panose="02020603050405020304" pitchFamily="18" charset="0"/>
                <a:ea typeface="+mn-ea"/>
                <a:cs typeface="+mn-cs"/>
              </a:rPr>
              <a:t>”</a:t>
            </a:r>
            <a:r>
              <a:rPr kumimoji="0" lang="zh-CN" altLang="en-US" sz="2400" b="1" i="0" u="none" strike="noStrike" kern="0" cap="none" spc="0" normalizeH="0" baseline="0" noProof="0" dirty="0" smtClean="0">
                <a:ln>
                  <a:noFill/>
                </a:ln>
                <a:solidFill>
                  <a:srgbClr val="FF3300"/>
                </a:solidFill>
                <a:effectLst/>
                <a:uLnTx/>
                <a:uFillTx/>
                <a:latin typeface="+mn-lt"/>
                <a:ea typeface="+mn-ea"/>
                <a:cs typeface="+mn-cs"/>
              </a:rPr>
              <a:t>。</a:t>
            </a:r>
            <a:endParaRPr kumimoji="0" lang="zh-CN" altLang="en-US" sz="2400" b="1" i="0" u="none" strike="noStrike" kern="0" cap="none" spc="0" normalizeH="0" baseline="0" noProof="0" dirty="0" smtClean="0">
              <a:ln>
                <a:noFill/>
              </a:ln>
              <a:solidFill>
                <a:srgbClr val="FF33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endParaRPr kumimoji="0" lang="zh-CN" altLang="en-US" sz="2400" b="1" i="0" u="none" strike="noStrike" kern="0" cap="none" spc="0" normalizeH="0" baseline="0" noProof="0" dirty="0" smtClean="0">
              <a:ln>
                <a:noFill/>
              </a:ln>
              <a:solidFill>
                <a:srgbClr val="FF3300"/>
              </a:solidFill>
              <a:effectLst>
                <a:outerShdw blurRad="38100" dist="38100" dir="2700000" algn="tl">
                  <a:srgbClr val="C0C0C0"/>
                </a:outerShdw>
              </a:effectLst>
              <a:uLnTx/>
              <a:uFillTx/>
              <a:latin typeface="+mn-lt"/>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4626">
                                            <p:txEl>
                                              <p:pRg st="0" end="0"/>
                                            </p:txEl>
                                          </p:spTgt>
                                        </p:tgtEl>
                                        <p:attrNameLst>
                                          <p:attrName>style.visibility</p:attrName>
                                        </p:attrNameLst>
                                      </p:cBhvr>
                                      <p:to>
                                        <p:strVal val="visible"/>
                                      </p:to>
                                    </p:set>
                                    <p:anim calcmode="lin" valueType="num">
                                      <p:cBhvr additive="base">
                                        <p:cTn id="7" dur="500" fill="hold"/>
                                        <p:tgtEl>
                                          <p:spTgt spid="15462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462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4626">
                                            <p:txEl>
                                              <p:pRg st="1" end="1"/>
                                            </p:txEl>
                                          </p:spTgt>
                                        </p:tgtEl>
                                        <p:attrNameLst>
                                          <p:attrName>style.visibility</p:attrName>
                                        </p:attrNameLst>
                                      </p:cBhvr>
                                      <p:to>
                                        <p:strVal val="visible"/>
                                      </p:to>
                                    </p:set>
                                    <p:anim calcmode="lin" valueType="num">
                                      <p:cBhvr additive="base">
                                        <p:cTn id="11" dur="500" fill="hold"/>
                                        <p:tgtEl>
                                          <p:spTgt spid="15462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462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4626">
                                            <p:txEl>
                                              <p:pRg st="2" end="2"/>
                                            </p:txEl>
                                          </p:spTgt>
                                        </p:tgtEl>
                                        <p:attrNameLst>
                                          <p:attrName>style.visibility</p:attrName>
                                        </p:attrNameLst>
                                      </p:cBhvr>
                                      <p:to>
                                        <p:strVal val="visible"/>
                                      </p:to>
                                    </p:set>
                                    <p:anim calcmode="lin" valueType="num">
                                      <p:cBhvr additive="base">
                                        <p:cTn id="15" dur="500" fill="hold"/>
                                        <p:tgtEl>
                                          <p:spTgt spid="15462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462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Text Box 5"/>
          <p:cNvSpPr txBox="1"/>
          <p:nvPr/>
        </p:nvSpPr>
        <p:spPr>
          <a:xfrm>
            <a:off x="395288" y="1124585"/>
            <a:ext cx="8137525" cy="4707890"/>
          </a:xfrm>
          <a:prstGeom prst="rect">
            <a:avLst/>
          </a:prstGeom>
          <a:noFill/>
          <a:ln w="9525">
            <a:noFill/>
          </a:ln>
        </p:spPr>
        <p:txBody>
          <a:bodyPr anchor="t" anchorCtr="0">
            <a:spAutoFit/>
          </a:bodyPr>
          <a:p>
            <a:pPr>
              <a:spcBef>
                <a:spcPct val="50000"/>
              </a:spcBef>
            </a:pPr>
            <a:r>
              <a:rPr lang="en-US" altLang="zh-CN" sz="4000" b="1" dirty="0">
                <a:latin typeface="楷体" panose="02010609060101010101" pitchFamily="49" charset="-122"/>
                <a:ea typeface="楷体" panose="02010609060101010101" pitchFamily="49" charset="-122"/>
              </a:rPr>
              <a:t>   </a:t>
            </a:r>
            <a:r>
              <a:rPr lang="zh-CN" altLang="en-US" sz="4000" b="1" dirty="0">
                <a:latin typeface="楷体" panose="02010609060101010101" pitchFamily="49" charset="-122"/>
                <a:ea typeface="楷体" panose="02010609060101010101" pitchFamily="49" charset="-122"/>
              </a:rPr>
              <a:t>“</a:t>
            </a:r>
            <a:r>
              <a:rPr lang="zh-CN" altLang="en-US" sz="4000" b="1" dirty="0">
                <a:latin typeface="Arial" panose="020B0604020202020204" pitchFamily="34" charset="0"/>
                <a:ea typeface="楷体" panose="02010609060101010101" pitchFamily="49" charset="-122"/>
              </a:rPr>
              <a:t>我作品能够在市场上流行，实际上等于买椟还珠，你们能欣赏我故事的</a:t>
            </a:r>
            <a:r>
              <a:rPr lang="zh-CN" altLang="en-US" sz="4000" b="1" dirty="0">
                <a:solidFill>
                  <a:srgbClr val="FF0000"/>
                </a:solidFill>
                <a:latin typeface="Arial" panose="020B0604020202020204" pitchFamily="34" charset="0"/>
                <a:ea typeface="楷体" panose="02010609060101010101" pitchFamily="49" charset="-122"/>
              </a:rPr>
              <a:t>清新</a:t>
            </a:r>
            <a:r>
              <a:rPr lang="zh-CN" altLang="en-US" sz="4000" b="1" dirty="0">
                <a:latin typeface="Arial" panose="020B0604020202020204" pitchFamily="34" charset="0"/>
                <a:ea typeface="楷体" panose="02010609060101010101" pitchFamily="49" charset="-122"/>
              </a:rPr>
              <a:t>，照例那作品背后蕴藏的</a:t>
            </a:r>
            <a:r>
              <a:rPr lang="zh-CN" altLang="en-US" sz="4000" b="1" dirty="0">
                <a:solidFill>
                  <a:srgbClr val="FF0000"/>
                </a:solidFill>
                <a:latin typeface="Arial" panose="020B0604020202020204" pitchFamily="34" charset="0"/>
                <a:ea typeface="楷体" panose="02010609060101010101" pitchFamily="49" charset="-122"/>
              </a:rPr>
              <a:t>热情</a:t>
            </a:r>
            <a:r>
              <a:rPr lang="zh-CN" altLang="en-US" sz="4000" b="1" dirty="0">
                <a:latin typeface="Arial" panose="020B0604020202020204" pitchFamily="34" charset="0"/>
                <a:ea typeface="楷体" panose="02010609060101010101" pitchFamily="49" charset="-122"/>
              </a:rPr>
              <a:t>却忽略了，你们能欣赏我文字的</a:t>
            </a:r>
            <a:r>
              <a:rPr lang="zh-CN" altLang="en-US" sz="4000" b="1" dirty="0">
                <a:solidFill>
                  <a:srgbClr val="FF0000"/>
                </a:solidFill>
                <a:latin typeface="Arial" panose="020B0604020202020204" pitchFamily="34" charset="0"/>
                <a:ea typeface="楷体" panose="02010609060101010101" pitchFamily="49" charset="-122"/>
              </a:rPr>
              <a:t>朴实</a:t>
            </a:r>
            <a:r>
              <a:rPr lang="zh-CN" altLang="en-US" sz="4000" b="1" dirty="0">
                <a:latin typeface="Arial" panose="020B0604020202020204" pitchFamily="34" charset="0"/>
                <a:ea typeface="楷体" panose="02010609060101010101" pitchFamily="49" charset="-122"/>
              </a:rPr>
              <a:t>，照例那作品背后隐伏的</a:t>
            </a:r>
            <a:r>
              <a:rPr lang="zh-CN" altLang="en-US" sz="4000" b="1" dirty="0">
                <a:solidFill>
                  <a:srgbClr val="FF0000"/>
                </a:solidFill>
                <a:latin typeface="Arial" panose="020B0604020202020204" pitchFamily="34" charset="0"/>
                <a:ea typeface="楷体" panose="02010609060101010101" pitchFamily="49" charset="-122"/>
              </a:rPr>
              <a:t>悲痛</a:t>
            </a:r>
            <a:r>
              <a:rPr lang="zh-CN" altLang="en-US" sz="4000" b="1" dirty="0">
                <a:latin typeface="Arial" panose="020B0604020202020204" pitchFamily="34" charset="0"/>
                <a:ea typeface="楷体" panose="02010609060101010101" pitchFamily="49" charset="-122"/>
              </a:rPr>
              <a:t>也忽略了。</a:t>
            </a:r>
            <a:r>
              <a:rPr lang="zh-CN" altLang="en-US" sz="4000" b="1" dirty="0">
                <a:latin typeface="楷体" panose="02010609060101010101" pitchFamily="49" charset="-122"/>
                <a:ea typeface="楷体" panose="02010609060101010101" pitchFamily="49" charset="-122"/>
              </a:rPr>
              <a:t>”</a:t>
            </a:r>
            <a:endParaRPr lang="zh-CN" altLang="en-US" sz="4000" b="1" dirty="0">
              <a:latin typeface="楷体" panose="02010609060101010101" pitchFamily="49" charset="-122"/>
              <a:ea typeface="楷体" panose="02010609060101010101" pitchFamily="49" charset="-122"/>
            </a:endParaRPr>
          </a:p>
          <a:p>
            <a:pPr>
              <a:spcBef>
                <a:spcPct val="50000"/>
              </a:spcBef>
            </a:pPr>
            <a:r>
              <a:rPr lang="zh-CN" altLang="en-US" sz="4000" b="1" dirty="0">
                <a:latin typeface="楷体" panose="02010609060101010101" pitchFamily="49" charset="-122"/>
                <a:ea typeface="楷体" panose="02010609060101010101" pitchFamily="49" charset="-122"/>
              </a:rPr>
              <a:t> </a:t>
            </a:r>
            <a:r>
              <a:rPr lang="en-US" altLang="zh-CN" sz="4000" b="1" dirty="0">
                <a:latin typeface="楷体" panose="02010609060101010101" pitchFamily="49" charset="-122"/>
                <a:ea typeface="楷体" panose="02010609060101010101" pitchFamily="49" charset="-122"/>
              </a:rPr>
              <a:t>                ——</a:t>
            </a:r>
            <a:r>
              <a:rPr lang="zh-CN" altLang="en-US" sz="4000" b="1" dirty="0">
                <a:latin typeface="Arial" panose="020B0604020202020204" pitchFamily="34" charset="0"/>
                <a:ea typeface="楷体" panose="02010609060101010101" pitchFamily="49" charset="-122"/>
              </a:rPr>
              <a:t>沈从文</a:t>
            </a:r>
            <a:endParaRPr lang="zh-CN" altLang="en-US" sz="4000" b="1" dirty="0">
              <a:latin typeface="Arial" panose="020B0604020202020204" pitchFamily="34" charset="0"/>
              <a:ea typeface="楷体" panose="02010609060101010101" pitchFamily="49" charset="-122"/>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69863" y="1528763"/>
            <a:ext cx="5087937" cy="400050"/>
          </a:xfrm>
          <a:prstGeom prst="rect">
            <a:avLst/>
          </a:prstGeom>
          <a:noFill/>
          <a:ln w="19050" cap="flat" cmpd="sng">
            <a:solidFill>
              <a:schemeClr val="tx1"/>
            </a:solidFill>
            <a:prstDash val="solid"/>
            <a:miter/>
            <a:headEnd type="none" w="med" len="med"/>
            <a:tailEnd type="none" w="med" len="med"/>
          </a:ln>
        </p:spPr>
        <p:txBody>
          <a:bodyPr wrap="none"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一切</a:t>
            </a:r>
            <a:r>
              <a:rPr lang="zh-CN" altLang="en-US" sz="2000" b="1" dirty="0">
                <a:solidFill>
                  <a:srgbClr val="FF0000"/>
                </a:solidFill>
                <a:latin typeface="黑体" panose="02010609060101010101" pitchFamily="49" charset="-122"/>
                <a:ea typeface="黑体" panose="02010609060101010101" pitchFamily="49" charset="-122"/>
              </a:rPr>
              <a:t>莫不</a:t>
            </a:r>
            <a:r>
              <a:rPr lang="zh-CN" altLang="en-US" sz="2000" b="1" dirty="0">
                <a:solidFill>
                  <a:srgbClr val="111111"/>
                </a:solidFill>
                <a:latin typeface="黑体" panose="02010609060101010101" pitchFamily="49" charset="-122"/>
                <a:ea typeface="黑体" panose="02010609060101010101" pitchFamily="49" charset="-122"/>
              </a:rPr>
              <a:t>极有秩序，人民也</a:t>
            </a:r>
            <a:r>
              <a:rPr lang="zh-CN" altLang="en-US" sz="2000" b="1" dirty="0">
                <a:solidFill>
                  <a:srgbClr val="FF0000"/>
                </a:solidFill>
                <a:latin typeface="黑体" panose="02010609060101010101" pitchFamily="49" charset="-122"/>
                <a:ea typeface="黑体" panose="02010609060101010101" pitchFamily="49" charset="-122"/>
              </a:rPr>
              <a:t>莫不</a:t>
            </a:r>
            <a:r>
              <a:rPr lang="zh-CN" altLang="en-US" sz="2000" b="1" dirty="0">
                <a:solidFill>
                  <a:srgbClr val="111111"/>
                </a:solidFill>
                <a:latin typeface="黑体" panose="02010609060101010101" pitchFamily="49" charset="-122"/>
                <a:ea typeface="黑体" panose="02010609060101010101" pitchFamily="49" charset="-122"/>
              </a:rPr>
              <a:t>安分乐生。</a:t>
            </a:r>
            <a:endParaRPr lang="zh-CN" altLang="en-US" sz="2000" b="1" dirty="0">
              <a:latin typeface="黑体" panose="02010609060101010101" pitchFamily="49" charset="-122"/>
              <a:ea typeface="黑体" panose="02010609060101010101" pitchFamily="49" charset="-122"/>
            </a:endParaRPr>
          </a:p>
        </p:txBody>
      </p:sp>
      <p:sp>
        <p:nvSpPr>
          <p:cNvPr id="3" name="矩形 2"/>
          <p:cNvSpPr/>
          <p:nvPr/>
        </p:nvSpPr>
        <p:spPr>
          <a:xfrm>
            <a:off x="169863" y="2406650"/>
            <a:ext cx="5087937" cy="400050"/>
          </a:xfrm>
          <a:prstGeom prst="rect">
            <a:avLst/>
          </a:prstGeom>
          <a:noFill/>
          <a:ln w="19050" cap="flat" cmpd="sng">
            <a:solidFill>
              <a:schemeClr val="tx1"/>
            </a:solidFill>
            <a:prstDash val="solid"/>
            <a:miter/>
            <a:headEnd type="none" w="med" len="med"/>
            <a:tailEnd type="none" w="med" len="med"/>
          </a:ln>
        </p:spPr>
        <p:txBody>
          <a:bodyPr wrap="none"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端午日，当地妇女小孩子，</a:t>
            </a:r>
            <a:r>
              <a:rPr lang="zh-CN" altLang="en-US" sz="2000" b="1" dirty="0">
                <a:solidFill>
                  <a:srgbClr val="FF0000"/>
                </a:solidFill>
                <a:latin typeface="黑体" panose="02010609060101010101" pitchFamily="49" charset="-122"/>
                <a:ea typeface="黑体" panose="02010609060101010101" pitchFamily="49" charset="-122"/>
              </a:rPr>
              <a:t>莫不</a:t>
            </a:r>
            <a:r>
              <a:rPr lang="zh-CN" altLang="en-US" sz="2000" b="1" dirty="0">
                <a:solidFill>
                  <a:srgbClr val="111111"/>
                </a:solidFill>
                <a:latin typeface="黑体" panose="02010609060101010101" pitchFamily="49" charset="-122"/>
                <a:ea typeface="黑体" panose="02010609060101010101" pitchFamily="49" charset="-122"/>
              </a:rPr>
              <a:t>穿了新衣，</a:t>
            </a:r>
            <a:endParaRPr lang="zh-CN" altLang="en-US" sz="2000" b="1" dirty="0">
              <a:latin typeface="黑体" panose="02010609060101010101" pitchFamily="49" charset="-122"/>
              <a:ea typeface="黑体" panose="02010609060101010101" pitchFamily="49" charset="-122"/>
            </a:endParaRPr>
          </a:p>
        </p:txBody>
      </p:sp>
      <p:sp>
        <p:nvSpPr>
          <p:cNvPr id="4" name="矩形 3"/>
          <p:cNvSpPr/>
          <p:nvPr/>
        </p:nvSpPr>
        <p:spPr>
          <a:xfrm>
            <a:off x="179388" y="3284538"/>
            <a:ext cx="5078412" cy="708025"/>
          </a:xfrm>
          <a:prstGeom prst="rect">
            <a:avLst/>
          </a:prstGeom>
          <a:noFill/>
          <a:ln w="19050"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在城里住家的，</a:t>
            </a:r>
            <a:r>
              <a:rPr lang="zh-CN" altLang="en-US" sz="2000" b="1" dirty="0">
                <a:solidFill>
                  <a:srgbClr val="FF0000"/>
                </a:solidFill>
                <a:latin typeface="黑体" panose="02010609060101010101" pitchFamily="49" charset="-122"/>
                <a:ea typeface="黑体" panose="02010609060101010101" pitchFamily="49" charset="-122"/>
              </a:rPr>
              <a:t>莫不</a:t>
            </a:r>
            <a:r>
              <a:rPr lang="zh-CN" altLang="en-US" sz="2000" b="1" dirty="0">
                <a:solidFill>
                  <a:srgbClr val="111111"/>
                </a:solidFill>
                <a:latin typeface="黑体" panose="02010609060101010101" pitchFamily="49" charset="-122"/>
                <a:ea typeface="黑体" panose="02010609060101010101" pitchFamily="49" charset="-122"/>
              </a:rPr>
              <a:t>倒锁了门，全家出城到河边看划船。</a:t>
            </a:r>
            <a:endParaRPr lang="zh-CN" altLang="en-US" sz="2000" b="1" dirty="0">
              <a:latin typeface="黑体" panose="02010609060101010101" pitchFamily="49" charset="-122"/>
              <a:ea typeface="黑体" panose="02010609060101010101" pitchFamily="49" charset="-122"/>
            </a:endParaRPr>
          </a:p>
        </p:txBody>
      </p:sp>
      <p:sp>
        <p:nvSpPr>
          <p:cNvPr id="5" name="矩形 4"/>
          <p:cNvSpPr/>
          <p:nvPr/>
        </p:nvSpPr>
        <p:spPr>
          <a:xfrm>
            <a:off x="107950" y="4437063"/>
            <a:ext cx="5103813" cy="708025"/>
          </a:xfrm>
          <a:prstGeom prst="rect">
            <a:avLst/>
          </a:prstGeom>
          <a:noFill/>
          <a:ln w="19050"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因为这一天军官税官以及当地有身分的人，</a:t>
            </a:r>
            <a:r>
              <a:rPr lang="zh-CN" altLang="en-US" sz="2000" b="1" dirty="0">
                <a:solidFill>
                  <a:srgbClr val="FF0000"/>
                </a:solidFill>
                <a:latin typeface="黑体" panose="02010609060101010101" pitchFamily="49" charset="-122"/>
                <a:ea typeface="黑体" panose="02010609060101010101" pitchFamily="49" charset="-122"/>
              </a:rPr>
              <a:t>莫不</a:t>
            </a:r>
            <a:r>
              <a:rPr lang="zh-CN" altLang="en-US" sz="2000" b="1" dirty="0">
                <a:solidFill>
                  <a:srgbClr val="111111"/>
                </a:solidFill>
                <a:latin typeface="黑体" panose="02010609060101010101" pitchFamily="49" charset="-122"/>
                <a:ea typeface="黑体" panose="02010609060101010101" pitchFamily="49" charset="-122"/>
              </a:rPr>
              <a:t>在税关前看热闹。</a:t>
            </a:r>
            <a:endParaRPr lang="zh-CN" altLang="en-US" sz="2000" b="1" dirty="0">
              <a:latin typeface="黑体" panose="02010609060101010101" pitchFamily="49" charset="-122"/>
              <a:ea typeface="黑体" panose="02010609060101010101" pitchFamily="49" charset="-122"/>
            </a:endParaRPr>
          </a:p>
        </p:txBody>
      </p:sp>
      <p:sp>
        <p:nvSpPr>
          <p:cNvPr id="41989" name="矩形 13"/>
          <p:cNvSpPr/>
          <p:nvPr/>
        </p:nvSpPr>
        <p:spPr>
          <a:xfrm>
            <a:off x="227013" y="169863"/>
            <a:ext cx="3014662" cy="769937"/>
          </a:xfrm>
          <a:prstGeom prst="rect">
            <a:avLst/>
          </a:prstGeom>
          <a:noFill/>
          <a:ln w="19050" cap="flat" cmpd="sng">
            <a:solidFill>
              <a:schemeClr val="tx1"/>
            </a:solidFill>
            <a:prstDash val="solid"/>
            <a:miter/>
            <a:headEnd type="none" w="med" len="med"/>
            <a:tailEnd type="none" w="med" len="med"/>
          </a:ln>
        </p:spPr>
        <p:txBody>
          <a:bodyPr wrap="none" anchor="t" anchorCtr="0">
            <a:spAutoFit/>
          </a:bodyPr>
          <a:p>
            <a:r>
              <a:rPr lang="zh-CN" altLang="en-US" sz="4400" b="1" dirty="0">
                <a:solidFill>
                  <a:srgbClr val="FF0000"/>
                </a:solidFill>
                <a:latin typeface="黑体" panose="02010609060101010101" pitchFamily="49" charset="-122"/>
                <a:ea typeface="黑体" panose="02010609060101010101" pitchFamily="49" charset="-122"/>
              </a:rPr>
              <a:t>热闹与隐痛</a:t>
            </a:r>
            <a:endParaRPr lang="zh-CN" altLang="en-US" sz="4400" b="1" dirty="0">
              <a:solidFill>
                <a:srgbClr val="FF0000"/>
              </a:solidFill>
              <a:latin typeface="黑体" panose="02010609060101010101" pitchFamily="49" charset="-122"/>
              <a:ea typeface="黑体" panose="02010609060101010101" pitchFamily="49" charset="-122"/>
            </a:endParaRPr>
          </a:p>
        </p:txBody>
      </p:sp>
      <p:sp>
        <p:nvSpPr>
          <p:cNvPr id="7" name="矩形 6"/>
          <p:cNvSpPr/>
          <p:nvPr/>
        </p:nvSpPr>
        <p:spPr>
          <a:xfrm>
            <a:off x="5786438" y="762000"/>
            <a:ext cx="3313112" cy="2862263"/>
          </a:xfrm>
          <a:prstGeom prst="rect">
            <a:avLst/>
          </a:prstGeom>
          <a:noFill/>
          <a:ln w="19050"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住临河吊脚楼对远方人有所等待有所盼望的，也</a:t>
            </a:r>
            <a:r>
              <a:rPr lang="zh-CN" altLang="en-US" sz="2000" b="1" dirty="0">
                <a:solidFill>
                  <a:srgbClr val="FF0000"/>
                </a:solidFill>
                <a:latin typeface="黑体" panose="02010609060101010101" pitchFamily="49" charset="-122"/>
                <a:ea typeface="黑体" panose="02010609060101010101" pitchFamily="49" charset="-122"/>
              </a:rPr>
              <a:t>莫不</a:t>
            </a:r>
            <a:r>
              <a:rPr lang="zh-CN" altLang="en-US" sz="2000" b="1" dirty="0">
                <a:solidFill>
                  <a:srgbClr val="111111"/>
                </a:solidFill>
                <a:latin typeface="黑体" panose="02010609060101010101" pitchFamily="49" charset="-122"/>
                <a:ea typeface="黑体" panose="02010609060101010101" pitchFamily="49" charset="-122"/>
              </a:rPr>
              <a:t>因鼓声想到远人。在这个节日里，必然有许多船只可以赶回，也有许多船只只合在半路过节，这之间，便有些眼目所难见的人事哀乐，在这小山城河街间，让一些人开心，也让一些人</a:t>
            </a:r>
            <a:r>
              <a:rPr lang="zh-CN" altLang="en-US" sz="2000" b="1" dirty="0">
                <a:solidFill>
                  <a:srgbClr val="FF0000"/>
                </a:solidFill>
                <a:latin typeface="黑体" panose="02010609060101010101" pitchFamily="49" charset="-122"/>
                <a:ea typeface="黑体" panose="02010609060101010101" pitchFamily="49" charset="-122"/>
              </a:rPr>
              <a:t>皱眉</a:t>
            </a:r>
            <a:r>
              <a:rPr lang="zh-CN" altLang="en-US" sz="2000" b="1" dirty="0">
                <a:solidFill>
                  <a:srgbClr val="111111"/>
                </a:solidFill>
                <a:latin typeface="黑体" panose="02010609060101010101" pitchFamily="49" charset="-122"/>
                <a:ea typeface="黑体" panose="02010609060101010101" pitchFamily="49" charset="-122"/>
              </a:rPr>
              <a:t>。</a:t>
            </a:r>
            <a:endParaRPr lang="zh-CN" altLang="en-US" sz="2000" b="1" dirty="0">
              <a:latin typeface="黑体" panose="02010609060101010101" pitchFamily="49" charset="-122"/>
              <a:ea typeface="黑体" panose="02010609060101010101" pitchFamily="49" charset="-122"/>
            </a:endParaRPr>
          </a:p>
        </p:txBody>
      </p:sp>
      <p:sp>
        <p:nvSpPr>
          <p:cNvPr id="8" name="矩形 7"/>
          <p:cNvSpPr/>
          <p:nvPr/>
        </p:nvSpPr>
        <p:spPr>
          <a:xfrm>
            <a:off x="5786438" y="3998913"/>
            <a:ext cx="3357562" cy="1631950"/>
          </a:xfrm>
          <a:prstGeom prst="rect">
            <a:avLst/>
          </a:prstGeom>
          <a:noFill/>
          <a:ln w="19050" cap="flat" cmpd="sng">
            <a:solidFill>
              <a:schemeClr val="tx1"/>
            </a:solidFill>
            <a:prstDash val="solid"/>
            <a:miter/>
            <a:headEnd type="none" w="med" len="med"/>
            <a:tailEnd type="none" w="med" len="med"/>
          </a:ln>
        </p:spPr>
        <p:txBody>
          <a:bodyPr anchor="t" anchorCtr="0">
            <a:spAutoFit/>
          </a:bodyPr>
          <a:p>
            <a:pPr eaLnBrk="0" hangingPunct="0"/>
            <a:r>
              <a:rPr lang="zh-CN" altLang="en-US" sz="2000" b="1" dirty="0">
                <a:solidFill>
                  <a:srgbClr val="111111"/>
                </a:solidFill>
                <a:latin typeface="黑体" panose="02010609060101010101" pitchFamily="49" charset="-122"/>
                <a:ea typeface="黑体" panose="02010609060101010101" pitchFamily="49" charset="-122"/>
              </a:rPr>
              <a:t>翠翠很不习惯把这种话听下去，但又不能走开。且听水手之一说，楼上妇人的爸爸是在棉花坡</a:t>
            </a:r>
            <a:r>
              <a:rPr lang="zh-CN" altLang="en-US" sz="2000" b="1" dirty="0">
                <a:solidFill>
                  <a:srgbClr val="FF0000"/>
                </a:solidFill>
                <a:latin typeface="黑体" panose="02010609060101010101" pitchFamily="49" charset="-122"/>
                <a:ea typeface="黑体" panose="02010609060101010101" pitchFamily="49" charset="-122"/>
              </a:rPr>
              <a:t>被人杀死</a:t>
            </a:r>
            <a:r>
              <a:rPr lang="zh-CN" altLang="en-US" sz="2000" b="1" dirty="0">
                <a:solidFill>
                  <a:srgbClr val="111111"/>
                </a:solidFill>
                <a:latin typeface="黑体" panose="02010609060101010101" pitchFamily="49" charset="-122"/>
                <a:ea typeface="黑体" panose="02010609060101010101" pitchFamily="49" charset="-122"/>
              </a:rPr>
              <a:t>的，一共杀了十七刀。</a:t>
            </a:r>
            <a:endParaRPr lang="zh-CN" altLang="en-US" sz="20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5" grpId="0" bldLvl="0" animBg="1"/>
      <p:bldP spid="7" grpId="0" bldLvl="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Text Box 3"/>
          <p:cNvSpPr txBox="1"/>
          <p:nvPr/>
        </p:nvSpPr>
        <p:spPr>
          <a:xfrm>
            <a:off x="2273300" y="1125538"/>
            <a:ext cx="2587625" cy="366712"/>
          </a:xfrm>
          <a:prstGeom prst="rect">
            <a:avLst/>
          </a:prstGeom>
          <a:noFill/>
          <a:ln w="9525">
            <a:noFill/>
          </a:ln>
        </p:spPr>
        <p:txBody>
          <a:bodyPr anchor="t" anchorCtr="0">
            <a:spAutoFit/>
          </a:bodyPr>
          <a:p>
            <a:endParaRPr lang="zh-CN" altLang="zh-CN" b="1" dirty="0">
              <a:latin typeface="Arial" panose="020B0604020202020204" pitchFamily="34" charset="0"/>
              <a:ea typeface="宋体" panose="02010600030101010101" pitchFamily="2" charset="-122"/>
            </a:endParaRPr>
          </a:p>
        </p:txBody>
      </p:sp>
      <p:sp>
        <p:nvSpPr>
          <p:cNvPr id="10" name="Text Box 5"/>
          <p:cNvSpPr txBox="1"/>
          <p:nvPr/>
        </p:nvSpPr>
        <p:spPr>
          <a:xfrm>
            <a:off x="1449388" y="1498600"/>
            <a:ext cx="4851400" cy="1384300"/>
          </a:xfrm>
          <a:prstGeom prst="rect">
            <a:avLst/>
          </a:prstGeom>
          <a:noFill/>
          <a:ln w="9525">
            <a:noFill/>
          </a:ln>
        </p:spPr>
        <p:txBody>
          <a:bodyPr wrap="none" anchor="t" anchorCtr="0">
            <a:spAutoFit/>
          </a:bodyPr>
          <a:p>
            <a:r>
              <a:rPr lang="zh-CN" altLang="en-US" sz="2800" b="1" dirty="0">
                <a:latin typeface="Arial" panose="020B0604020202020204" pitchFamily="34" charset="0"/>
                <a:ea typeface="华文新魏" panose="02010800040101010101" pitchFamily="2" charset="-122"/>
              </a:rPr>
              <a:t>第一个</a:t>
            </a:r>
            <a:r>
              <a:rPr lang="zh-CN" altLang="en-US" sz="2800" b="1" dirty="0">
                <a:solidFill>
                  <a:srgbClr val="FF0000"/>
                </a:solidFill>
                <a:latin typeface="Arial" panose="020B0604020202020204" pitchFamily="34" charset="0"/>
                <a:ea typeface="华文新魏" panose="02010800040101010101" pitchFamily="2" charset="-122"/>
              </a:rPr>
              <a:t>端午节</a:t>
            </a:r>
            <a:r>
              <a:rPr lang="zh-CN" altLang="en-US" sz="2800" b="1" dirty="0">
                <a:latin typeface="Arial" panose="020B0604020202020204" pitchFamily="34" charset="0"/>
                <a:ea typeface="华文新魏" panose="02010800040101010101" pitchFamily="2" charset="-122"/>
              </a:rPr>
              <a:t>，巧遇二老傩送</a:t>
            </a:r>
            <a:endParaRPr lang="en-US" altLang="zh-CN" sz="2800" b="1" dirty="0">
              <a:latin typeface="Arial" panose="020B0604020202020204" pitchFamily="34" charset="0"/>
              <a:ea typeface="华文新魏" panose="02010800040101010101" pitchFamily="2" charset="-122"/>
            </a:endParaRPr>
          </a:p>
          <a:p>
            <a:r>
              <a:rPr lang="zh-CN" altLang="en-US" sz="2800" b="1" dirty="0">
                <a:latin typeface="Arial" panose="020B0604020202020204" pitchFamily="34" charset="0"/>
                <a:ea typeface="华文新魏" panose="02010800040101010101" pitchFamily="2" charset="-122"/>
              </a:rPr>
              <a:t>第二个</a:t>
            </a:r>
            <a:r>
              <a:rPr lang="zh-CN" altLang="en-US" sz="2800" b="1" dirty="0">
                <a:solidFill>
                  <a:srgbClr val="FF0000"/>
                </a:solidFill>
                <a:latin typeface="Arial" panose="020B0604020202020204" pitchFamily="34" charset="0"/>
                <a:ea typeface="华文新魏" panose="02010800040101010101" pitchFamily="2" charset="-122"/>
              </a:rPr>
              <a:t>端午节</a:t>
            </a:r>
            <a:r>
              <a:rPr lang="zh-CN" altLang="en-US" sz="2800" b="1" dirty="0">
                <a:latin typeface="Arial" panose="020B0604020202020204" pitchFamily="34" charset="0"/>
                <a:ea typeface="华文新魏" panose="02010800040101010101" pitchFamily="2" charset="-122"/>
              </a:rPr>
              <a:t>，巧遇大老天保</a:t>
            </a:r>
            <a:endParaRPr lang="en-US" altLang="zh-CN" sz="2800" b="1" dirty="0">
              <a:latin typeface="Arial" panose="020B0604020202020204" pitchFamily="34" charset="0"/>
              <a:ea typeface="华文新魏" panose="02010800040101010101" pitchFamily="2" charset="-122"/>
            </a:endParaRPr>
          </a:p>
          <a:p>
            <a:r>
              <a:rPr lang="zh-CN" altLang="en-US" sz="2800" b="1" dirty="0">
                <a:latin typeface="Arial" panose="020B0604020202020204" pitchFamily="34" charset="0"/>
                <a:ea typeface="华文新魏" panose="02010800040101010101" pitchFamily="2" charset="-122"/>
              </a:rPr>
              <a:t>第三个</a:t>
            </a:r>
            <a:r>
              <a:rPr lang="zh-CN" altLang="en-US" sz="2800" b="1" dirty="0">
                <a:solidFill>
                  <a:srgbClr val="FF0000"/>
                </a:solidFill>
                <a:latin typeface="Arial" panose="020B0604020202020204" pitchFamily="34" charset="0"/>
                <a:ea typeface="华文新魏" panose="02010800040101010101" pitchFamily="2" charset="-122"/>
              </a:rPr>
              <a:t>端午节</a:t>
            </a:r>
            <a:r>
              <a:rPr lang="zh-CN" altLang="en-US" sz="2800" b="1" dirty="0">
                <a:latin typeface="Arial" panose="020B0604020202020204" pitchFamily="34" charset="0"/>
                <a:ea typeface="华文新魏" panose="02010800040101010101" pitchFamily="2" charset="-122"/>
              </a:rPr>
              <a:t>，筹备龙舟竞赛</a:t>
            </a:r>
            <a:endParaRPr lang="zh-CN" altLang="en-US" sz="2800" b="1" dirty="0">
              <a:latin typeface="Arial" panose="020B0604020202020204" pitchFamily="34" charset="0"/>
              <a:ea typeface="华文新魏" panose="02010800040101010101" pitchFamily="2" charset="-122"/>
            </a:endParaRPr>
          </a:p>
        </p:txBody>
      </p:sp>
      <p:sp>
        <p:nvSpPr>
          <p:cNvPr id="43011" name="矩形 13"/>
          <p:cNvSpPr/>
          <p:nvPr/>
        </p:nvSpPr>
        <p:spPr>
          <a:xfrm>
            <a:off x="227013" y="169863"/>
            <a:ext cx="2749550" cy="708025"/>
          </a:xfrm>
          <a:prstGeom prst="rect">
            <a:avLst/>
          </a:prstGeom>
          <a:noFill/>
          <a:ln w="28575" cap="flat" cmpd="sng">
            <a:solidFill>
              <a:schemeClr val="tx1"/>
            </a:solidFill>
            <a:prstDash val="solid"/>
            <a:miter/>
            <a:headEnd type="none" w="med" len="med"/>
            <a:tailEnd type="none" w="med" len="med"/>
          </a:ln>
        </p:spPr>
        <p:txBody>
          <a:bodyPr wrap="none" anchor="t" anchorCtr="0">
            <a:spAutoFit/>
          </a:bodyPr>
          <a:p>
            <a:r>
              <a:rPr lang="zh-CN" altLang="en-US" sz="4000" b="1" dirty="0">
                <a:solidFill>
                  <a:srgbClr val="FF0000"/>
                </a:solidFill>
                <a:latin typeface="Arial" panose="020B0604020202020204" pitchFamily="34" charset="0"/>
                <a:ea typeface="华文新魏" panose="02010800040101010101" pitchFamily="2" charset="-122"/>
              </a:rPr>
              <a:t>热闹与隐痛</a:t>
            </a:r>
            <a:endParaRPr lang="zh-CN" altLang="en-US" sz="4000" b="1" dirty="0">
              <a:solidFill>
                <a:srgbClr val="FF0000"/>
              </a:solidFill>
              <a:latin typeface="Arial" panose="020B0604020202020204" pitchFamily="34" charset="0"/>
              <a:ea typeface="华文新魏" panose="02010800040101010101" pitchFamily="2" charset="-122"/>
            </a:endParaRPr>
          </a:p>
        </p:txBody>
      </p:sp>
      <p:sp>
        <p:nvSpPr>
          <p:cNvPr id="49157" name="矩形 14"/>
          <p:cNvSpPr/>
          <p:nvPr/>
        </p:nvSpPr>
        <p:spPr>
          <a:xfrm>
            <a:off x="227013" y="3933825"/>
            <a:ext cx="8443912" cy="400050"/>
          </a:xfrm>
          <a:prstGeom prst="rect">
            <a:avLst/>
          </a:prstGeom>
          <a:noFill/>
          <a:ln w="38100" cap="flat" cmpd="sng">
            <a:solidFill>
              <a:schemeClr val="tx1"/>
            </a:solidFill>
            <a:prstDash val="solid"/>
            <a:miter/>
            <a:headEnd type="none" w="med" len="med"/>
            <a:tailEnd type="none" w="med" len="med"/>
          </a:ln>
        </p:spPr>
        <p:txBody>
          <a:bodyPr wrap="none" anchor="t" anchorCtr="0">
            <a:spAutoFit/>
          </a:bodyPr>
          <a:p>
            <a:pPr eaLnBrk="0" hangingPunct="0"/>
            <a:r>
              <a:rPr lang="zh-CN" altLang="en-US" sz="2000" b="1" dirty="0">
                <a:latin typeface="黑体" panose="02010609060101010101" pitchFamily="49" charset="-122"/>
                <a:ea typeface="黑体" panose="02010609060101010101" pitchFamily="49" charset="-122"/>
              </a:rPr>
              <a:t>端午节很热闹，但是是纪念诗人屈原之死的日子，含有一定的悲剧色彩，</a:t>
            </a:r>
            <a:endParaRPr lang="zh-CN" altLang="en-US" sz="2000" b="1" dirty="0">
              <a:latin typeface="黑体" panose="02010609060101010101" pitchFamily="49" charset="-122"/>
              <a:ea typeface="黑体" panose="02010609060101010101" pitchFamily="49" charset="-122"/>
            </a:endParaRPr>
          </a:p>
        </p:txBody>
      </p:sp>
      <p:sp>
        <p:nvSpPr>
          <p:cNvPr id="49158" name="矩形 15"/>
          <p:cNvSpPr/>
          <p:nvPr/>
        </p:nvSpPr>
        <p:spPr>
          <a:xfrm>
            <a:off x="1619250" y="4724400"/>
            <a:ext cx="5443538" cy="460375"/>
          </a:xfrm>
          <a:prstGeom prst="rect">
            <a:avLst/>
          </a:prstGeom>
          <a:noFill/>
          <a:ln w="38100" cap="flat" cmpd="sng">
            <a:solidFill>
              <a:schemeClr val="tx1"/>
            </a:solidFill>
            <a:prstDash val="solid"/>
            <a:miter/>
            <a:headEnd type="none" w="med" len="med"/>
            <a:tailEnd type="none" w="med" len="med"/>
          </a:ln>
        </p:spPr>
        <p:txBody>
          <a:bodyPr wrap="none" anchor="t" anchorCtr="0">
            <a:spAutoFit/>
          </a:bodyPr>
          <a:p>
            <a:pPr eaLnBrk="0" hangingPunct="0"/>
            <a:r>
              <a:rPr lang="zh-CN" altLang="en-US" sz="2400" b="1" dirty="0">
                <a:latin typeface="黑体" panose="02010609060101010101" pitchFamily="49" charset="-122"/>
                <a:ea typeface="黑体" panose="02010609060101010101" pitchFamily="49" charset="-122"/>
              </a:rPr>
              <a:t>主人公在悲伤文化背景的节日相遇相知</a:t>
            </a:r>
            <a:endParaRPr lang="zh-CN" altLang="en-US" sz="2400" b="1" dirty="0">
              <a:latin typeface="黑体" panose="02010609060101010101" pitchFamily="49" charset="-122"/>
              <a:ea typeface="黑体" panose="02010609060101010101" pitchFamily="49" charset="-122"/>
            </a:endParaRPr>
          </a:p>
        </p:txBody>
      </p:sp>
      <p:sp>
        <p:nvSpPr>
          <p:cNvPr id="49159" name="下箭头 16"/>
          <p:cNvSpPr/>
          <p:nvPr/>
        </p:nvSpPr>
        <p:spPr>
          <a:xfrm>
            <a:off x="4284663" y="5373688"/>
            <a:ext cx="215900" cy="585787"/>
          </a:xfrm>
          <a:prstGeom prst="downArrow">
            <a:avLst>
              <a:gd name="adj1" fmla="val 50000"/>
              <a:gd name="adj2" fmla="val 50006"/>
            </a:avLst>
          </a:prstGeom>
          <a:solidFill>
            <a:schemeClr val="accent1"/>
          </a:solidFill>
          <a:ln w="9525" cap="flat" cmpd="sng">
            <a:solidFill>
              <a:schemeClr val="tx1"/>
            </a:solidFill>
            <a:prstDash val="solid"/>
            <a:round/>
            <a:headEnd type="none" w="med" len="med"/>
            <a:tailEnd type="none" w="med" len="med"/>
          </a:ln>
        </p:spPr>
        <p:txBody>
          <a:bodyPr anchor="t" anchorCtr="0"/>
          <a:p>
            <a:endParaRPr lang="zh-CN" altLang="en-US" sz="2400" b="1" dirty="0">
              <a:latin typeface="黑体" panose="02010609060101010101" pitchFamily="49" charset="-122"/>
              <a:ea typeface="黑体" panose="02010609060101010101" pitchFamily="49" charset="-122"/>
            </a:endParaRPr>
          </a:p>
        </p:txBody>
      </p:sp>
      <p:sp>
        <p:nvSpPr>
          <p:cNvPr id="49160" name="矩形 17"/>
          <p:cNvSpPr/>
          <p:nvPr/>
        </p:nvSpPr>
        <p:spPr>
          <a:xfrm>
            <a:off x="2627313" y="6021388"/>
            <a:ext cx="3587750" cy="461962"/>
          </a:xfrm>
          <a:prstGeom prst="rect">
            <a:avLst/>
          </a:prstGeom>
          <a:noFill/>
          <a:ln w="38100" cap="flat" cmpd="sng">
            <a:solidFill>
              <a:schemeClr val="tx1"/>
            </a:solidFill>
            <a:prstDash val="solid"/>
            <a:miter/>
            <a:headEnd type="none" w="med" len="med"/>
            <a:tailEnd type="none" w="med" len="med"/>
          </a:ln>
        </p:spPr>
        <p:txBody>
          <a:bodyPr wrap="none" anchor="t" anchorCtr="0">
            <a:spAutoFit/>
          </a:bodyPr>
          <a:p>
            <a:pPr eaLnBrk="0" hangingPunct="0"/>
            <a:r>
              <a:rPr lang="zh-CN" altLang="en-US" sz="2400" b="1" dirty="0">
                <a:latin typeface="黑体" panose="02010609060101010101" pitchFamily="49" charset="-122"/>
                <a:ea typeface="黑体" panose="02010609060101010101" pitchFamily="49" charset="-122"/>
              </a:rPr>
              <a:t>热闹背后隐伏着悲剧色彩</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9157"/>
                                        </p:tgtEl>
                                        <p:attrNameLst>
                                          <p:attrName>style.visibility</p:attrName>
                                        </p:attrNameLst>
                                      </p:cBhvr>
                                      <p:to>
                                        <p:strVal val="visible"/>
                                      </p:to>
                                    </p:set>
                                    <p:anim calcmode="lin" valueType="num">
                                      <p:cBhvr additive="base">
                                        <p:cTn id="13" dur="500" fill="hold"/>
                                        <p:tgtEl>
                                          <p:spTgt spid="49157"/>
                                        </p:tgtEl>
                                        <p:attrNameLst>
                                          <p:attrName>ppt_x</p:attrName>
                                        </p:attrNameLst>
                                      </p:cBhvr>
                                      <p:tavLst>
                                        <p:tav tm="0">
                                          <p:val>
                                            <p:strVal val="#ppt_x"/>
                                          </p:val>
                                        </p:tav>
                                        <p:tav tm="100000">
                                          <p:val>
                                            <p:strVal val="#ppt_x"/>
                                          </p:val>
                                        </p:tav>
                                      </p:tavLst>
                                    </p:anim>
                                    <p:anim calcmode="lin" valueType="num">
                                      <p:cBhvr additive="base">
                                        <p:cTn id="14" dur="500" fill="hold"/>
                                        <p:tgtEl>
                                          <p:spTgt spid="4915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9158"/>
                                        </p:tgtEl>
                                        <p:attrNameLst>
                                          <p:attrName>style.visibility</p:attrName>
                                        </p:attrNameLst>
                                      </p:cBhvr>
                                      <p:to>
                                        <p:strVal val="visible"/>
                                      </p:to>
                                    </p:set>
                                    <p:anim calcmode="lin" valueType="num">
                                      <p:cBhvr additive="base">
                                        <p:cTn id="19" dur="500" fill="hold"/>
                                        <p:tgtEl>
                                          <p:spTgt spid="49158"/>
                                        </p:tgtEl>
                                        <p:attrNameLst>
                                          <p:attrName>ppt_x</p:attrName>
                                        </p:attrNameLst>
                                      </p:cBhvr>
                                      <p:tavLst>
                                        <p:tav tm="0">
                                          <p:val>
                                            <p:strVal val="#ppt_x"/>
                                          </p:val>
                                        </p:tav>
                                        <p:tav tm="100000">
                                          <p:val>
                                            <p:strVal val="#ppt_x"/>
                                          </p:val>
                                        </p:tav>
                                      </p:tavLst>
                                    </p:anim>
                                    <p:anim calcmode="lin" valueType="num">
                                      <p:cBhvr additive="base">
                                        <p:cTn id="20" dur="500" fill="hold"/>
                                        <p:tgtEl>
                                          <p:spTgt spid="4915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159"/>
                                        </p:tgtEl>
                                        <p:attrNameLst>
                                          <p:attrName>style.visibility</p:attrName>
                                        </p:attrNameLst>
                                      </p:cBhvr>
                                      <p:to>
                                        <p:strVal val="visible"/>
                                      </p:to>
                                    </p:set>
                                    <p:anim calcmode="lin" valueType="num">
                                      <p:cBhvr additive="base">
                                        <p:cTn id="25" dur="500" fill="hold"/>
                                        <p:tgtEl>
                                          <p:spTgt spid="49159"/>
                                        </p:tgtEl>
                                        <p:attrNameLst>
                                          <p:attrName>ppt_x</p:attrName>
                                        </p:attrNameLst>
                                      </p:cBhvr>
                                      <p:tavLst>
                                        <p:tav tm="0">
                                          <p:val>
                                            <p:strVal val="#ppt_x"/>
                                          </p:val>
                                        </p:tav>
                                        <p:tav tm="100000">
                                          <p:val>
                                            <p:strVal val="#ppt_x"/>
                                          </p:val>
                                        </p:tav>
                                      </p:tavLst>
                                    </p:anim>
                                    <p:anim calcmode="lin" valueType="num">
                                      <p:cBhvr additive="base">
                                        <p:cTn id="26" dur="500" fill="hold"/>
                                        <p:tgtEl>
                                          <p:spTgt spid="4915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9160"/>
                                        </p:tgtEl>
                                        <p:attrNameLst>
                                          <p:attrName>style.visibility</p:attrName>
                                        </p:attrNameLst>
                                      </p:cBhvr>
                                      <p:to>
                                        <p:strVal val="visible"/>
                                      </p:to>
                                    </p:set>
                                    <p:anim calcmode="lin" valueType="num">
                                      <p:cBhvr additive="base">
                                        <p:cTn id="31" dur="500" fill="hold"/>
                                        <p:tgtEl>
                                          <p:spTgt spid="49160"/>
                                        </p:tgtEl>
                                        <p:attrNameLst>
                                          <p:attrName>ppt_x</p:attrName>
                                        </p:attrNameLst>
                                      </p:cBhvr>
                                      <p:tavLst>
                                        <p:tav tm="0">
                                          <p:val>
                                            <p:strVal val="#ppt_x"/>
                                          </p:val>
                                        </p:tav>
                                        <p:tav tm="100000">
                                          <p:val>
                                            <p:strVal val="#ppt_x"/>
                                          </p:val>
                                        </p:tav>
                                      </p:tavLst>
                                    </p:anim>
                                    <p:anim calcmode="lin" valueType="num">
                                      <p:cBhvr additive="base">
                                        <p:cTn id="32" dur="500" fill="hold"/>
                                        <p:tgtEl>
                                          <p:spTgt spid="491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p:bldP spid="49157" grpId="0" animBg="1"/>
      <p:bldP spid="49158" grpId="0" bldLvl="0" animBg="1"/>
      <p:bldP spid="49159" grpId="0" bldLvl="0" animBg="1"/>
      <p:bldP spid="49160"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矩形 2"/>
          <p:cNvSpPr/>
          <p:nvPr/>
        </p:nvSpPr>
        <p:spPr>
          <a:xfrm>
            <a:off x="35243" y="116523"/>
            <a:ext cx="3042920" cy="521970"/>
          </a:xfrm>
          <a:prstGeom prst="rect">
            <a:avLst/>
          </a:prstGeom>
          <a:noFill/>
          <a:ln w="28575" cap="flat" cmpd="sng">
            <a:solidFill>
              <a:schemeClr val="tx1"/>
            </a:solidFill>
            <a:prstDash val="solid"/>
            <a:miter/>
            <a:headEnd type="none" w="med" len="med"/>
            <a:tailEnd type="none" w="med" len="med"/>
          </a:ln>
        </p:spPr>
        <p:txBody>
          <a:bodyPr wrap="none" anchor="t" anchorCtr="0">
            <a:spAutoFit/>
          </a:bodyPr>
          <a:p>
            <a:r>
              <a:rPr lang="zh-CN" altLang="en-US" sz="2800" b="1" dirty="0">
                <a:solidFill>
                  <a:srgbClr val="FF0000"/>
                </a:solidFill>
                <a:latin typeface="黑体" panose="02010609060101010101" pitchFamily="49" charset="-122"/>
                <a:ea typeface="黑体" panose="02010609060101010101" pitchFamily="49" charset="-122"/>
              </a:rPr>
              <a:t>人情的温暖与孤寂</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50179" name="矩形 3"/>
          <p:cNvSpPr/>
          <p:nvPr/>
        </p:nvSpPr>
        <p:spPr>
          <a:xfrm>
            <a:off x="107315" y="836930"/>
            <a:ext cx="8697595" cy="645160"/>
          </a:xfrm>
          <a:prstGeom prst="rect">
            <a:avLst/>
          </a:prstGeom>
          <a:noFill/>
          <a:ln w="28575" cap="flat" cmpd="sng">
            <a:solidFill>
              <a:schemeClr val="tx1"/>
            </a:solidFill>
            <a:prstDash val="solid"/>
            <a:miter/>
            <a:headEnd type="none" w="med" len="med"/>
            <a:tailEnd type="none" w="med" len="med"/>
          </a:ln>
        </p:spPr>
        <p:txBody>
          <a:bodyPr wrap="square" anchor="t" anchorCtr="0">
            <a:spAutoFit/>
          </a:bodyPr>
          <a:p>
            <a:pPr eaLnBrk="0" hangingPunct="0"/>
            <a:r>
              <a:rPr lang="zh-CN" altLang="en-US" sz="1800" b="1" dirty="0">
                <a:solidFill>
                  <a:srgbClr val="000000"/>
                </a:solidFill>
                <a:latin typeface="黑体" panose="02010609060101010101" pitchFamily="49" charset="-122"/>
                <a:ea typeface="黑体" panose="02010609060101010101" pitchFamily="49" charset="-122"/>
              </a:rPr>
              <a:t>落日向上游翠翠家中那一方落去，黄昏把河面装饰了一层薄雾。翠翠望到这个景致，</a:t>
            </a:r>
            <a:r>
              <a:rPr lang="zh-CN" altLang="en-US" sz="1800" b="1" dirty="0">
                <a:solidFill>
                  <a:srgbClr val="FF0000"/>
                </a:solidFill>
                <a:latin typeface="黑体" panose="02010609060101010101" pitchFamily="49" charset="-122"/>
                <a:ea typeface="黑体" panose="02010609060101010101" pitchFamily="49" charset="-122"/>
              </a:rPr>
              <a:t>忽然起了一个怕人的想头，她想：“假若爷爷死了？</a:t>
            </a:r>
            <a:r>
              <a:rPr lang="zh-CN" altLang="en-US" sz="1800" b="1" dirty="0">
                <a:solidFill>
                  <a:srgbClr val="000000"/>
                </a:solidFill>
                <a:latin typeface="黑体" panose="02010609060101010101" pitchFamily="49" charset="-122"/>
                <a:ea typeface="黑体" panose="02010609060101010101" pitchFamily="49" charset="-122"/>
              </a:rPr>
              <a:t>”</a:t>
            </a:r>
            <a:endParaRPr lang="zh-CN" altLang="en-US" sz="1800" b="1" dirty="0">
              <a:solidFill>
                <a:srgbClr val="000000"/>
              </a:solidFill>
              <a:latin typeface="黑体" panose="02010609060101010101" pitchFamily="49" charset="-122"/>
              <a:ea typeface="黑体" panose="02010609060101010101" pitchFamily="49" charset="-122"/>
            </a:endParaRPr>
          </a:p>
        </p:txBody>
      </p:sp>
      <p:sp>
        <p:nvSpPr>
          <p:cNvPr id="50180" name="矩形 4"/>
          <p:cNvSpPr/>
          <p:nvPr/>
        </p:nvSpPr>
        <p:spPr>
          <a:xfrm>
            <a:off x="133985" y="1772920"/>
            <a:ext cx="8676005" cy="368300"/>
          </a:xfrm>
          <a:prstGeom prst="rect">
            <a:avLst/>
          </a:prstGeom>
          <a:noFill/>
          <a:ln w="28575" cap="flat" cmpd="sng">
            <a:solidFill>
              <a:schemeClr val="tx1"/>
            </a:solidFill>
            <a:prstDash val="solid"/>
            <a:miter/>
            <a:headEnd type="none" w="med" len="med"/>
            <a:tailEnd type="none" w="med" len="med"/>
          </a:ln>
        </p:spPr>
        <p:txBody>
          <a:bodyPr wrap="square" anchor="t" anchorCtr="0">
            <a:spAutoFit/>
          </a:bodyPr>
          <a:p>
            <a:pPr eaLnBrk="0" hangingPunct="0"/>
            <a:r>
              <a:rPr lang="zh-CN" altLang="en-US" sz="1800" b="1" dirty="0">
                <a:solidFill>
                  <a:srgbClr val="000000"/>
                </a:solidFill>
                <a:latin typeface="黑体" panose="02010609060101010101" pitchFamily="49" charset="-122"/>
                <a:ea typeface="黑体" panose="02010609060101010101" pitchFamily="49" charset="-122"/>
              </a:rPr>
              <a:t>翠翠心中那个古怪的想头，“</a:t>
            </a:r>
            <a:r>
              <a:rPr lang="zh-CN" altLang="en-US" sz="1800" b="1" dirty="0">
                <a:solidFill>
                  <a:srgbClr val="FF0000"/>
                </a:solidFill>
                <a:latin typeface="黑体" panose="02010609060101010101" pitchFamily="49" charset="-122"/>
                <a:ea typeface="黑体" panose="02010609060101010101" pitchFamily="49" charset="-122"/>
              </a:rPr>
              <a:t>爷爷死了呢</a:t>
            </a:r>
            <a:r>
              <a:rPr lang="zh-CN" altLang="en-US" sz="1800" b="1" dirty="0">
                <a:solidFill>
                  <a:srgbClr val="000000"/>
                </a:solidFill>
                <a:latin typeface="黑体" panose="02010609060101010101" pitchFamily="49" charset="-122"/>
                <a:ea typeface="黑体" panose="02010609060101010101" pitchFamily="49" charset="-122"/>
              </a:rPr>
              <a:t>？”便仍然占据到心里有一忽儿。</a:t>
            </a:r>
            <a:endParaRPr lang="zh-CN" altLang="en-US" sz="1800" b="1" dirty="0">
              <a:solidFill>
                <a:srgbClr val="000000"/>
              </a:solidFill>
              <a:latin typeface="黑体" panose="02010609060101010101" pitchFamily="49" charset="-122"/>
              <a:ea typeface="黑体" panose="02010609060101010101" pitchFamily="49" charset="-122"/>
            </a:endParaRPr>
          </a:p>
        </p:txBody>
      </p:sp>
      <p:sp>
        <p:nvSpPr>
          <p:cNvPr id="50181" name="矩形 5"/>
          <p:cNvSpPr/>
          <p:nvPr/>
        </p:nvSpPr>
        <p:spPr>
          <a:xfrm>
            <a:off x="0" y="4533900"/>
            <a:ext cx="8517890" cy="922020"/>
          </a:xfrm>
          <a:prstGeom prst="rect">
            <a:avLst/>
          </a:prstGeom>
          <a:noFill/>
          <a:ln w="28575" cap="flat" cmpd="sng">
            <a:solidFill>
              <a:schemeClr val="tx1"/>
            </a:solidFill>
            <a:prstDash val="solid"/>
            <a:miter/>
            <a:headEnd type="none" w="med" len="med"/>
            <a:tailEnd type="none" w="med" len="med"/>
          </a:ln>
        </p:spPr>
        <p:txBody>
          <a:bodyPr wrap="square" anchor="t" anchorCtr="0">
            <a:spAutoFit/>
          </a:bodyPr>
          <a:p>
            <a:pPr eaLnBrk="0" hangingPunct="0"/>
            <a:r>
              <a:rPr lang="zh-CN" altLang="en-US" sz="1800" b="1" dirty="0">
                <a:solidFill>
                  <a:srgbClr val="000000"/>
                </a:solidFill>
                <a:latin typeface="黑体" panose="02010609060101010101" pitchFamily="49" charset="-122"/>
                <a:ea typeface="黑体" panose="02010609060101010101" pitchFamily="49" charset="-122"/>
              </a:rPr>
              <a:t>翠翠站在船头还是</a:t>
            </a:r>
            <a:r>
              <a:rPr lang="zh-CN" altLang="en-US" sz="1800" b="1" dirty="0">
                <a:solidFill>
                  <a:srgbClr val="FF0000"/>
                </a:solidFill>
                <a:latin typeface="黑体" panose="02010609060101010101" pitchFamily="49" charset="-122"/>
                <a:ea typeface="黑体" panose="02010609060101010101" pitchFamily="49" charset="-122"/>
              </a:rPr>
              <a:t>不作声</a:t>
            </a:r>
            <a:r>
              <a:rPr lang="zh-CN" altLang="en-US" sz="1800" b="1" dirty="0">
                <a:solidFill>
                  <a:srgbClr val="000000"/>
                </a:solidFill>
                <a:latin typeface="黑体" panose="02010609060101010101" pitchFamily="49" charset="-122"/>
                <a:ea typeface="黑体" panose="02010609060101010101" pitchFamily="49" charset="-122"/>
              </a:rPr>
              <a:t>。翠翠对祖父那一点儿埋怨，等到把船拉过了溪，一到了家中，看明白了醉倒的另一个老人后，就完事了。但另一件事，属于自己不关祖父的，却使翠翠</a:t>
            </a:r>
            <a:r>
              <a:rPr lang="zh-CN" altLang="en-US" sz="1800" b="1" dirty="0">
                <a:solidFill>
                  <a:srgbClr val="FF0000"/>
                </a:solidFill>
                <a:latin typeface="黑体" panose="02010609060101010101" pitchFamily="49" charset="-122"/>
                <a:ea typeface="黑体" panose="02010609060101010101" pitchFamily="49" charset="-122"/>
              </a:rPr>
              <a:t>沉默了一个夜晚</a:t>
            </a:r>
            <a:r>
              <a:rPr lang="zh-CN" altLang="en-US" sz="1800" b="1" dirty="0">
                <a:solidFill>
                  <a:srgbClr val="000000"/>
                </a:solidFill>
                <a:latin typeface="黑体" panose="02010609060101010101" pitchFamily="49" charset="-122"/>
                <a:ea typeface="黑体" panose="02010609060101010101" pitchFamily="49" charset="-122"/>
              </a:rPr>
              <a:t>。</a:t>
            </a:r>
            <a:endParaRPr lang="zh-CN" altLang="en-US" sz="1800" b="1" dirty="0">
              <a:solidFill>
                <a:srgbClr val="000000"/>
              </a:solidFill>
              <a:latin typeface="黑体" panose="02010609060101010101" pitchFamily="49" charset="-122"/>
              <a:ea typeface="黑体" panose="02010609060101010101" pitchFamily="49" charset="-122"/>
            </a:endParaRPr>
          </a:p>
        </p:txBody>
      </p:sp>
      <p:sp>
        <p:nvSpPr>
          <p:cNvPr id="2" name="文本框 1"/>
          <p:cNvSpPr txBox="1"/>
          <p:nvPr/>
        </p:nvSpPr>
        <p:spPr>
          <a:xfrm>
            <a:off x="46990" y="2277110"/>
            <a:ext cx="8833485" cy="2030095"/>
          </a:xfrm>
          <a:prstGeom prst="rect">
            <a:avLst/>
          </a:prstGeom>
          <a:noFill/>
          <a:ln w="12700">
            <a:solidFill>
              <a:schemeClr val="tx1"/>
            </a:solidFill>
          </a:ln>
        </p:spPr>
        <p:txBody>
          <a:bodyPr wrap="square" rtlCol="0" anchor="t">
            <a:spAutoFit/>
          </a:bodyPr>
          <a:p>
            <a:r>
              <a:rPr lang="zh-CN" altLang="en-US" sz="1800" b="1">
                <a:latin typeface="黑体" panose="02010609060101010101" pitchFamily="49" charset="-122"/>
                <a:ea typeface="黑体" panose="02010609060101010101" pitchFamily="49" charset="-122"/>
                <a:cs typeface="黑体" panose="02010609060101010101" pitchFamily="49" charset="-122"/>
              </a:rPr>
              <a:t>黄昏来时，翠翠坐在家中屋后白塔下，看天空为夕阳烘成桃花色的薄云……翠翠看着天上的红云，听着渡口飘来乡生意人的杂乱声音，心中有些儿</a:t>
            </a:r>
            <a:r>
              <a:rPr lang="zh-CN"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薄薄的凄凉</a:t>
            </a:r>
            <a:r>
              <a:rPr lang="zh-CN" altLang="en-US" sz="1800" b="1">
                <a:latin typeface="黑体" panose="02010609060101010101" pitchFamily="49" charset="-122"/>
                <a:ea typeface="黑体" panose="02010609060101010101" pitchFamily="49" charset="-122"/>
                <a:cs typeface="黑体" panose="02010609060101010101" pitchFamily="49" charset="-122"/>
              </a:rPr>
              <a:t>。</a:t>
            </a:r>
            <a:endParaRPr lang="zh-CN" altLang="en-US" sz="1800" b="1">
              <a:latin typeface="黑体" panose="02010609060101010101" pitchFamily="49" charset="-122"/>
              <a:ea typeface="黑体" panose="02010609060101010101" pitchFamily="49" charset="-122"/>
              <a:cs typeface="黑体" panose="02010609060101010101" pitchFamily="49" charset="-122"/>
            </a:endParaRPr>
          </a:p>
          <a:p>
            <a:r>
              <a:rPr lang="en-US" altLang="zh-CN" sz="1800" b="1">
                <a:latin typeface="黑体" panose="02010609060101010101" pitchFamily="49" charset="-122"/>
                <a:ea typeface="黑体" panose="02010609060101010101" pitchFamily="49" charset="-122"/>
                <a:cs typeface="黑体" panose="02010609060101010101" pitchFamily="49" charset="-122"/>
              </a:rPr>
              <a:t> </a:t>
            </a:r>
            <a:endParaRPr lang="en-US" altLang="zh-CN" sz="1800" b="1">
              <a:latin typeface="黑体" panose="02010609060101010101" pitchFamily="49" charset="-122"/>
              <a:ea typeface="黑体" panose="02010609060101010101" pitchFamily="49" charset="-122"/>
              <a:cs typeface="黑体" panose="02010609060101010101" pitchFamily="49" charset="-122"/>
            </a:endParaRPr>
          </a:p>
          <a:p>
            <a:r>
              <a:rPr lang="zh-CN" altLang="en-US" sz="1800" b="1">
                <a:latin typeface="黑体" panose="02010609060101010101" pitchFamily="49" charset="-122"/>
                <a:ea typeface="黑体" panose="02010609060101010101" pitchFamily="49" charset="-122"/>
                <a:cs typeface="黑体" panose="02010609060101010101" pitchFamily="49" charset="-122"/>
              </a:rPr>
              <a:t>黄昏照样的温柔，美丽，平静。但一个人若体念到这个当前一切时，也就照样的在这黄昏中会有点儿</a:t>
            </a:r>
            <a:r>
              <a:rPr lang="zh-CN"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薄薄的凄凉。</a:t>
            </a:r>
            <a:r>
              <a:rPr lang="zh-CN" altLang="en-US" sz="1800" b="1">
                <a:latin typeface="黑体" panose="02010609060101010101" pitchFamily="49" charset="-122"/>
                <a:ea typeface="黑体" panose="02010609060101010101" pitchFamily="49" charset="-122"/>
                <a:cs typeface="黑体" panose="02010609060101010101" pitchFamily="49" charset="-122"/>
              </a:rPr>
              <a:t>于是，这日子成为痛苦的东西了。翠翠在成熟中的生命，觉得好像缺少了什么。好像眼见到这个日子过去了，想在一件新的人事上攀住它，但不成。好像生活太平凡了，</a:t>
            </a:r>
            <a:r>
              <a:rPr lang="zh-CN"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忍受不住</a:t>
            </a:r>
            <a:r>
              <a:rPr lang="zh-CN" altLang="en-US" sz="1800" b="1">
                <a:latin typeface="黑体" panose="02010609060101010101" pitchFamily="49" charset="-122"/>
                <a:ea typeface="黑体" panose="02010609060101010101" pitchFamily="49" charset="-122"/>
                <a:cs typeface="黑体" panose="02010609060101010101" pitchFamily="49" charset="-122"/>
              </a:rPr>
              <a:t>。</a:t>
            </a:r>
            <a:endParaRPr lang="zh-CN" altLang="en-US" sz="1800" b="1">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2"/>
          <p:cNvSpPr txBox="1"/>
          <p:nvPr/>
        </p:nvSpPr>
        <p:spPr>
          <a:xfrm>
            <a:off x="35560" y="5805170"/>
            <a:ext cx="8664575" cy="922020"/>
          </a:xfrm>
          <a:prstGeom prst="rect">
            <a:avLst/>
          </a:prstGeom>
          <a:noFill/>
          <a:ln w="12700">
            <a:solidFill>
              <a:schemeClr val="tx1"/>
            </a:solidFill>
          </a:ln>
        </p:spPr>
        <p:txBody>
          <a:bodyPr wrap="square" rtlCol="0" anchor="t">
            <a:spAutoFit/>
          </a:bodyPr>
          <a:p>
            <a:r>
              <a:rPr lang="zh-CN" altLang="en-US" b="1">
                <a:latin typeface="黑体" panose="02010609060101010101" pitchFamily="49" charset="-122"/>
                <a:ea typeface="黑体" panose="02010609060101010101" pitchFamily="49" charset="-122"/>
                <a:cs typeface="黑体" panose="02010609060101010101" pitchFamily="49" charset="-122"/>
              </a:rPr>
              <a:t>翠翠不能忘记祖父所说的事情。梦中灵魂为一种美妙歌声浮起来了，仿佛轻轻地各处飘着……飞到对溪悬崖半腰摘了一大把虎耳草，得到了虎耳草，</a:t>
            </a:r>
            <a:r>
              <a:rPr lang="zh-CN" altLang="en-US" b="1">
                <a:solidFill>
                  <a:srgbClr val="FF0000"/>
                </a:solidFill>
                <a:latin typeface="黑体" panose="02010609060101010101" pitchFamily="49" charset="-122"/>
                <a:ea typeface="黑体" panose="02010609060101010101" pitchFamily="49" charset="-122"/>
                <a:cs typeface="黑体" panose="02010609060101010101" pitchFamily="49" charset="-122"/>
              </a:rPr>
              <a:t>我可不知道把这个东西交给谁去了。</a:t>
            </a:r>
            <a:endParaRPr lang="zh-CN" altLang="en-US"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Rectangle 4"/>
          <p:cNvSpPr/>
          <p:nvPr/>
        </p:nvSpPr>
        <p:spPr>
          <a:xfrm>
            <a:off x="179070" y="4077335"/>
            <a:ext cx="8670290" cy="2276475"/>
          </a:xfrm>
          <a:prstGeom prst="rect">
            <a:avLst/>
          </a:prstGeom>
          <a:noFill/>
          <a:ln w="12700">
            <a:solidFill>
              <a:schemeClr val="tx1"/>
            </a:solidFill>
          </a:ln>
        </p:spPr>
        <p:txBody>
          <a:bodyPr wrap="square" anchor="ctr" anchorCtr="0">
            <a:spAutoFit/>
          </a:bodyPr>
          <a:p>
            <a:r>
              <a:rPr lang="zh-CN" altLang="en-US" sz="1800" b="1" dirty="0">
                <a:latin typeface="黑体" panose="02010609060101010101" pitchFamily="49" charset="-122"/>
                <a:ea typeface="黑体" panose="02010609060101010101" pitchFamily="49" charset="-122"/>
              </a:rPr>
              <a:t>这是规矩，祖父再不能说不接收了。但得了钱祖父却说话了，问那个人，新娘是什么地方人，明白了，又问姓什么，明白了，又问多大年纪，一起皆弄明白了。吹唢呐的一上岸后又把唢呐呜呜喇喇吹起来，一行人便翻山走了。祖父同翠翠留在船上，</a:t>
            </a:r>
            <a:r>
              <a:rPr lang="zh-CN" altLang="en-US" sz="2400" b="1" dirty="0">
                <a:solidFill>
                  <a:srgbClr val="0000FF"/>
                </a:solidFill>
                <a:latin typeface="黑体" panose="02010609060101010101" pitchFamily="49" charset="-122"/>
                <a:ea typeface="黑体" panose="02010609060101010101" pitchFamily="49" charset="-122"/>
              </a:rPr>
              <a:t>感情仿佛皆追着那唢呐声音走去，走了很远的路方回到自己身边来。</a:t>
            </a:r>
            <a:r>
              <a:rPr lang="zh-CN" altLang="en-US" sz="2000" b="1" dirty="0">
                <a:solidFill>
                  <a:schemeClr val="tx1"/>
                </a:solidFill>
                <a:latin typeface="黑体" panose="02010609060101010101" pitchFamily="49" charset="-122"/>
                <a:ea typeface="黑体" panose="02010609060101010101" pitchFamily="49" charset="-122"/>
              </a:rPr>
              <a:t>祖父掂着那红纸包封的分量说：“翠翠，宋家堡子里新嫁娘只十五岁。” </a:t>
            </a:r>
            <a:endParaRPr lang="zh-CN" altLang="en-US" sz="2000" b="1" dirty="0">
              <a:solidFill>
                <a:srgbClr val="FF3300"/>
              </a:solidFill>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翠翠明白祖父这句话的意思所在，</a:t>
            </a:r>
            <a:r>
              <a:rPr lang="zh-CN" altLang="en-US" sz="2000" b="1" dirty="0">
                <a:solidFill>
                  <a:srgbClr val="FF0000"/>
                </a:solidFill>
                <a:latin typeface="黑体" panose="02010609060101010101" pitchFamily="49" charset="-122"/>
                <a:ea typeface="黑体" panose="02010609060101010101" pitchFamily="49" charset="-122"/>
              </a:rPr>
              <a:t>不作理会，静静的把船拉动起来</a:t>
            </a:r>
            <a:r>
              <a:rPr lang="zh-CN" altLang="en-US" sz="2000" b="1" dirty="0">
                <a:latin typeface="黑体" panose="02010609060101010101" pitchFamily="49" charset="-122"/>
                <a:ea typeface="黑体" panose="02010609060101010101" pitchFamily="49" charset="-122"/>
              </a:rPr>
              <a:t>。 </a:t>
            </a:r>
            <a:endParaRPr lang="zh-CN" altLang="en-US" sz="2000" b="1" dirty="0">
              <a:latin typeface="黑体" panose="02010609060101010101" pitchFamily="49" charset="-122"/>
              <a:ea typeface="黑体" panose="02010609060101010101" pitchFamily="49" charset="-122"/>
            </a:endParaRPr>
          </a:p>
        </p:txBody>
      </p:sp>
      <p:sp>
        <p:nvSpPr>
          <p:cNvPr id="38914" name="Rectangle 5"/>
          <p:cNvSpPr/>
          <p:nvPr/>
        </p:nvSpPr>
        <p:spPr>
          <a:xfrm>
            <a:off x="174625" y="2132965"/>
            <a:ext cx="8813800" cy="1322070"/>
          </a:xfrm>
          <a:prstGeom prst="rect">
            <a:avLst/>
          </a:prstGeom>
          <a:noFill/>
          <a:ln w="12700">
            <a:solidFill>
              <a:schemeClr val="tx1"/>
            </a:solidFill>
          </a:ln>
        </p:spPr>
        <p:txBody>
          <a:bodyPr wrap="square" anchor="ctr" anchorCtr="0">
            <a:spAutoFit/>
          </a:bodyPr>
          <a:p>
            <a:pPr eaLnBrk="0" hangingPunct="0"/>
            <a:r>
              <a:rPr lang="zh-CN" altLang="en-US" sz="2000" b="1" dirty="0">
                <a:latin typeface="黑体" panose="02010609060101010101" pitchFamily="49" charset="-122"/>
                <a:ea typeface="黑体" panose="02010609060101010101" pitchFamily="49" charset="-122"/>
              </a:rPr>
              <a:t>远处有吹唢呐的声音，她知道那是什么事情，且知道唢呐方向，要祖父同她下了船，把船拉过家中那边岸旁去</a:t>
            </a:r>
            <a:r>
              <a:rPr lang="en-US" altLang="zh-CN" sz="2000" b="1" dirty="0">
                <a:latin typeface="黑体" panose="02010609060101010101" pitchFamily="49" charset="-122"/>
                <a:ea typeface="黑体" panose="02010609060101010101" pitchFamily="49" charset="-122"/>
              </a:rPr>
              <a:t>……</a:t>
            </a:r>
            <a:endParaRPr lang="en-US" altLang="zh-CN" sz="2000" b="1" dirty="0">
              <a:latin typeface="黑体" panose="02010609060101010101" pitchFamily="49" charset="-122"/>
              <a:ea typeface="黑体" panose="02010609060101010101" pitchFamily="49" charset="-122"/>
            </a:endParaRPr>
          </a:p>
          <a:p>
            <a:pPr eaLnBrk="0" hangingPunct="0"/>
            <a:r>
              <a:rPr lang="zh-CN" altLang="en-US" sz="2000" b="1" dirty="0">
                <a:latin typeface="黑体" panose="02010609060101010101" pitchFamily="49" charset="-122"/>
                <a:ea typeface="黑体" panose="02010609060101010101" pitchFamily="49" charset="-122"/>
              </a:rPr>
              <a:t>为了想早早的看到那迎婚送亲的喜轿，翠翠还爬到屋后塔下去眺望。祖父拉船，翠翠却傍花轿站定，</a:t>
            </a:r>
            <a:r>
              <a:rPr lang="zh-CN" altLang="en-US" sz="2000" b="1" dirty="0">
                <a:solidFill>
                  <a:srgbClr val="FF0000"/>
                </a:solidFill>
                <a:latin typeface="黑体" panose="02010609060101010101" pitchFamily="49" charset="-122"/>
                <a:ea typeface="黑体" panose="02010609060101010101" pitchFamily="49" charset="-122"/>
              </a:rPr>
              <a:t>去欣赏每一个人的脸色与花轿上的流苏。</a:t>
            </a:r>
            <a:r>
              <a:rPr lang="zh-CN" altLang="en-US" sz="2000" b="1" dirty="0">
                <a:solidFill>
                  <a:srgbClr val="0000FF"/>
                </a:solidFill>
                <a:latin typeface="黑体" panose="02010609060101010101" pitchFamily="49" charset="-122"/>
                <a:ea typeface="黑体" panose="02010609060101010101" pitchFamily="49" charset="-122"/>
              </a:rPr>
              <a:t> </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37891" name="矩形 3"/>
          <p:cNvSpPr/>
          <p:nvPr/>
        </p:nvSpPr>
        <p:spPr>
          <a:xfrm>
            <a:off x="109538" y="332740"/>
            <a:ext cx="8878887" cy="1198880"/>
          </a:xfrm>
          <a:prstGeom prst="rect">
            <a:avLst/>
          </a:prstGeom>
          <a:noFill/>
          <a:ln w="12700" cap="flat" cmpd="sng">
            <a:solidFill>
              <a:schemeClr val="tx1"/>
            </a:solidFill>
            <a:prstDash val="solid"/>
            <a:miter/>
            <a:headEnd type="none" w="med" len="med"/>
            <a:tailEnd type="none" w="med" len="med"/>
          </a:ln>
        </p:spPr>
        <p:txBody>
          <a:bodyPr anchor="t" anchorCtr="0">
            <a:spAutoFit/>
          </a:bodyPr>
          <a:p>
            <a:pPr eaLnBrk="0" hangingPunct="0"/>
            <a:r>
              <a:rPr lang="zh-CN" altLang="en-US" sz="1800" b="1" dirty="0">
                <a:solidFill>
                  <a:schemeClr val="tx1"/>
                </a:solidFill>
                <a:latin typeface="黑体" panose="02010609060101010101" pitchFamily="49" charset="-122"/>
                <a:ea typeface="黑体" panose="02010609060101010101" pitchFamily="49" charset="-122"/>
              </a:rPr>
              <a:t>祖父说：“顺顺真是个好人，大方得很。大老也很好。这一家人都好！”翠翠说：“一家人都好，你认识他们一家人吗？”祖父不明白这句话的意思所在，因为今天太高兴一点，便笑着说：“翠翠，假若大老要你做媳妇，请人来做媒，你答应不答应？”</a:t>
            </a:r>
            <a:r>
              <a:rPr lang="zh-CN" altLang="en-US" sz="1800" b="1" dirty="0">
                <a:solidFill>
                  <a:srgbClr val="FF0000"/>
                </a:solidFill>
                <a:latin typeface="黑体" panose="02010609060101010101" pitchFamily="49" charset="-122"/>
                <a:ea typeface="黑体" panose="02010609060101010101" pitchFamily="49" charset="-122"/>
              </a:rPr>
              <a:t>翠翠就说：“爷爷，你疯了！再说我就生你的气！”</a:t>
            </a:r>
            <a:endParaRPr lang="zh-CN" altLang="en-US" sz="18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矩形 2"/>
          <p:cNvSpPr/>
          <p:nvPr/>
        </p:nvSpPr>
        <p:spPr>
          <a:xfrm>
            <a:off x="35243" y="116523"/>
            <a:ext cx="3042920" cy="521970"/>
          </a:xfrm>
          <a:prstGeom prst="rect">
            <a:avLst/>
          </a:prstGeom>
          <a:noFill/>
          <a:ln w="28575" cap="flat" cmpd="sng">
            <a:solidFill>
              <a:schemeClr val="tx1"/>
            </a:solidFill>
            <a:prstDash val="solid"/>
            <a:miter/>
            <a:headEnd type="none" w="med" len="med"/>
            <a:tailEnd type="none" w="med" len="med"/>
          </a:ln>
        </p:spPr>
        <p:txBody>
          <a:bodyPr wrap="none" anchor="t" anchorCtr="0">
            <a:spAutoFit/>
          </a:bodyPr>
          <a:p>
            <a:r>
              <a:rPr lang="zh-CN" altLang="en-US" sz="2800" b="1" dirty="0">
                <a:solidFill>
                  <a:srgbClr val="FF0000"/>
                </a:solidFill>
                <a:latin typeface="黑体" panose="02010609060101010101" pitchFamily="49" charset="-122"/>
                <a:ea typeface="黑体" panose="02010609060101010101" pitchFamily="49" charset="-122"/>
              </a:rPr>
              <a:t>人情的温暖与孤寂</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50182" name="矩形 6"/>
          <p:cNvSpPr/>
          <p:nvPr/>
        </p:nvSpPr>
        <p:spPr>
          <a:xfrm>
            <a:off x="251460" y="1268413"/>
            <a:ext cx="6715760" cy="583565"/>
          </a:xfrm>
          <a:prstGeom prst="rect">
            <a:avLst/>
          </a:prstGeom>
          <a:noFill/>
          <a:ln w="28575" cap="flat" cmpd="sng">
            <a:solidFill>
              <a:schemeClr val="tx1"/>
            </a:solidFill>
            <a:prstDash val="solid"/>
            <a:miter/>
            <a:headEnd type="none" w="med" len="med"/>
            <a:tailEnd type="none" w="med" len="med"/>
          </a:ln>
        </p:spPr>
        <p:txBody>
          <a:bodyPr wrap="none" anchor="t" anchorCtr="0">
            <a:spAutoFit/>
          </a:bodyPr>
          <a:p>
            <a:pPr algn="l"/>
            <a:r>
              <a:rPr lang="zh-CN" altLang="en-US" sz="3200" b="1" dirty="0">
                <a:solidFill>
                  <a:srgbClr val="FF0000"/>
                </a:solidFill>
                <a:latin typeface="黑体" panose="02010609060101010101" pitchFamily="49" charset="-122"/>
                <a:ea typeface="黑体" panose="02010609060101010101" pitchFamily="49" charset="-122"/>
              </a:rPr>
              <a:t>翠翠懵懂孤独，爱而不得的青春隐痛</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7" name="矩形 6"/>
          <p:cNvSpPr/>
          <p:nvPr/>
        </p:nvSpPr>
        <p:spPr>
          <a:xfrm>
            <a:off x="251460" y="2348865"/>
            <a:ext cx="8210550" cy="3415030"/>
          </a:xfrm>
          <a:prstGeom prst="rect">
            <a:avLst/>
          </a:prstGeom>
          <a:noFill/>
          <a:ln w="28575" cap="flat" cmpd="sng">
            <a:noFill/>
            <a:prstDash val="solid"/>
            <a:miter/>
            <a:headEnd type="none" w="med" len="med"/>
            <a:tailEnd type="none" w="med" len="med"/>
          </a:ln>
        </p:spPr>
        <p:txBody>
          <a:bodyPr wrap="square" anchor="t" anchorCtr="0">
            <a:spAutoFit/>
          </a:bodyPr>
          <a:p>
            <a:endParaRPr lang="en-US" altLang="zh-CN" sz="2400" b="1" dirty="0">
              <a:ln>
                <a:noFill/>
              </a:ln>
              <a:solidFill>
                <a:srgbClr val="FF0000"/>
              </a:solidFill>
              <a:latin typeface="黑体" panose="02010609060101010101" pitchFamily="49" charset="-122"/>
              <a:ea typeface="黑体" panose="02010609060101010101" pitchFamily="49" charset="-122"/>
            </a:endParaRPr>
          </a:p>
          <a:p>
            <a:r>
              <a:rPr lang="zh-CN" altLang="en-US" sz="2400" b="1" dirty="0">
                <a:ln>
                  <a:noFill/>
                </a:ln>
                <a:solidFill>
                  <a:srgbClr val="FF0000"/>
                </a:solidFill>
                <a:latin typeface="黑体" panose="02010609060101010101" pitchFamily="49" charset="-122"/>
                <a:ea typeface="黑体" panose="02010609060101010101" pitchFamily="49" charset="-122"/>
              </a:rPr>
              <a:t>1. 自幼无父无母，只有爷爷相伴，骨子里天生孤独敏感；情窦初开、内心空虚、无名孤独</a:t>
            </a:r>
            <a:r>
              <a:rPr lang="en-US" altLang="zh-CN" sz="2400" b="1" dirty="0">
                <a:ln>
                  <a:noFill/>
                </a:ln>
                <a:solidFill>
                  <a:srgbClr val="FF0000"/>
                </a:solidFill>
                <a:latin typeface="黑体" panose="02010609060101010101" pitchFamily="49" charset="-122"/>
                <a:ea typeface="黑体" panose="02010609060101010101" pitchFamily="49" charset="-122"/>
              </a:rPr>
              <a:t>.</a:t>
            </a:r>
            <a:endParaRPr lang="zh-CN" altLang="en-US" sz="2400" b="1" dirty="0">
              <a:ln>
                <a:noFill/>
              </a:ln>
              <a:solidFill>
                <a:srgbClr val="FF0000"/>
              </a:solidFill>
              <a:latin typeface="黑体" panose="02010609060101010101" pitchFamily="49" charset="-122"/>
              <a:ea typeface="黑体" panose="02010609060101010101" pitchFamily="49" charset="-122"/>
            </a:endParaRPr>
          </a:p>
          <a:p>
            <a:endParaRPr lang="zh-CN" altLang="en-US" sz="2400" b="1" dirty="0">
              <a:ln>
                <a:noFill/>
              </a:ln>
              <a:solidFill>
                <a:srgbClr val="FF0000"/>
              </a:solidFill>
              <a:latin typeface="黑体" panose="02010609060101010101" pitchFamily="49" charset="-122"/>
              <a:ea typeface="黑体" panose="02010609060101010101" pitchFamily="49" charset="-122"/>
            </a:endParaRPr>
          </a:p>
          <a:p>
            <a:r>
              <a:rPr lang="zh-CN" altLang="en-US" sz="2400" b="1" dirty="0">
                <a:ln>
                  <a:noFill/>
                </a:ln>
                <a:solidFill>
                  <a:srgbClr val="FF0000"/>
                </a:solidFill>
                <a:latin typeface="黑体" panose="02010609060101010101" pitchFamily="49" charset="-122"/>
                <a:ea typeface="黑体" panose="02010609060101010101" pitchFamily="49" charset="-122"/>
              </a:rPr>
              <a:t>2. 对傩送萌生朦胧爱意，羞涩胆怯、不敢言说，心事藏在心底无人诉说；</a:t>
            </a:r>
            <a:endParaRPr lang="zh-CN" altLang="en-US" sz="2400" b="1" dirty="0">
              <a:ln>
                <a:noFill/>
              </a:ln>
              <a:solidFill>
                <a:srgbClr val="FF0000"/>
              </a:solidFill>
              <a:latin typeface="黑体" panose="02010609060101010101" pitchFamily="49" charset="-122"/>
              <a:ea typeface="黑体" panose="02010609060101010101" pitchFamily="49" charset="-122"/>
            </a:endParaRPr>
          </a:p>
          <a:p>
            <a:endParaRPr lang="zh-CN" altLang="en-US" sz="2400" b="1" dirty="0">
              <a:ln>
                <a:noFill/>
              </a:ln>
              <a:solidFill>
                <a:srgbClr val="FF0000"/>
              </a:solidFill>
              <a:latin typeface="黑体" panose="02010609060101010101" pitchFamily="49" charset="-122"/>
              <a:ea typeface="黑体" panose="02010609060101010101" pitchFamily="49" charset="-122"/>
            </a:endParaRPr>
          </a:p>
          <a:p>
            <a:r>
              <a:rPr lang="zh-CN" altLang="en-US" sz="2400" b="1" dirty="0">
                <a:ln>
                  <a:noFill/>
                </a:ln>
                <a:solidFill>
                  <a:srgbClr val="FF0000"/>
                </a:solidFill>
                <a:latin typeface="黑体" panose="02010609060101010101" pitchFamily="49" charset="-122"/>
                <a:ea typeface="黑体" panose="02010609060101010101" pitchFamily="49" charset="-122"/>
              </a:rPr>
              <a:t>3. 天性单纯懵懂，看不懂人情世故，也读不懂命运，无意中造成误会，搅乱姻缘；</a:t>
            </a:r>
            <a:endParaRPr lang="zh-CN" altLang="en-US" sz="2400" b="1" dirty="0">
              <a:ln>
                <a:noFill/>
              </a:ln>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82"/>
                                        </p:tgtEl>
                                        <p:attrNameLst>
                                          <p:attrName>style.visibility</p:attrName>
                                        </p:attrNameLst>
                                      </p:cBhvr>
                                      <p:to>
                                        <p:strVal val="visible"/>
                                      </p:to>
                                    </p:set>
                                    <p:anim calcmode="lin" valueType="num">
                                      <p:cBhvr additive="base">
                                        <p:cTn id="7" dur="500" fill="hold"/>
                                        <p:tgtEl>
                                          <p:spTgt spid="50182"/>
                                        </p:tgtEl>
                                        <p:attrNameLst>
                                          <p:attrName>ppt_x</p:attrName>
                                        </p:attrNameLst>
                                      </p:cBhvr>
                                      <p:tavLst>
                                        <p:tav tm="0">
                                          <p:val>
                                            <p:strVal val="#ppt_x"/>
                                          </p:val>
                                        </p:tav>
                                        <p:tav tm="100000">
                                          <p:val>
                                            <p:strVal val="#ppt_x"/>
                                          </p:val>
                                        </p:tav>
                                      </p:tavLst>
                                    </p:anim>
                                    <p:anim calcmode="lin" valueType="num">
                                      <p:cBhvr additive="base">
                                        <p:cTn id="8" dur="500" fill="hold"/>
                                        <p:tgtEl>
                                          <p:spTgt spid="501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 calcmode="lin" valueType="num">
                                      <p:cBhvr additive="base">
                                        <p:cTn id="2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2"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Text Box 4"/>
          <p:cNvSpPr txBox="1"/>
          <p:nvPr/>
        </p:nvSpPr>
        <p:spPr>
          <a:xfrm>
            <a:off x="179070" y="116205"/>
            <a:ext cx="8799830" cy="3672205"/>
          </a:xfrm>
          <a:prstGeom prst="rect">
            <a:avLst/>
          </a:prstGeom>
          <a:noFill/>
          <a:ln w="9525">
            <a:noFill/>
          </a:ln>
        </p:spPr>
        <p:txBody>
          <a:bodyPr wrap="square" anchor="t" anchorCtr="0">
            <a:noAutofit/>
          </a:bodyPr>
          <a:p>
            <a:pPr>
              <a:spcBef>
                <a:spcPct val="50000"/>
              </a:spcBef>
            </a:pPr>
            <a:r>
              <a:rPr lang="zh-CN" altLang="en-US" sz="2400" b="1" dirty="0">
                <a:latin typeface="黑体" panose="02010609060101010101" pitchFamily="49" charset="-122"/>
                <a:ea typeface="黑体" panose="02010609060101010101" pitchFamily="49" charset="-122"/>
              </a:rPr>
              <a:t>爱情的悲剧：</a:t>
            </a:r>
            <a:endParaRPr lang="zh-CN" altLang="en-US" sz="2400" b="1" dirty="0">
              <a:latin typeface="黑体" panose="02010609060101010101" pitchFamily="49" charset="-122"/>
              <a:ea typeface="黑体" panose="02010609060101010101" pitchFamily="49" charset="-122"/>
            </a:endParaRPr>
          </a:p>
          <a:p>
            <a:pPr>
              <a:spcBef>
                <a:spcPct val="50000"/>
              </a:spcBef>
            </a:pPr>
            <a:r>
              <a:rPr lang="zh-CN" altLang="en-US" sz="2400" b="1" dirty="0">
                <a:latin typeface="黑体" panose="02010609060101010101" pitchFamily="49" charset="-122"/>
                <a:ea typeface="黑体" panose="02010609060101010101" pitchFamily="49" charset="-122"/>
              </a:rPr>
              <a:t>哥哥在糊里糊涂地陷入爱情的矛盾中后，因为竞争的失败孤独地离开并死于意外</a:t>
            </a:r>
            <a:endParaRPr lang="zh-CN" altLang="en-US" sz="2400" b="1" dirty="0">
              <a:latin typeface="黑体" panose="02010609060101010101" pitchFamily="49" charset="-122"/>
              <a:ea typeface="黑体" panose="02010609060101010101" pitchFamily="49" charset="-122"/>
            </a:endParaRPr>
          </a:p>
          <a:p>
            <a:pPr>
              <a:spcBef>
                <a:spcPct val="50000"/>
              </a:spcBef>
            </a:pPr>
            <a:r>
              <a:rPr lang="zh-CN" altLang="en-US" sz="2400" b="1" dirty="0">
                <a:latin typeface="黑体" panose="02010609060101010101" pitchFamily="49" charset="-122"/>
                <a:ea typeface="黑体" panose="02010609060101010101" pitchFamily="49" charset="-122"/>
              </a:rPr>
              <a:t>弟弟也是孤独地追求着爱情，唱情歌而不为心上人所知。傩送在金钱与爱情之间选择了爱情，却相信因果报应，无法再向翠翠靠近一步，只身下了桃源。</a:t>
            </a:r>
            <a:endParaRPr lang="zh-CN" altLang="en-US" sz="2400" b="1" dirty="0">
              <a:latin typeface="黑体" panose="02010609060101010101" pitchFamily="49" charset="-122"/>
              <a:ea typeface="黑体" panose="02010609060101010101" pitchFamily="49" charset="-122"/>
            </a:endParaRPr>
          </a:p>
          <a:p>
            <a:pPr>
              <a:spcBef>
                <a:spcPct val="50000"/>
              </a:spcBef>
            </a:pPr>
            <a:r>
              <a:rPr lang="zh-CN" altLang="en-US" sz="2400" b="1" dirty="0">
                <a:latin typeface="黑体" panose="02010609060101010101" pitchFamily="49" charset="-122"/>
                <a:ea typeface="黑体" panose="02010609060101010101" pitchFamily="49" charset="-122"/>
              </a:rPr>
              <a:t>“船总性格虽异常豪爽，可不愿意间接地把第一个儿子弄死的女孩，又来作第二个儿子的媳妇。”</a:t>
            </a:r>
            <a:endParaRPr lang="zh-CN" altLang="en-US" sz="2400" b="1" dirty="0">
              <a:latin typeface="黑体" panose="02010609060101010101" pitchFamily="49" charset="-122"/>
              <a:ea typeface="黑体" panose="02010609060101010101" pitchFamily="49" charset="-122"/>
            </a:endParaRPr>
          </a:p>
          <a:p>
            <a:pPr>
              <a:spcBef>
                <a:spcPct val="50000"/>
              </a:spcBef>
            </a:pPr>
            <a:endParaRPr lang="zh-CN" altLang="en-US" sz="2400" b="1" dirty="0">
              <a:latin typeface="黑体" panose="02010609060101010101" pitchFamily="49" charset="-122"/>
              <a:ea typeface="黑体" panose="02010609060101010101" pitchFamily="49" charset="-122"/>
            </a:endParaRPr>
          </a:p>
        </p:txBody>
      </p:sp>
      <p:sp>
        <p:nvSpPr>
          <p:cNvPr id="86021" name="Text Box 5"/>
          <p:cNvSpPr txBox="1"/>
          <p:nvPr/>
        </p:nvSpPr>
        <p:spPr>
          <a:xfrm>
            <a:off x="178753" y="4220845"/>
            <a:ext cx="8715375" cy="1383665"/>
          </a:xfrm>
          <a:prstGeom prst="rect">
            <a:avLst/>
          </a:prstGeom>
          <a:solidFill>
            <a:schemeClr val="bg1"/>
          </a:solidFill>
          <a:ln w="9525">
            <a:noFill/>
          </a:ln>
        </p:spPr>
        <p:txBody>
          <a:bodyPr anchor="t" anchorCtr="0">
            <a:spAutoFit/>
          </a:bodyPr>
          <a:p>
            <a:pPr>
              <a:spcBef>
                <a:spcPct val="50000"/>
              </a:spcBef>
            </a:pPr>
            <a:r>
              <a:rPr lang="zh-CN" altLang="en-US" sz="2400" b="1" dirty="0">
                <a:solidFill>
                  <a:srgbClr val="0000FF"/>
                </a:solidFill>
                <a:latin typeface="黑体" panose="02010609060101010101" pitchFamily="49" charset="-122"/>
                <a:ea typeface="黑体" panose="02010609060101010101" pitchFamily="49" charset="-122"/>
              </a:rPr>
              <a:t>（</a:t>
            </a:r>
            <a:r>
              <a:rPr lang="en-US" altLang="zh-CN" sz="2400" b="1" dirty="0">
                <a:solidFill>
                  <a:srgbClr val="0000FF"/>
                </a:solidFill>
                <a:latin typeface="黑体" panose="02010609060101010101" pitchFamily="49" charset="-122"/>
                <a:ea typeface="黑体" panose="02010609060101010101" pitchFamily="49" charset="-122"/>
              </a:rPr>
              <a:t>1</a:t>
            </a:r>
            <a:r>
              <a:rPr lang="zh-CN" altLang="en-US" sz="2400" b="1" dirty="0">
                <a:solidFill>
                  <a:srgbClr val="0000FF"/>
                </a:solidFill>
                <a:latin typeface="黑体" panose="02010609060101010101" pitchFamily="49" charset="-122"/>
                <a:ea typeface="黑体" panose="02010609060101010101" pitchFamily="49" charset="-122"/>
              </a:rPr>
              <a:t>）真实地表现了“不悖乎人性”的人生形式：</a:t>
            </a:r>
            <a:endParaRPr lang="zh-CN" altLang="en-US" sz="2400" b="1" dirty="0">
              <a:solidFill>
                <a:srgbClr val="0000FF"/>
              </a:solidFill>
              <a:latin typeface="黑体" panose="02010609060101010101" pitchFamily="49" charset="-122"/>
              <a:ea typeface="黑体" panose="02010609060101010101" pitchFamily="49" charset="-122"/>
            </a:endParaRPr>
          </a:p>
          <a:p>
            <a:pPr>
              <a:spcBef>
                <a:spcPct val="50000"/>
              </a:spcBef>
            </a:pPr>
            <a:r>
              <a:rPr lang="zh-CN" altLang="en-US" sz="2400" b="1" dirty="0">
                <a:solidFill>
                  <a:srgbClr val="0000FF"/>
                </a:solidFill>
                <a:latin typeface="黑体" panose="02010609060101010101" pitchFamily="49" charset="-122"/>
                <a:ea typeface="黑体" panose="02010609060101010101" pitchFamily="49" charset="-122"/>
              </a:rPr>
              <a:t>优美、健康、自然</a:t>
            </a:r>
            <a:r>
              <a:rPr lang="en-US" altLang="zh-CN" sz="4000" b="1" dirty="0">
                <a:solidFill>
                  <a:srgbClr val="0000FF"/>
                </a:solidFill>
                <a:latin typeface="黑体" panose="02010609060101010101" pitchFamily="49" charset="-122"/>
                <a:ea typeface="黑体" panose="02010609060101010101" pitchFamily="49" charset="-122"/>
              </a:rPr>
              <a:t>VS</a:t>
            </a:r>
            <a:r>
              <a:rPr lang="zh-CN" altLang="en-US" sz="2400" b="1" dirty="0">
                <a:solidFill>
                  <a:srgbClr val="0000FF"/>
                </a:solidFill>
                <a:latin typeface="黑体" panose="02010609060101010101" pitchFamily="49" charset="-122"/>
                <a:ea typeface="黑体" panose="02010609060101010101" pitchFamily="49" charset="-122"/>
              </a:rPr>
              <a:t>人性的阴暗面、迷信、心灵的顽疾</a:t>
            </a:r>
            <a:endParaRPr lang="zh-CN" altLang="en-US" sz="2400" b="1" dirty="0">
              <a:solidFill>
                <a:srgbClr val="0000FF"/>
              </a:solidFill>
              <a:latin typeface="黑体" panose="02010609060101010101" pitchFamily="49" charset="-122"/>
              <a:ea typeface="黑体" panose="02010609060101010101" pitchFamily="49" charset="-122"/>
            </a:endParaRPr>
          </a:p>
        </p:txBody>
      </p:sp>
      <p:sp>
        <p:nvSpPr>
          <p:cNvPr id="86022" name="Text Box 6"/>
          <p:cNvSpPr txBox="1"/>
          <p:nvPr/>
        </p:nvSpPr>
        <p:spPr>
          <a:xfrm>
            <a:off x="-36830" y="6021070"/>
            <a:ext cx="9109075" cy="523875"/>
          </a:xfrm>
          <a:prstGeom prst="rect">
            <a:avLst/>
          </a:prstGeom>
          <a:solidFill>
            <a:schemeClr val="bg1"/>
          </a:solidFill>
          <a:ln w="9525">
            <a:noFill/>
          </a:ln>
        </p:spPr>
        <p:txBody>
          <a:bodyPr anchor="t" anchorCtr="0">
            <a:spAutoFit/>
          </a:bodyPr>
          <a:p>
            <a:pPr>
              <a:spcBef>
                <a:spcPct val="50000"/>
              </a:spcBef>
            </a:pPr>
            <a:r>
              <a:rPr lang="zh-CN" altLang="en-US" sz="2800" b="1" dirty="0">
                <a:solidFill>
                  <a:srgbClr val="0000FF"/>
                </a:solidFill>
                <a:latin typeface="Arial" panose="020B0604020202020204" pitchFamily="34" charset="0"/>
                <a:ea typeface="宋体" panose="02010600030101010101" pitchFamily="2" charset="-122"/>
              </a:rPr>
              <a:t>（</a:t>
            </a:r>
            <a:r>
              <a:rPr lang="en-US" altLang="zh-CN" sz="2800" b="1" dirty="0">
                <a:solidFill>
                  <a:srgbClr val="0000FF"/>
                </a:solidFill>
                <a:latin typeface="Arial" panose="020B0604020202020204" pitchFamily="34" charset="0"/>
                <a:ea typeface="宋体" panose="02010600030101010101" pitchFamily="2" charset="-122"/>
              </a:rPr>
              <a:t>2</a:t>
            </a:r>
            <a:r>
              <a:rPr lang="zh-CN" altLang="en-US" sz="2800" b="1" dirty="0">
                <a:solidFill>
                  <a:srgbClr val="0000FF"/>
                </a:solidFill>
                <a:latin typeface="Arial" panose="020B0604020202020204" pitchFamily="34" charset="0"/>
                <a:ea typeface="宋体" panose="02010600030101010101" pitchFamily="2" charset="-122"/>
              </a:rPr>
              <a:t>）爱情的挫折：象征着人不能自主掌握命运的悲剧。</a:t>
            </a:r>
            <a:endParaRPr lang="zh-CN" altLang="en-US" sz="2800" b="1" dirty="0">
              <a:solidFill>
                <a:srgbClr val="0000FF"/>
              </a:solidFill>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1"/>
                                        </p:tgtEl>
                                        <p:attrNameLst>
                                          <p:attrName>style.visibility</p:attrName>
                                        </p:attrNameLst>
                                      </p:cBhvr>
                                      <p:to>
                                        <p:strVal val="visible"/>
                                      </p:to>
                                    </p:set>
                                    <p:animEffect transition="in" filter="blinds(horizontal)">
                                      <p:cBhvr>
                                        <p:cTn id="7" dur="500"/>
                                        <p:tgtEl>
                                          <p:spTgt spid="860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022"/>
                                        </p:tgtEl>
                                        <p:attrNameLst>
                                          <p:attrName>style.visibility</p:attrName>
                                        </p:attrNameLst>
                                      </p:cBhvr>
                                      <p:to>
                                        <p:strVal val="visible"/>
                                      </p:to>
                                    </p:set>
                                    <p:animEffect transition="in" filter="blinds(horizontal)">
                                      <p:cBhvr>
                                        <p:cTn id="12" dur="500"/>
                                        <p:tgtEl>
                                          <p:spTgt spid="86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bldLvl="0" animBg="1"/>
      <p:bldP spid="8602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9218" name="Text Box 2"/>
          <p:cNvSpPr txBox="1"/>
          <p:nvPr/>
        </p:nvSpPr>
        <p:spPr>
          <a:xfrm>
            <a:off x="3687763" y="1201738"/>
            <a:ext cx="184150" cy="366712"/>
          </a:xfrm>
          <a:prstGeom prst="rect">
            <a:avLst/>
          </a:prstGeom>
          <a:noFill/>
          <a:ln w="9525">
            <a:noFill/>
          </a:ln>
        </p:spPr>
        <p:txBody>
          <a:bodyPr wrap="none" anchor="t" anchorCtr="0">
            <a:spAutoFit/>
          </a:bodyPr>
          <a:p>
            <a:endParaRPr lang="zh-CN" altLang="zh-CN" dirty="0">
              <a:latin typeface="Arial" panose="020B0604020202020204" pitchFamily="34" charset="0"/>
              <a:ea typeface="宋体" panose="02010600030101010101" pitchFamily="2" charset="-122"/>
            </a:endParaRPr>
          </a:p>
        </p:txBody>
      </p:sp>
      <p:sp>
        <p:nvSpPr>
          <p:cNvPr id="9219" name="Text Box 3"/>
          <p:cNvSpPr txBox="1"/>
          <p:nvPr/>
        </p:nvSpPr>
        <p:spPr>
          <a:xfrm>
            <a:off x="3275965" y="908685"/>
            <a:ext cx="5782945" cy="3169285"/>
          </a:xfrm>
          <a:prstGeom prst="rect">
            <a:avLst/>
          </a:prstGeom>
          <a:noFill/>
          <a:ln w="9525">
            <a:noFill/>
          </a:ln>
        </p:spPr>
        <p:txBody>
          <a:bodyPr wrap="square" anchor="t" anchorCtr="0">
            <a:spAutoFit/>
          </a:bodyPr>
          <a:p>
            <a:r>
              <a:rPr lang="zh-CN" altLang="en-US" sz="2000" b="1" dirty="0">
                <a:solidFill>
                  <a:srgbClr val="1C1C1C"/>
                </a:solidFill>
                <a:latin typeface="黑体" panose="02010609060101010101" pitchFamily="49" charset="-122"/>
                <a:ea typeface="黑体" panose="02010609060101010101" pitchFamily="49" charset="-122"/>
              </a:rPr>
              <a:t>    </a:t>
            </a:r>
            <a:r>
              <a:rPr lang="zh-CN" altLang="en-US" sz="2000" b="1" dirty="0">
                <a:solidFill>
                  <a:schemeClr val="accent2"/>
                </a:solidFill>
                <a:latin typeface="黑体" panose="02010609060101010101" pitchFamily="49" charset="-122"/>
                <a:ea typeface="黑体" panose="02010609060101010101" pitchFamily="49" charset="-122"/>
              </a:rPr>
              <a:t>只有小学文凭，却当大学教授。</a:t>
            </a:r>
            <a:r>
              <a:rPr lang="zh-CN" altLang="en-US" sz="2000" b="1" dirty="0">
                <a:solidFill>
                  <a:srgbClr val="1C1C1C"/>
                </a:solidFill>
                <a:latin typeface="黑体" panose="02010609060101010101" pitchFamily="49" charset="-122"/>
                <a:ea typeface="黑体" panose="02010609060101010101" pitchFamily="49" charset="-122"/>
              </a:rPr>
              <a:t>抗战爆发后到西南联大任教，1931年－1933年在山东大学任教。1946年回到北京大学任教。</a:t>
            </a:r>
            <a:endParaRPr lang="zh-CN" altLang="en-US" sz="2000" b="1" dirty="0">
              <a:solidFill>
                <a:srgbClr val="1C1C1C"/>
              </a:solidFill>
              <a:latin typeface="黑体" panose="02010609060101010101" pitchFamily="49" charset="-122"/>
              <a:ea typeface="黑体" panose="02010609060101010101" pitchFamily="49" charset="-122"/>
            </a:endParaRPr>
          </a:p>
          <a:p>
            <a:r>
              <a:rPr lang="zh-CN" altLang="en-US" sz="2000" b="1" dirty="0">
                <a:solidFill>
                  <a:srgbClr val="1C1C1C"/>
                </a:solidFill>
                <a:latin typeface="黑体" panose="02010609060101010101" pitchFamily="49" charset="-122"/>
                <a:ea typeface="黑体" panose="02010609060101010101" pitchFamily="49" charset="-122"/>
              </a:rPr>
              <a:t>编辑过《京报》《大公报》《益世报》等大报的文艺副刊，编撰过中小学国文课本，创办过文学杂志。到46岁，出版小说、散文、文论等共70多本，是中国同时代最多产的作家。</a:t>
            </a:r>
            <a:endParaRPr lang="zh-CN" altLang="en-US" sz="2000" b="1" dirty="0">
              <a:solidFill>
                <a:srgbClr val="1C1C1C"/>
              </a:solidFill>
              <a:latin typeface="黑体" panose="02010609060101010101" pitchFamily="49" charset="-122"/>
              <a:ea typeface="黑体" panose="02010609060101010101" pitchFamily="49" charset="-122"/>
            </a:endParaRPr>
          </a:p>
          <a:p>
            <a:r>
              <a:rPr lang="zh-CN" altLang="en-US" sz="2000" b="1" dirty="0">
                <a:solidFill>
                  <a:srgbClr val="1C1C1C"/>
                </a:solidFill>
                <a:latin typeface="黑体" panose="02010609060101010101" pitchFamily="49" charset="-122"/>
                <a:ea typeface="黑体" panose="02010609060101010101" pitchFamily="49" charset="-122"/>
              </a:rPr>
              <a:t>    建国后在中国历史博物馆和中国社会科学院历史研究所工作，主要从事中国古代历史的研究。1988年病逝于北京。</a:t>
            </a:r>
            <a:endParaRPr lang="zh-CN" altLang="en-US" sz="2000" b="1" dirty="0">
              <a:solidFill>
                <a:srgbClr val="1C1C1C"/>
              </a:solidFill>
              <a:latin typeface="黑体" panose="02010609060101010101" pitchFamily="49" charset="-122"/>
              <a:ea typeface="黑体" panose="02010609060101010101" pitchFamily="49" charset="-122"/>
            </a:endParaRPr>
          </a:p>
        </p:txBody>
      </p:sp>
      <p:pic>
        <p:nvPicPr>
          <p:cNvPr id="9220" name="Picture 4" descr="t">
            <a:hlinkClick r:id="rId2" action="ppaction://hlinksldjump"/>
          </p:cNvPr>
          <p:cNvPicPr>
            <a:picLocks noChangeAspect="1"/>
          </p:cNvPicPr>
          <p:nvPr/>
        </p:nvPicPr>
        <p:blipFill>
          <a:blip r:embed="rId3"/>
          <a:stretch>
            <a:fillRect/>
          </a:stretch>
        </p:blipFill>
        <p:spPr>
          <a:xfrm>
            <a:off x="179388" y="6294438"/>
            <a:ext cx="447675" cy="447675"/>
          </a:xfrm>
          <a:prstGeom prst="rect">
            <a:avLst/>
          </a:prstGeom>
          <a:noFill/>
          <a:ln w="9525">
            <a:noFill/>
          </a:ln>
        </p:spPr>
      </p:pic>
      <p:sp>
        <p:nvSpPr>
          <p:cNvPr id="10242" name="Text Box 2"/>
          <p:cNvSpPr txBox="1"/>
          <p:nvPr/>
        </p:nvSpPr>
        <p:spPr>
          <a:xfrm>
            <a:off x="395605" y="4725035"/>
            <a:ext cx="8377555" cy="1168400"/>
          </a:xfrm>
          <a:prstGeom prst="rect">
            <a:avLst/>
          </a:prstGeom>
          <a:noFill/>
          <a:ln w="9525">
            <a:noFill/>
          </a:ln>
        </p:spPr>
        <p:txBody>
          <a:bodyPr wrap="square" anchor="t" anchorCtr="0">
            <a:spAutoFit/>
          </a:bodyPr>
          <a:p>
            <a:pPr>
              <a:spcBef>
                <a:spcPct val="50000"/>
              </a:spcBef>
            </a:pPr>
            <a:r>
              <a:rPr lang="zh-CN" altLang="en-US" sz="2000" dirty="0">
                <a:latin typeface="黑体" panose="02010609060101010101" pitchFamily="49" charset="-122"/>
                <a:ea typeface="黑体" panose="02010609060101010101" pitchFamily="49" charset="-122"/>
              </a:rPr>
              <a:t>沈从文先生一直</a:t>
            </a:r>
            <a:r>
              <a:rPr lang="zh-CN" altLang="en-US" sz="2000" b="1" dirty="0">
                <a:solidFill>
                  <a:srgbClr val="FF5050"/>
                </a:solidFill>
                <a:latin typeface="黑体" panose="02010609060101010101" pitchFamily="49" charset="-122"/>
                <a:ea typeface="黑体" panose="02010609060101010101" pitchFamily="49" charset="-122"/>
              </a:rPr>
              <a:t>坚持自由主义立场，坚持文学要超越政治和商业的影响</a:t>
            </a:r>
            <a:endParaRPr lang="zh-CN" altLang="en-US" sz="2000" b="1" dirty="0">
              <a:solidFill>
                <a:srgbClr val="FF5050"/>
              </a:solidFill>
              <a:latin typeface="黑体" panose="02010609060101010101" pitchFamily="49" charset="-122"/>
              <a:ea typeface="黑体" panose="02010609060101010101" pitchFamily="49" charset="-122"/>
            </a:endParaRPr>
          </a:p>
          <a:p>
            <a:pPr>
              <a:spcBef>
                <a:spcPct val="50000"/>
              </a:spcBef>
            </a:pPr>
            <a:r>
              <a:rPr lang="zh-CN" altLang="en-US" sz="2000" b="1" dirty="0">
                <a:latin typeface="黑体" panose="02010609060101010101" pitchFamily="49" charset="-122"/>
                <a:ea typeface="黑体" panose="02010609060101010101" pitchFamily="49" charset="-122"/>
              </a:rPr>
              <a:t>朱光潜说：沈从文的文学庙堂里供奉的仅仅是人性，这种选择使他的作品显得冷静并具有永恒的价值。</a:t>
            </a:r>
            <a:endParaRPr lang="zh-CN" altLang="en-US" sz="20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ldLvl="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06998" y="1700530"/>
            <a:ext cx="8785225" cy="2245360"/>
          </a:xfrm>
          <a:prstGeom prst="rect">
            <a:avLst/>
          </a:prstGeom>
        </p:spPr>
        <p:txBody>
          <a:bodyPr>
            <a:spAutoFit/>
          </a:bodyPr>
          <a:lstStyle/>
          <a:p>
            <a:pPr marR="0" lvl="0" indent="901700" algn="just" defTabSz="914400" rtl="0" eaLnBrk="0" hangingPunct="0">
              <a:lnSpc>
                <a:spcPct val="100000"/>
              </a:lnSpc>
              <a:spcBef>
                <a:spcPct val="0"/>
              </a:spcBef>
              <a:spcAft>
                <a:spcPts val="0"/>
              </a:spcAft>
              <a:buClrTx/>
              <a:buSzTx/>
              <a:buFontTx/>
              <a:buNone/>
              <a:defRPr/>
            </a:pPr>
            <a:r>
              <a:rPr kumimoji="0" lang="zh-CN" altLang="zh-CN" sz="2800" b="1" i="0" u="none" strike="noStrike" kern="1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Times New Roman" panose="02020603050405020304" pitchFamily="18" charset="0"/>
              </a:rPr>
              <a:t>《边城》中没有凶神恶煞之人，也没有心怀不轨之人，都是心地善良可爱的人，但是他们的命运却逃不出悲哀的原则。命运加之于他们身上的都是不可承受的悲哀，可是他们却不曾怨过，一如既往地生活，在悲痛中默默接受这被安排的一切。</a:t>
            </a:r>
            <a:endParaRPr kumimoji="0" lang="zh-CN" altLang="zh-CN" sz="1050" b="1" i="0" u="none" strike="noStrike" kern="1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cs typeface="Times New Roman" panose="02020603050405020304" pitchFamily="18" charset="0"/>
            </a:endParaRPr>
          </a:p>
        </p:txBody>
      </p:sp>
      <p:pic>
        <p:nvPicPr>
          <p:cNvPr id="46082" name="Picture 2" descr="fh7"/>
          <p:cNvPicPr>
            <a:picLocks noChangeAspect="1"/>
          </p:cNvPicPr>
          <p:nvPr/>
        </p:nvPicPr>
        <p:blipFill>
          <a:blip r:embed="rId1"/>
          <a:stretch>
            <a:fillRect/>
          </a:stretch>
        </p:blipFill>
        <p:spPr>
          <a:xfrm>
            <a:off x="179705" y="24130"/>
            <a:ext cx="3095625" cy="1405255"/>
          </a:xfrm>
          <a:prstGeom prst="rect">
            <a:avLst/>
          </a:prstGeom>
          <a:noFill/>
          <a:ln w="9525">
            <a:noFill/>
          </a:ln>
        </p:spPr>
      </p:pic>
      <p:sp>
        <p:nvSpPr>
          <p:cNvPr id="7" name="文本框 6"/>
          <p:cNvSpPr txBox="1"/>
          <p:nvPr/>
        </p:nvSpPr>
        <p:spPr>
          <a:xfrm>
            <a:off x="286385" y="4437380"/>
            <a:ext cx="8427720" cy="1938020"/>
          </a:xfrm>
          <a:prstGeom prst="rect">
            <a:avLst/>
          </a:prstGeom>
          <a:noFill/>
        </p:spPr>
        <p:txBody>
          <a:bodyPr wrap="square">
            <a:spAutoFit/>
          </a:bodyPr>
          <a:lstStyle>
            <a:defPPr>
              <a:defRPr lang="zh-CN"/>
            </a:defPPr>
            <a:lvl1pPr indent="720090" algn="just">
              <a:lnSpc>
                <a:spcPct val="125000"/>
              </a:lnSpc>
              <a:defRPr sz="2800">
                <a:solidFill>
                  <a:srgbClr val="191B17"/>
                </a:solidFill>
                <a:latin typeface="微软雅黑" panose="020B0503020204020204" charset="-122"/>
                <a:ea typeface="微软雅黑" panose="020B0503020204020204" charset="-122"/>
              </a:defRPr>
            </a:lvl1pPr>
          </a:lstStyle>
          <a:p>
            <a:pPr marL="0" marR="0" lvl="0" indent="720090" algn="just" defTabSz="914400" rtl="0" eaLnBrk="1" fontAlgn="auto" latinLnBrk="0" hangingPunct="1">
              <a:lnSpc>
                <a:spcPct val="125000"/>
              </a:lnSpc>
              <a:spcBef>
                <a:spcPts val="0"/>
              </a:spcBef>
              <a:spcAft>
                <a:spcPts val="0"/>
              </a:spcAft>
              <a:buClrTx/>
              <a:buSzTx/>
              <a:buFontTx/>
              <a:buNone/>
              <a:defRPr/>
            </a:pPr>
            <a:r>
              <a:rPr kumimoji="0" lang="zh-CN" altLang="en-US" sz="2400" b="0"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sym typeface="Arial" panose="020B0604020202020204" pitchFamily="34" charset="0"/>
              </a:rPr>
              <a:t>传统文明是一种封闭的农业文明。农业文明有很多美德，需要我们去继承，但农业文明也必然有它的缺陷。那些含蓄、优美、勤劳、淳朴的可爱的人们，由于不善表达，不善争取，因此也不免打上孤寂的色彩。</a:t>
            </a:r>
            <a:endParaRPr kumimoji="0" lang="zh-CN" altLang="en-US" sz="2400" b="0" i="0" u="none" strike="noStrike" kern="1200" cap="none" spc="0" normalizeH="0" baseline="0" noProof="0" dirty="0">
              <a:ln>
                <a:noFill/>
              </a:ln>
              <a:solidFill>
                <a:schemeClr val="tx1"/>
              </a:solidFill>
              <a:effectLst/>
              <a:uLnTx/>
              <a:uFillTx/>
              <a:latin typeface="黑体" panose="02010609060101010101" pitchFamily="49" charset="-122"/>
              <a:ea typeface="黑体" panose="02010609060101010101" pitchFamily="49" charset="-122"/>
              <a:sym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矩形 1"/>
          <p:cNvSpPr/>
          <p:nvPr/>
        </p:nvSpPr>
        <p:spPr>
          <a:xfrm>
            <a:off x="457835" y="1628775"/>
            <a:ext cx="8229124" cy="4154170"/>
          </a:xfrm>
          <a:prstGeom prst="rect">
            <a:avLst/>
          </a:prstGeom>
          <a:noFill/>
          <a:ln w="9525">
            <a:noFill/>
          </a:ln>
        </p:spPr>
        <p:txBody>
          <a:bodyPr wrap="square" anchor="t" anchorCtr="0">
            <a:spAutoFit/>
          </a:bodyPr>
          <a:p>
            <a:pPr eaLnBrk="0" hangingPunct="0"/>
            <a:r>
              <a:rPr lang="en-US" altLang="zh-CN" sz="2400" dirty="0">
                <a:latin typeface="华文中宋" panose="02010600040101010101" pitchFamily="2" charset="-122"/>
                <a:ea typeface="华文中宋" panose="02010600040101010101" pitchFamily="2" charset="-122"/>
              </a:rPr>
              <a:t>     《</a:t>
            </a:r>
            <a:r>
              <a:rPr lang="zh-CN" altLang="en-US" sz="2400" dirty="0">
                <a:latin typeface="华文中宋" panose="02010600040101010101" pitchFamily="2" charset="-122"/>
                <a:ea typeface="华文中宋" panose="02010600040101010101" pitchFamily="2" charset="-122"/>
              </a:rPr>
              <a:t>边城</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写于</a:t>
            </a:r>
            <a:r>
              <a:rPr lang="en-US" altLang="zh-CN" sz="2400" dirty="0">
                <a:latin typeface="华文中宋" panose="02010600040101010101" pitchFamily="2" charset="-122"/>
                <a:ea typeface="华文中宋" panose="02010600040101010101" pitchFamily="2" charset="-122"/>
              </a:rPr>
              <a:t>1934</a:t>
            </a:r>
            <a:r>
              <a:rPr lang="zh-CN" altLang="en-US" sz="2400" dirty="0">
                <a:latin typeface="华文中宋" panose="02010600040101010101" pitchFamily="2" charset="-122"/>
                <a:ea typeface="华文中宋" panose="02010600040101010101" pitchFamily="2" charset="-122"/>
              </a:rPr>
              <a:t>年</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这一年沈从文经历了坎坷的大学任教</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他开始重新认识自己“乡下人”的社会身份</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并由于这一年都市生活的种种不适与困扰，他开始重新审视自己的人生追求与艺术目标</a:t>
            </a:r>
            <a:r>
              <a:rPr lang="en-US" altLang="zh-CN" sz="2400" dirty="0">
                <a:latin typeface="华文中宋" panose="02010600040101010101" pitchFamily="2" charset="-122"/>
                <a:ea typeface="华文中宋" panose="02010600040101010101" pitchFamily="2" charset="-122"/>
              </a:rPr>
              <a:t>;</a:t>
            </a:r>
            <a:endParaRPr lang="en-US" altLang="zh-CN" sz="2400" dirty="0">
              <a:latin typeface="华文中宋" panose="02010600040101010101" pitchFamily="2" charset="-122"/>
              <a:ea typeface="华文中宋" panose="02010600040101010101" pitchFamily="2" charset="-122"/>
            </a:endParaRPr>
          </a:p>
          <a:p>
            <a:pPr eaLnBrk="0" hangingPunct="0"/>
            <a:endParaRPr lang="en-US" altLang="zh-CN" sz="2400" dirty="0">
              <a:latin typeface="华文中宋" panose="02010600040101010101" pitchFamily="2" charset="-122"/>
              <a:ea typeface="华文中宋" panose="02010600040101010101" pitchFamily="2" charset="-122"/>
            </a:endParaRPr>
          </a:p>
          <a:p>
            <a:pPr eaLnBrk="0" hangingPunct="0"/>
            <a:r>
              <a:rPr lang="en-US" altLang="zh-CN" sz="2400" dirty="0">
                <a:latin typeface="华文中宋" panose="02010600040101010101" pitchFamily="2" charset="-122"/>
                <a:ea typeface="华文中宋" panose="02010600040101010101" pitchFamily="2" charset="-122"/>
              </a:rPr>
              <a:t>       </a:t>
            </a:r>
            <a:r>
              <a:rPr lang="zh-CN" altLang="en-US" sz="2400" dirty="0">
                <a:latin typeface="华文中宋" panose="02010600040101010101" pitchFamily="2" charset="-122"/>
                <a:ea typeface="华文中宋" panose="02010600040101010101" pitchFamily="2" charset="-122"/>
              </a:rPr>
              <a:t>更重要的是，这一年母亲病重</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于</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边城</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创作期间</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他回到了湘西</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无论他心中的家乡人情多么淳朴，历经政治风雨的摧折、“近代文明”的紧逼</a:t>
            </a:r>
            <a:r>
              <a:rPr lang="en-US" altLang="zh-CN" sz="2400" dirty="0">
                <a:latin typeface="华文中宋" panose="02010600040101010101" pitchFamily="2" charset="-122"/>
                <a:ea typeface="华文中宋" panose="02010600040101010101" pitchFamily="2" charset="-122"/>
              </a:rPr>
              <a:t>,</a:t>
            </a:r>
            <a:r>
              <a:rPr lang="zh-CN" altLang="en-US" sz="2400" dirty="0">
                <a:latin typeface="华文中宋" panose="02010600040101010101" pitchFamily="2" charset="-122"/>
                <a:ea typeface="华文中宋" panose="02010600040101010101" pitchFamily="2" charset="-122"/>
              </a:rPr>
              <a:t>清澄、安宁的湘西人情世界却不可避免的轰然倒塌。于是他开始眺望他早年生活过得故乡，凭借他对故乡下层人民怀有的那份“无法言说的温暖”之情，用温柔细腻的笔触写下了对湘西风土人情的</a:t>
            </a:r>
            <a:r>
              <a:rPr lang="zh-CN" altLang="en-US" sz="2400" dirty="0">
                <a:solidFill>
                  <a:srgbClr val="FF0000"/>
                </a:solidFill>
                <a:latin typeface="华文中宋" panose="02010600040101010101" pitchFamily="2" charset="-122"/>
                <a:ea typeface="华文中宋" panose="02010600040101010101" pitchFamily="2" charset="-122"/>
              </a:rPr>
              <a:t>赞美</a:t>
            </a:r>
            <a:r>
              <a:rPr lang="zh-CN" altLang="en-US" sz="2400" dirty="0">
                <a:latin typeface="华文中宋" panose="02010600040101010101" pitchFamily="2" charset="-122"/>
                <a:ea typeface="华文中宋" panose="02010600040101010101" pitchFamily="2" charset="-122"/>
              </a:rPr>
              <a:t>。</a:t>
            </a:r>
            <a:endParaRPr lang="zh-CN" altLang="en-US" sz="2400" dirty="0">
              <a:latin typeface="华文中宋" panose="02010600040101010101" pitchFamily="2" charset="-122"/>
              <a:ea typeface="华文中宋" panose="02010600040101010101" pitchFamily="2" charset="-122"/>
            </a:endParaRPr>
          </a:p>
        </p:txBody>
      </p:sp>
      <p:sp>
        <p:nvSpPr>
          <p:cNvPr id="47106" name="Rectangle 6"/>
          <p:cNvSpPr/>
          <p:nvPr/>
        </p:nvSpPr>
        <p:spPr>
          <a:xfrm>
            <a:off x="251460" y="548640"/>
            <a:ext cx="8756015" cy="460375"/>
          </a:xfrm>
          <a:prstGeom prst="rect">
            <a:avLst/>
          </a:prstGeom>
          <a:noFill/>
          <a:ln w="9525">
            <a:noFill/>
          </a:ln>
        </p:spPr>
        <p:txBody>
          <a:bodyPr wrap="square" anchor="t" anchorCtr="0">
            <a:spAutoFit/>
          </a:bodyPr>
          <a:p>
            <a:pPr>
              <a:spcBef>
                <a:spcPct val="50000"/>
              </a:spcBef>
            </a:pPr>
            <a:r>
              <a:rPr lang="zh-CN" altLang="en-US" sz="2400" b="1" dirty="0">
                <a:highlight>
                  <a:srgbClr val="FFFF00"/>
                </a:highlight>
                <a:latin typeface="Arial" panose="020B0604020202020204" pitchFamily="34" charset="0"/>
                <a:ea typeface="宋体" panose="02010600030101010101" pitchFamily="2" charset="-122"/>
              </a:rPr>
              <a:t>作者写这样一个“世外桃源”式的乡村社会，是为了表现什么？</a:t>
            </a:r>
            <a:endParaRPr lang="zh-CN" altLang="en-US" sz="2400" b="1" dirty="0">
              <a:highlight>
                <a:srgbClr val="FFFF00"/>
              </a:highligh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250">
                                            <p:txEl>
                                              <p:pRg st="0" end="0"/>
                                            </p:txEl>
                                          </p:spTgt>
                                        </p:tgtEl>
                                        <p:attrNameLst>
                                          <p:attrName>style.visibility</p:attrName>
                                        </p:attrNameLst>
                                      </p:cBhvr>
                                      <p:to>
                                        <p:strVal val="visible"/>
                                      </p:to>
                                    </p:set>
                                    <p:anim calcmode="lin" valueType="num">
                                      <p:cBhvr additive="base">
                                        <p:cTn id="7" dur="500" fill="hold"/>
                                        <p:tgtEl>
                                          <p:spTgt spid="5325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3250">
                                            <p:txEl>
                                              <p:pRg st="2" end="2"/>
                                            </p:txEl>
                                          </p:spTgt>
                                        </p:tgtEl>
                                        <p:attrNameLst>
                                          <p:attrName>style.visibility</p:attrName>
                                        </p:attrNameLst>
                                      </p:cBhvr>
                                      <p:to>
                                        <p:strVal val="visible"/>
                                      </p:to>
                                    </p:set>
                                    <p:anim calcmode="lin" valueType="num">
                                      <p:cBhvr additive="base">
                                        <p:cTn id="13" dur="500" fill="hold"/>
                                        <p:tgtEl>
                                          <p:spTgt spid="5325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325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1" name="Text Box 4"/>
          <p:cNvSpPr txBox="1"/>
          <p:nvPr/>
        </p:nvSpPr>
        <p:spPr>
          <a:xfrm>
            <a:off x="755650" y="3079750"/>
            <a:ext cx="7532688" cy="1076325"/>
          </a:xfrm>
          <a:prstGeom prst="rect">
            <a:avLst/>
          </a:prstGeom>
          <a:solidFill>
            <a:srgbClr val="FFFF00"/>
          </a:solidFill>
          <a:ln w="9525">
            <a:noFill/>
          </a:ln>
        </p:spPr>
        <p:txBody>
          <a:bodyPr wrap="square" anchor="t" anchorCtr="0">
            <a:spAutoFit/>
          </a:bodyPr>
          <a:p>
            <a:r>
              <a:rPr lang="zh-CN" altLang="en-US" sz="3200" b="1" u="sng" dirty="0">
                <a:solidFill>
                  <a:srgbClr val="FF0000"/>
                </a:solidFill>
                <a:latin typeface="Arial" panose="020B0604020202020204" pitchFamily="34" charset="0"/>
                <a:ea typeface="宋体" panose="02010600030101010101" pitchFamily="2" charset="-122"/>
              </a:rPr>
              <a:t>批判</a:t>
            </a:r>
            <a:r>
              <a:rPr lang="en-US" altLang="zh-CN" sz="3200" b="1" u="sng" dirty="0">
                <a:solidFill>
                  <a:srgbClr val="FF0000"/>
                </a:solidFill>
                <a:latin typeface="Arial" panose="020B0604020202020204" pitchFamily="34" charset="0"/>
                <a:ea typeface="宋体" panose="02010600030101010101" pitchFamily="2" charset="-122"/>
              </a:rPr>
              <a:t>:  </a:t>
            </a:r>
            <a:r>
              <a:rPr lang="zh-CN" altLang="en-US" sz="3200" b="1" dirty="0">
                <a:latin typeface="Arial" panose="020B0604020202020204" pitchFamily="34" charset="0"/>
                <a:ea typeface="宋体" panose="02010600030101010101" pitchFamily="2" charset="-122"/>
              </a:rPr>
              <a:t>物欲泛滥的现代文明；金钱主义   的浅薄庸俗和腐化堕落的现实；</a:t>
            </a:r>
            <a:endParaRPr lang="zh-CN" altLang="en-US" sz="3200" b="1" dirty="0">
              <a:latin typeface="Arial" panose="020B0604020202020204" pitchFamily="34" charset="0"/>
              <a:ea typeface="宋体" panose="02010600030101010101" pitchFamily="2" charset="-122"/>
            </a:endParaRPr>
          </a:p>
        </p:txBody>
      </p:sp>
      <p:sp>
        <p:nvSpPr>
          <p:cNvPr id="48132" name="Text Box 5"/>
          <p:cNvSpPr txBox="1"/>
          <p:nvPr/>
        </p:nvSpPr>
        <p:spPr>
          <a:xfrm>
            <a:off x="755650" y="4581525"/>
            <a:ext cx="7745413" cy="1076325"/>
          </a:xfrm>
          <a:prstGeom prst="rect">
            <a:avLst/>
          </a:prstGeom>
          <a:solidFill>
            <a:srgbClr val="FFFF00"/>
          </a:solidFill>
          <a:ln w="9525">
            <a:noFill/>
          </a:ln>
        </p:spPr>
        <p:txBody>
          <a:bodyPr wrap="square" anchor="t" anchorCtr="0">
            <a:spAutoFit/>
          </a:bodyPr>
          <a:p>
            <a:pPr>
              <a:spcBef>
                <a:spcPct val="50000"/>
              </a:spcBef>
            </a:pPr>
            <a:r>
              <a:rPr lang="zh-CN" altLang="en-US" sz="3200" b="1" u="sng" dirty="0">
                <a:solidFill>
                  <a:srgbClr val="FF0000"/>
                </a:solidFill>
                <a:latin typeface="Arial" panose="020B0604020202020204" pitchFamily="34" charset="0"/>
                <a:ea typeface="宋体" panose="02010600030101010101" pitchFamily="2" charset="-122"/>
              </a:rPr>
              <a:t>呼吁</a:t>
            </a:r>
            <a:r>
              <a:rPr lang="en-US" altLang="zh-CN" sz="3200" b="1" u="sng" dirty="0">
                <a:solidFill>
                  <a:srgbClr val="FF0000"/>
                </a:solidFill>
                <a:latin typeface="Arial" panose="020B0604020202020204" pitchFamily="34" charset="0"/>
                <a:ea typeface="宋体" panose="02010600030101010101" pitchFamily="2" charset="-122"/>
              </a:rPr>
              <a:t>:</a:t>
            </a:r>
            <a:r>
              <a:rPr lang="zh-CN" altLang="en-US" sz="2800" b="1" dirty="0">
                <a:latin typeface="Times New Roman" panose="02020603050405020304" pitchFamily="18" charset="0"/>
                <a:ea typeface="宋体" panose="02010600030101010101" pitchFamily="2" charset="-122"/>
              </a:rPr>
              <a:t>隐含了对现实生活古老美德和价值观失落的</a:t>
            </a:r>
            <a:r>
              <a:rPr lang="zh-CN" altLang="en-US" sz="2800" b="1" dirty="0">
                <a:solidFill>
                  <a:srgbClr val="339966"/>
                </a:solidFill>
                <a:latin typeface="Times New Roman" panose="02020603050405020304" pitchFamily="18" charset="0"/>
                <a:ea typeface="宋体" panose="02010600030101010101" pitchFamily="2" charset="-122"/>
              </a:rPr>
              <a:t>痛心，呼吁</a:t>
            </a:r>
            <a:r>
              <a:rPr lang="zh-CN" altLang="en-US" sz="3200" b="1" u="sng" dirty="0">
                <a:solidFill>
                  <a:srgbClr val="000000"/>
                </a:solidFill>
                <a:latin typeface="Arial" panose="020B0604020202020204" pitchFamily="34" charset="0"/>
                <a:ea typeface="宋体" panose="02010600030101010101" pitchFamily="2" charset="-122"/>
              </a:rPr>
              <a:t>重建民族的品德和人格</a:t>
            </a:r>
            <a:endParaRPr lang="zh-CN" altLang="en-US" sz="3200" b="1" u="sng" dirty="0">
              <a:solidFill>
                <a:srgbClr val="000000"/>
              </a:solidFill>
              <a:latin typeface="Arial" panose="020B0604020202020204" pitchFamily="34" charset="0"/>
              <a:ea typeface="宋体" panose="02010600030101010101" pitchFamily="2" charset="-122"/>
            </a:endParaRPr>
          </a:p>
        </p:txBody>
      </p:sp>
      <p:sp>
        <p:nvSpPr>
          <p:cNvPr id="2" name="Rectangle 6"/>
          <p:cNvSpPr/>
          <p:nvPr/>
        </p:nvSpPr>
        <p:spPr>
          <a:xfrm>
            <a:off x="360363" y="88900"/>
            <a:ext cx="8280400" cy="946150"/>
          </a:xfrm>
          <a:prstGeom prst="rect">
            <a:avLst/>
          </a:prstGeom>
          <a:noFill/>
          <a:ln w="9525">
            <a:noFill/>
          </a:ln>
        </p:spPr>
        <p:txBody>
          <a:bodyPr anchor="t" anchorCtr="0">
            <a:spAutoFit/>
          </a:bodyPr>
          <a:p>
            <a:pPr>
              <a:spcBef>
                <a:spcPct val="50000"/>
              </a:spcBef>
            </a:pPr>
            <a:r>
              <a:rPr lang="zh-CN" altLang="en-US" sz="2800" b="1" dirty="0">
                <a:latin typeface="Arial" panose="020B0604020202020204" pitchFamily="34" charset="0"/>
                <a:ea typeface="宋体" panose="02010600030101010101" pitchFamily="2" charset="-122"/>
              </a:rPr>
              <a:t>作者写这样一个“世外桃源”式的乡村社会，是为了表现什么？</a:t>
            </a:r>
            <a:endParaRPr lang="zh-CN" altLang="en-US" sz="2800" b="1" dirty="0">
              <a:latin typeface="Arial" panose="020B0604020202020204" pitchFamily="34" charset="0"/>
              <a:ea typeface="宋体" panose="02010600030101010101" pitchFamily="2" charset="-122"/>
            </a:endParaRPr>
          </a:p>
        </p:txBody>
      </p:sp>
      <p:sp>
        <p:nvSpPr>
          <p:cNvPr id="3" name="文本框 2"/>
          <p:cNvSpPr txBox="1"/>
          <p:nvPr/>
        </p:nvSpPr>
        <p:spPr>
          <a:xfrm>
            <a:off x="611505" y="1624330"/>
            <a:ext cx="7499985" cy="865505"/>
          </a:xfrm>
          <a:prstGeom prst="rect">
            <a:avLst/>
          </a:prstGeom>
          <a:noFill/>
        </p:spPr>
        <p:txBody>
          <a:bodyPr wrap="square" rtlCol="0" anchor="t">
            <a:spAutoFit/>
          </a:bodyPr>
          <a:p>
            <a:pPr>
              <a:lnSpc>
                <a:spcPct val="90000"/>
              </a:lnSpc>
              <a:buNone/>
            </a:pPr>
            <a:r>
              <a:rPr lang="zh-CN" altLang="en-US" sz="2800" b="1" u="sng" dirty="0">
                <a:solidFill>
                  <a:srgbClr val="FF0000"/>
                </a:solidFill>
                <a:highlight>
                  <a:srgbClr val="FFFF00"/>
                </a:highlight>
                <a:latin typeface="黑体" panose="02010609060101010101" pitchFamily="49" charset="-122"/>
                <a:ea typeface="黑体" panose="02010609060101010101" pitchFamily="49" charset="-122"/>
                <a:cs typeface="黑体" panose="02010609060101010101" pitchFamily="49" charset="-122"/>
                <a:sym typeface="+mn-ea"/>
              </a:rPr>
              <a:t>赞美</a:t>
            </a:r>
            <a:r>
              <a:rPr lang="en-US" altLang="zh-CN" sz="2800" b="1" u="sng" dirty="0">
                <a:solidFill>
                  <a:srgbClr val="FF0000"/>
                </a:solidFill>
                <a:highlight>
                  <a:srgbClr val="FFFF00"/>
                </a:highligh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800" b="1" dirty="0">
                <a:highlight>
                  <a:srgbClr val="FFFF00"/>
                </a:highlight>
                <a:latin typeface="黑体" panose="02010609060101010101" pitchFamily="49" charset="-122"/>
                <a:ea typeface="黑体" panose="02010609060101010101" pitchFamily="49" charset="-122"/>
                <a:cs typeface="黑体" panose="02010609060101010101" pitchFamily="49" charset="-122"/>
                <a:sym typeface="+mn-ea"/>
              </a:rPr>
              <a:t>边城生活的质朴、纯真和人与人之间纯洁的爱；未受污染的农业文明的传统美德</a:t>
            </a:r>
            <a:endParaRPr lang="zh-CN" altLang="en-US" sz="2800" b="1" dirty="0">
              <a:highlight>
                <a:srgbClr val="FFFF00"/>
              </a:highlight>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131"/>
                                        </p:tgtEl>
                                        <p:attrNameLst>
                                          <p:attrName>style.visibility</p:attrName>
                                        </p:attrNameLst>
                                      </p:cBhvr>
                                      <p:to>
                                        <p:strVal val="visible"/>
                                      </p:to>
                                    </p:set>
                                    <p:anim calcmode="lin" valueType="num">
                                      <p:cBhvr additive="base">
                                        <p:cTn id="13" dur="500" fill="hold"/>
                                        <p:tgtEl>
                                          <p:spTgt spid="48131"/>
                                        </p:tgtEl>
                                        <p:attrNameLst>
                                          <p:attrName>ppt_x</p:attrName>
                                        </p:attrNameLst>
                                      </p:cBhvr>
                                      <p:tavLst>
                                        <p:tav tm="0">
                                          <p:val>
                                            <p:strVal val="#ppt_x"/>
                                          </p:val>
                                        </p:tav>
                                        <p:tav tm="100000">
                                          <p:val>
                                            <p:strVal val="#ppt_x"/>
                                          </p:val>
                                        </p:tav>
                                      </p:tavLst>
                                    </p:anim>
                                    <p:anim calcmode="lin" valueType="num">
                                      <p:cBhvr additive="base">
                                        <p:cTn id="14" dur="500" fill="hold"/>
                                        <p:tgtEl>
                                          <p:spTgt spid="481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132"/>
                                        </p:tgtEl>
                                        <p:attrNameLst>
                                          <p:attrName>style.visibility</p:attrName>
                                        </p:attrNameLst>
                                      </p:cBhvr>
                                      <p:to>
                                        <p:strVal val="visible"/>
                                      </p:to>
                                    </p:set>
                                    <p:anim calcmode="lin" valueType="num">
                                      <p:cBhvr additive="base">
                                        <p:cTn id="19" dur="500" fill="hold"/>
                                        <p:tgtEl>
                                          <p:spTgt spid="48132"/>
                                        </p:tgtEl>
                                        <p:attrNameLst>
                                          <p:attrName>ppt_x</p:attrName>
                                        </p:attrNameLst>
                                      </p:cBhvr>
                                      <p:tavLst>
                                        <p:tav tm="0">
                                          <p:val>
                                            <p:strVal val="#ppt_x"/>
                                          </p:val>
                                        </p:tav>
                                        <p:tav tm="100000">
                                          <p:val>
                                            <p:strVal val="#ppt_x"/>
                                          </p:val>
                                        </p:tav>
                                      </p:tavLst>
                                    </p:anim>
                                    <p:anim calcmode="lin" valueType="num">
                                      <p:cBhvr additive="base">
                                        <p:cTn id="20" dur="500" fill="hold"/>
                                        <p:tgtEl>
                                          <p:spTgt spid="48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p:bldP spid="48131" grpId="1" animBg="1"/>
      <p:bldP spid="48132" grpId="0" animBg="1"/>
      <p:bldP spid="48132" grpId="1" animBg="1"/>
      <p:bldP spid="3" grpId="0"/>
      <p:bldP spid="3" grpId="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sp>
        <p:nvSpPr>
          <p:cNvPr id="49154" name="Text Box 2"/>
          <p:cNvSpPr txBox="1"/>
          <p:nvPr/>
        </p:nvSpPr>
        <p:spPr>
          <a:xfrm>
            <a:off x="395288" y="2996883"/>
            <a:ext cx="8064500" cy="3046412"/>
          </a:xfrm>
          <a:prstGeom prst="rect">
            <a:avLst/>
          </a:prstGeom>
          <a:noFill/>
          <a:ln w="9525">
            <a:noFill/>
          </a:ln>
        </p:spPr>
        <p:txBody>
          <a:bodyPr anchor="t" anchorCtr="0">
            <a:spAutoFit/>
          </a:bodyPr>
          <a:p>
            <a:r>
              <a:rPr lang="zh-CN" altLang="zh-CN" sz="3200" b="1" dirty="0">
                <a:latin typeface="黑体" panose="02010609060101010101" pitchFamily="49" charset="-122"/>
                <a:ea typeface="黑体" panose="02010609060101010101" pitchFamily="49" charset="-122"/>
              </a:rPr>
              <a:t>    </a:t>
            </a:r>
            <a:r>
              <a:rPr lang="zh-CN" altLang="en-US" sz="3200" b="1" dirty="0">
                <a:latin typeface="黑体" panose="02010609060101010101" pitchFamily="49" charset="-122"/>
                <a:ea typeface="黑体" panose="02010609060101010101" pitchFamily="49" charset="-122"/>
              </a:rPr>
              <a:t>上个世纪四十年代的沈从文即已认识到：“城市”是民族文化的歧路，“现代化”是人类退化的根源。他要为现代的都市人呈现另一种生活、另一种人情，在他看来，</a:t>
            </a:r>
            <a:r>
              <a:rPr lang="zh-CN" altLang="en-US" sz="3200" b="1" dirty="0">
                <a:solidFill>
                  <a:srgbClr val="0000FF"/>
                </a:solidFill>
                <a:latin typeface="黑体" panose="02010609060101010101" pitchFamily="49" charset="-122"/>
                <a:ea typeface="黑体" panose="02010609060101010101" pitchFamily="49" charset="-122"/>
              </a:rPr>
              <a:t>乡下原始、淳朴、自然的人性和人生，才是民族理想的生存状态和人生境界。</a:t>
            </a:r>
            <a:endParaRPr lang="zh-CN" altLang="en-US" sz="3200" b="1" dirty="0">
              <a:solidFill>
                <a:srgbClr val="0000FF"/>
              </a:solidFill>
              <a:latin typeface="黑体" panose="02010609060101010101" pitchFamily="49" charset="-122"/>
              <a:ea typeface="黑体" panose="02010609060101010101" pitchFamily="49" charset="-122"/>
            </a:endParaRPr>
          </a:p>
        </p:txBody>
      </p:sp>
      <p:pic>
        <p:nvPicPr>
          <p:cNvPr id="49155" name="Picture 3" descr="t"/>
          <p:cNvPicPr>
            <a:picLocks noChangeAspect="1"/>
          </p:cNvPicPr>
          <p:nvPr/>
        </p:nvPicPr>
        <p:blipFill>
          <a:blip r:embed="rId2"/>
          <a:stretch>
            <a:fillRect/>
          </a:stretch>
        </p:blipFill>
        <p:spPr>
          <a:xfrm>
            <a:off x="179388" y="6294438"/>
            <a:ext cx="447675" cy="447675"/>
          </a:xfrm>
          <a:prstGeom prst="rect">
            <a:avLst/>
          </a:prstGeom>
          <a:noFill/>
          <a:ln w="9525">
            <a:noFill/>
          </a:ln>
        </p:spPr>
      </p:pic>
      <p:sp>
        <p:nvSpPr>
          <p:cNvPr id="49156" name="Text Box 4"/>
          <p:cNvSpPr txBox="1"/>
          <p:nvPr/>
        </p:nvSpPr>
        <p:spPr>
          <a:xfrm>
            <a:off x="2195513" y="1673225"/>
            <a:ext cx="6337300" cy="731838"/>
          </a:xfrm>
          <a:prstGeom prst="rect">
            <a:avLst/>
          </a:prstGeom>
          <a:noFill/>
          <a:ln w="9525">
            <a:noFill/>
          </a:ln>
          <a:effectLst>
            <a:outerShdw dist="17961" dir="2699999" algn="ctr" rotWithShape="0">
              <a:srgbClr val="660033"/>
            </a:outerShdw>
          </a:effectLst>
        </p:spPr>
        <p:txBody>
          <a:bodyPr anchor="t" anchorCtr="0">
            <a:spAutoFit/>
          </a:bodyPr>
          <a:p>
            <a:r>
              <a:rPr lang="zh-CN" altLang="zh-CN" sz="4200" b="1" dirty="0">
                <a:solidFill>
                  <a:srgbClr val="FF6600"/>
                </a:solidFill>
                <a:latin typeface="Arial" panose="020B0604020202020204" pitchFamily="34" charset="0"/>
                <a:ea typeface="宋体" panose="02010600030101010101" pitchFamily="2" charset="-122"/>
              </a:rPr>
              <a:t>一种深邃的品格与魅力</a:t>
            </a:r>
            <a:endParaRPr lang="zh-CN" altLang="zh-CN" sz="4200" b="1" dirty="0">
              <a:solidFill>
                <a:srgbClr val="FF6600"/>
              </a:solidFill>
              <a:latin typeface="Arial" panose="020B0604020202020204" pitchFamily="34" charset="0"/>
              <a:ea typeface="宋体" panose="02010600030101010101" pitchFamily="2"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1" name="矩形 13"/>
          <p:cNvSpPr/>
          <p:nvPr/>
        </p:nvSpPr>
        <p:spPr>
          <a:xfrm>
            <a:off x="2843213" y="116523"/>
            <a:ext cx="2726055" cy="706755"/>
          </a:xfrm>
          <a:prstGeom prst="rect">
            <a:avLst/>
          </a:prstGeom>
          <a:noFill/>
          <a:ln w="28575" cap="flat" cmpd="sng">
            <a:solidFill>
              <a:schemeClr val="tx1"/>
            </a:solidFill>
            <a:prstDash val="solid"/>
            <a:miter/>
            <a:headEnd type="none" w="med" len="med"/>
            <a:tailEnd type="none" w="med" len="med"/>
          </a:ln>
        </p:spPr>
        <p:txBody>
          <a:bodyPr wrap="none" anchor="t" anchorCtr="0">
            <a:spAutoFit/>
          </a:bodyPr>
          <a:p>
            <a:r>
              <a:rPr lang="zh-CN" altLang="en-US" sz="4000" b="1" dirty="0">
                <a:solidFill>
                  <a:srgbClr val="FF0000"/>
                </a:solidFill>
                <a:latin typeface="Arial" panose="020B0604020202020204" pitchFamily="34" charset="0"/>
                <a:ea typeface="华文新魏" panose="02010800040101010101" pitchFamily="2" charset="-122"/>
              </a:rPr>
              <a:t>边城的</a:t>
            </a:r>
            <a:r>
              <a:rPr lang="zh-CN" altLang="en-US" sz="4000" b="1" dirty="0">
                <a:solidFill>
                  <a:srgbClr val="FF0000"/>
                </a:solidFill>
                <a:latin typeface="Arial" panose="020B0604020202020204" pitchFamily="34" charset="0"/>
                <a:ea typeface="华文新魏" panose="02010800040101010101" pitchFamily="2" charset="-122"/>
              </a:rPr>
              <a:t>含义</a:t>
            </a:r>
            <a:endParaRPr lang="zh-CN" altLang="en-US" sz="4000" b="1" dirty="0">
              <a:solidFill>
                <a:srgbClr val="FF0000"/>
              </a:solidFill>
              <a:latin typeface="Arial" panose="020B0604020202020204" pitchFamily="34" charset="0"/>
              <a:ea typeface="华文新魏" panose="02010800040101010101" pitchFamily="2" charset="-122"/>
            </a:endParaRPr>
          </a:p>
        </p:txBody>
      </p:sp>
      <p:sp>
        <p:nvSpPr>
          <p:cNvPr id="2" name="文本框 1"/>
          <p:cNvSpPr txBox="1"/>
          <p:nvPr/>
        </p:nvSpPr>
        <p:spPr>
          <a:xfrm>
            <a:off x="179705" y="1196975"/>
            <a:ext cx="8858250" cy="5323205"/>
          </a:xfrm>
          <a:prstGeom prst="rect">
            <a:avLst/>
          </a:prstGeom>
          <a:noFill/>
        </p:spPr>
        <p:txBody>
          <a:bodyPr wrap="square" rtlCol="0" anchor="t">
            <a:spAutoFit/>
          </a:bodyPr>
          <a:p>
            <a:r>
              <a:rPr lang="zh-CN" altLang="en-US" sz="2000" b="1">
                <a:latin typeface="黑体" panose="02010609060101010101" pitchFamily="49" charset="-122"/>
                <a:ea typeface="黑体" panose="02010609060101010101" pitchFamily="49" charset="-122"/>
                <a:cs typeface="黑体" panose="02010609060101010101" pitchFamily="49" charset="-122"/>
              </a:rPr>
              <a:t>1. 表层义（地理）</a:t>
            </a:r>
            <a:r>
              <a:rPr lang="en-US" altLang="zh-CN" sz="2000" b="1">
                <a:latin typeface="黑体" panose="02010609060101010101" pitchFamily="49" charset="-122"/>
                <a:ea typeface="黑体" panose="02010609060101010101" pitchFamily="49" charset="-122"/>
                <a:cs typeface="黑体" panose="02010609060101010101" pitchFamily="49" charset="-122"/>
              </a:rPr>
              <a:t> </a:t>
            </a:r>
            <a:endParaRPr lang="en-US" altLang="zh-CN"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边城=边地小城，指湘西边境的茶峒（湘川黔交界），偏远、宁静、依山傍水，是故事的真实发生地。</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a:p>
            <a:r>
              <a:rPr lang="en-US" altLang="zh-CN" sz="2000" b="1">
                <a:latin typeface="黑体" panose="02010609060101010101" pitchFamily="49" charset="-122"/>
                <a:ea typeface="黑体" panose="02010609060101010101" pitchFamily="49" charset="-122"/>
                <a:cs typeface="黑体" panose="02010609060101010101" pitchFamily="49" charset="-122"/>
              </a:rPr>
              <a:t> </a:t>
            </a:r>
            <a:endParaRPr lang="en-US" altLang="zh-CN"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2. 深层义（文化/精神）</a:t>
            </a:r>
            <a:r>
              <a:rPr lang="en-US" altLang="zh-CN" sz="2000" b="1">
                <a:latin typeface="黑体" panose="02010609060101010101" pitchFamily="49" charset="-122"/>
                <a:ea typeface="黑体" panose="02010609060101010101" pitchFamily="49" charset="-122"/>
                <a:cs typeface="黑体" panose="02010609060101010101" pitchFamily="49" charset="-122"/>
              </a:rPr>
              <a:t> </a:t>
            </a:r>
            <a:endParaRPr lang="en-US" altLang="zh-CN"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文明的“边缘”：远离都市，未被现代功利文明污染，保留淳朴民风、自然人性、传统人情美（翠翠、爷爷、顺顺等）。</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理想的“原乡”：是沈从文心中的乡土乌托邦/桃花源，用来对抗都市的腐朽、市侩、冷漠 。</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人性的“净土”：“边”也是精神上的纯粹，象征善良、真诚、重义轻利的人性境界。</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对比与怀念：和大城市的“庸俗自私”对立，寄寓作者对故乡美好人性的怀念与挽歌。</a:t>
            </a:r>
            <a:r>
              <a:rPr lang="en-US" altLang="zh-CN" sz="2000" b="1">
                <a:latin typeface="黑体" panose="02010609060101010101" pitchFamily="49" charset="-122"/>
                <a:ea typeface="黑体" panose="02010609060101010101" pitchFamily="49" charset="-122"/>
                <a:cs typeface="黑体" panose="02010609060101010101" pitchFamily="49" charset="-122"/>
              </a:rPr>
              <a:t> </a:t>
            </a:r>
            <a:endParaRPr lang="en-US" altLang="zh-CN" sz="2000" b="1">
              <a:latin typeface="黑体" panose="02010609060101010101" pitchFamily="49" charset="-122"/>
              <a:ea typeface="黑体" panose="02010609060101010101" pitchFamily="49" charset="-122"/>
              <a:cs typeface="黑体" panose="02010609060101010101" pitchFamily="49" charset="-122"/>
            </a:endParaRPr>
          </a:p>
          <a:p>
            <a:endParaRPr lang="en-US" altLang="zh-CN"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3. 情感义（悲凉）</a:t>
            </a:r>
            <a:r>
              <a:rPr lang="en-US" altLang="zh-CN" sz="2000" b="1">
                <a:latin typeface="黑体" panose="02010609060101010101" pitchFamily="49" charset="-122"/>
                <a:ea typeface="黑体" panose="02010609060101010101" pitchFamily="49" charset="-122"/>
                <a:cs typeface="黑体" panose="02010609060101010101" pitchFamily="49" charset="-122"/>
              </a:rPr>
              <a:t> </a:t>
            </a:r>
            <a:endParaRPr lang="en-US" altLang="zh-CN" sz="2000" b="1">
              <a:latin typeface="黑体" panose="02010609060101010101" pitchFamily="49" charset="-122"/>
              <a:ea typeface="黑体" panose="02010609060101010101" pitchFamily="49" charset="-122"/>
              <a:cs typeface="黑体" panose="02010609060101010101" pitchFamily="49" charset="-122"/>
            </a:endParaRPr>
          </a:p>
          <a:p>
            <a:r>
              <a:rPr lang="zh-CN" altLang="en-US" sz="2000" b="1">
                <a:latin typeface="黑体" panose="02010609060101010101" pitchFamily="49" charset="-122"/>
                <a:ea typeface="黑体" panose="02010609060101010101" pitchFamily="49" charset="-122"/>
                <a:cs typeface="黑体" panose="02010609060101010101" pitchFamily="49" charset="-122"/>
              </a:rPr>
              <a:t>“边”也暗示孤独、遥远、易消逝——美好人性在时代洪流中终将远去，结局的等待（“这个人也许永远不回来了”），藏着淡淡的哀愁与宿命感。</a:t>
            </a:r>
            <a:endParaRPr lang="zh-CN" altLang="en-US" sz="2000" b="1">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 calcmode="lin" valueType="num">
                                      <p:cBhvr additive="base">
                                        <p:cTn id="4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 calcmode="lin" valueType="num">
                                      <p:cBhvr additive="base">
                                        <p:cTn id="55"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Text Box 2"/>
          <p:cNvSpPr txBox="1"/>
          <p:nvPr/>
        </p:nvSpPr>
        <p:spPr>
          <a:xfrm>
            <a:off x="539750" y="836613"/>
            <a:ext cx="8210550" cy="1990725"/>
          </a:xfrm>
          <a:prstGeom prst="rect">
            <a:avLst/>
          </a:prstGeom>
          <a:noFill/>
          <a:ln w="9525">
            <a:noFill/>
          </a:ln>
        </p:spPr>
        <p:txBody>
          <a:bodyPr anchor="t" anchorCtr="0">
            <a:spAutoFit/>
          </a:bodyPr>
          <a:p>
            <a:pPr>
              <a:lnSpc>
                <a:spcPct val="120000"/>
              </a:lnSpc>
            </a:pPr>
            <a:r>
              <a:rPr lang="zh-CN" altLang="en-US" sz="3200" b="1" dirty="0">
                <a:latin typeface="Times New Roman" panose="02020603050405020304" pitchFamily="18" charset="0"/>
                <a:ea typeface="宋体" panose="02010600030101010101" pitchFamily="2" charset="-122"/>
              </a:rPr>
              <a:t>        </a:t>
            </a:r>
            <a:r>
              <a:rPr lang="zh-CN" altLang="en-US" sz="2400" b="1" dirty="0">
                <a:latin typeface="Times New Roman" panose="02020603050405020304" pitchFamily="18" charset="0"/>
                <a:ea typeface="黑体" panose="02010609060101010101" pitchFamily="49" charset="-122"/>
              </a:rPr>
              <a:t>边城的语言是沈从文盛年的语言，最好的语言。既不似初期那样的放笔横扫，不加节制；也不似后期那样过事雕琢，流于晦涩。这时期的语言，</a:t>
            </a:r>
            <a:r>
              <a:rPr lang="zh-CN" altLang="en-US" sz="2400" b="1" dirty="0">
                <a:solidFill>
                  <a:srgbClr val="0000FF"/>
                </a:solidFill>
                <a:latin typeface="Times New Roman" panose="02020603050405020304" pitchFamily="18" charset="0"/>
                <a:ea typeface="黑体" panose="02010609060101010101" pitchFamily="49" charset="-122"/>
              </a:rPr>
              <a:t>每一句都“鼓立”饱满，充满水分，酸甜合度，象一篮新摘的烟台玛瑙樱桃。</a:t>
            </a:r>
            <a:r>
              <a:rPr lang="en-US" altLang="zh-CN" sz="2400" b="1" dirty="0">
                <a:latin typeface="Times New Roman" panose="02020603050405020304" pitchFamily="18" charset="0"/>
                <a:ea typeface="黑体" panose="02010609060101010101" pitchFamily="49" charset="-122"/>
              </a:rPr>
              <a:t>——</a:t>
            </a:r>
            <a:r>
              <a:rPr lang="zh-CN" altLang="en-US" sz="2400" b="1" dirty="0">
                <a:latin typeface="Times New Roman" panose="02020603050405020304" pitchFamily="18" charset="0"/>
                <a:ea typeface="黑体" panose="02010609060101010101" pitchFamily="49" charset="-122"/>
              </a:rPr>
              <a:t>汪曾祺</a:t>
            </a:r>
            <a:endParaRPr lang="zh-CN" altLang="en-US" sz="2400" b="1" dirty="0">
              <a:latin typeface="Times New Roman" panose="02020603050405020304" pitchFamily="18" charset="0"/>
              <a:ea typeface="黑体" panose="02010609060101010101" pitchFamily="49" charset="-122"/>
            </a:endParaRPr>
          </a:p>
        </p:txBody>
      </p:sp>
      <p:sp>
        <p:nvSpPr>
          <p:cNvPr id="93187" name="Text Box 3"/>
          <p:cNvSpPr txBox="1"/>
          <p:nvPr/>
        </p:nvSpPr>
        <p:spPr>
          <a:xfrm>
            <a:off x="611188" y="2708275"/>
            <a:ext cx="7704137" cy="3900488"/>
          </a:xfrm>
          <a:prstGeom prst="rect">
            <a:avLst/>
          </a:prstGeom>
          <a:noFill/>
          <a:ln w="9525">
            <a:noFill/>
          </a:ln>
        </p:spPr>
        <p:txBody>
          <a:bodyPr anchor="t" anchorCtr="0">
            <a:spAutoFit/>
          </a:bodyPr>
          <a:p>
            <a:pPr>
              <a:lnSpc>
                <a:spcPct val="120000"/>
              </a:lnSpc>
            </a:pPr>
            <a:r>
              <a:rPr lang="zh-CN" altLang="en-US" sz="2800" b="1" dirty="0">
                <a:latin typeface="楷体_GB2312" pitchFamily="1" charset="-122"/>
                <a:ea typeface="楷体_GB2312" pitchFamily="1" charset="-122"/>
              </a:rPr>
              <a:t>特点：</a:t>
            </a:r>
            <a:endParaRPr lang="zh-CN" altLang="en-US" sz="2800" b="1" dirty="0">
              <a:latin typeface="楷体_GB2312" pitchFamily="1" charset="-122"/>
              <a:ea typeface="楷体_GB2312" pitchFamily="1" charset="-122"/>
            </a:endParaRPr>
          </a:p>
          <a:p>
            <a:pPr>
              <a:lnSpc>
                <a:spcPct val="120000"/>
              </a:lnSpc>
            </a:pPr>
            <a:r>
              <a:rPr lang="zh-CN" altLang="en-US" sz="2800" b="1" dirty="0">
                <a:latin typeface="楷体_GB2312" pitchFamily="1" charset="-122"/>
                <a:ea typeface="楷体_GB2312" pitchFamily="1" charset="-122"/>
              </a:rPr>
              <a:t>    </a:t>
            </a:r>
            <a:r>
              <a:rPr lang="zh-CN" altLang="en-US" sz="2800" b="1" dirty="0">
                <a:solidFill>
                  <a:srgbClr val="0000FF"/>
                </a:solidFill>
                <a:latin typeface="楷体_GB2312" pitchFamily="1" charset="-122"/>
                <a:ea typeface="楷体_GB2312" pitchFamily="1" charset="-122"/>
              </a:rPr>
              <a:t>自然流畅，明白如话。</a:t>
            </a:r>
            <a:r>
              <a:rPr lang="zh-CN" altLang="en-US" sz="2800" b="1" dirty="0">
                <a:latin typeface="楷体_GB2312" pitchFamily="1" charset="-122"/>
                <a:ea typeface="楷体_GB2312" pitchFamily="1" charset="-122"/>
              </a:rPr>
              <a:t>写景优美舒展，写人亲切真挚，叙事更是</a:t>
            </a:r>
            <a:r>
              <a:rPr lang="zh-CN" altLang="en-US" sz="2800" b="1" dirty="0">
                <a:solidFill>
                  <a:srgbClr val="FF3300"/>
                </a:solidFill>
                <a:latin typeface="楷体_GB2312" pitchFamily="1" charset="-122"/>
                <a:ea typeface="楷体_GB2312" pitchFamily="1" charset="-122"/>
              </a:rPr>
              <a:t>如歌如诵</a:t>
            </a:r>
            <a:r>
              <a:rPr lang="zh-CN" altLang="en-US" sz="2800" b="1" dirty="0">
                <a:latin typeface="楷体_GB2312" pitchFamily="1" charset="-122"/>
                <a:ea typeface="楷体_GB2312" pitchFamily="1" charset="-122"/>
              </a:rPr>
              <a:t>，和如诗如画的景物配合的非常和谐。</a:t>
            </a:r>
            <a:endParaRPr lang="zh-CN" altLang="en-US" b="1" dirty="0">
              <a:latin typeface="Arial" panose="020B0604020202020204" pitchFamily="34" charset="0"/>
              <a:ea typeface="宋体" panose="02010600030101010101" pitchFamily="2" charset="-122"/>
            </a:endParaRPr>
          </a:p>
          <a:p>
            <a:pPr>
              <a:lnSpc>
                <a:spcPct val="120000"/>
              </a:lnSpc>
            </a:pPr>
            <a:r>
              <a:rPr lang="zh-CN" altLang="en-US" sz="2800" b="1" dirty="0">
                <a:latin typeface="楷体" panose="02010609060101010101" pitchFamily="49" charset="-122"/>
                <a:ea typeface="楷体" panose="02010609060101010101" pitchFamily="49" charset="-122"/>
              </a:rPr>
              <a:t>“</a:t>
            </a:r>
            <a:r>
              <a:rPr lang="zh-CN" altLang="en-US" sz="2800" b="1" dirty="0">
                <a:latin typeface="Arial" panose="020B0604020202020204" pitchFamily="34" charset="0"/>
                <a:ea typeface="楷体" panose="02010609060101010101" pitchFamily="49" charset="-122"/>
              </a:rPr>
              <a:t>在素淡之中自有明澈的光辉，质朴之中自有蕴藉隽永之致</a:t>
            </a:r>
            <a:r>
              <a:rPr lang="zh-CN" altLang="en-US" sz="2800" b="1" dirty="0">
                <a:latin typeface="楷体" panose="02010609060101010101" pitchFamily="49" charset="-122"/>
                <a:ea typeface="楷体" panose="02010609060101010101" pitchFamily="49" charset="-122"/>
              </a:rPr>
              <a:t>”</a:t>
            </a:r>
            <a:r>
              <a:rPr lang="zh-CN" altLang="en-US" sz="2800" b="1" dirty="0">
                <a:latin typeface="Arial" panose="020B0604020202020204" pitchFamily="34" charset="0"/>
                <a:ea typeface="楷体" panose="02010609060101010101" pitchFamily="49" charset="-122"/>
              </a:rPr>
              <a:t>。</a:t>
            </a:r>
            <a:endParaRPr lang="zh-CN" altLang="en-US" sz="2800" b="1" dirty="0">
              <a:latin typeface="Arial" panose="020B0604020202020204" pitchFamily="34" charset="0"/>
              <a:ea typeface="楷体" panose="02010609060101010101" pitchFamily="49" charset="-122"/>
            </a:endParaRPr>
          </a:p>
          <a:p>
            <a:pPr>
              <a:lnSpc>
                <a:spcPct val="120000"/>
              </a:lnSpc>
            </a:pPr>
            <a:endParaRPr lang="zh-CN" altLang="en-US" sz="4000" b="1" dirty="0">
              <a:latin typeface="楷体_GB2312" pitchFamily="1" charset="-122"/>
              <a:ea typeface="楷体" panose="02010609060101010101" pitchFamily="49" charset="-122"/>
            </a:endParaRPr>
          </a:p>
        </p:txBody>
      </p:sp>
      <p:sp>
        <p:nvSpPr>
          <p:cNvPr id="55299" name="Text Box 4"/>
          <p:cNvSpPr txBox="1"/>
          <p:nvPr/>
        </p:nvSpPr>
        <p:spPr>
          <a:xfrm>
            <a:off x="1619250" y="115888"/>
            <a:ext cx="6769100" cy="762000"/>
          </a:xfrm>
          <a:prstGeom prst="rect">
            <a:avLst/>
          </a:prstGeom>
          <a:noFill/>
          <a:ln w="9525">
            <a:noFill/>
          </a:ln>
        </p:spPr>
        <p:txBody>
          <a:bodyPr anchor="t" anchorCtr="0">
            <a:spAutoFit/>
          </a:bodyPr>
          <a:p>
            <a:pPr>
              <a:spcBef>
                <a:spcPct val="50000"/>
              </a:spcBef>
            </a:pPr>
            <a:r>
              <a:rPr lang="zh-CN" altLang="en-US" sz="4400" b="1" dirty="0">
                <a:solidFill>
                  <a:srgbClr val="FF3300"/>
                </a:solidFill>
                <a:latin typeface="Arial" panose="020B0604020202020204" pitchFamily="34" charset="0"/>
                <a:ea typeface="宋体" panose="02010600030101010101" pitchFamily="2" charset="-122"/>
              </a:rPr>
              <a:t>语言美</a:t>
            </a:r>
            <a:r>
              <a:rPr lang="en-US" altLang="zh-CN" sz="4400" b="1" dirty="0">
                <a:solidFill>
                  <a:srgbClr val="FF3300"/>
                </a:solidFill>
                <a:latin typeface="Arial" panose="020B0604020202020204" pitchFamily="34" charset="0"/>
                <a:ea typeface="宋体" panose="02010600030101010101" pitchFamily="2" charset="-122"/>
              </a:rPr>
              <a:t>——</a:t>
            </a:r>
            <a:r>
              <a:rPr lang="zh-CN" altLang="en-US" sz="4400" b="1" dirty="0">
                <a:solidFill>
                  <a:srgbClr val="FF3300"/>
                </a:solidFill>
                <a:latin typeface="Arial" panose="020B0604020202020204" pitchFamily="34" charset="0"/>
                <a:ea typeface="宋体" panose="02010600030101010101" pitchFamily="2" charset="-122"/>
              </a:rPr>
              <a:t>语言的鉴赏</a:t>
            </a:r>
            <a:endParaRPr lang="zh-CN" altLang="en-US" sz="4400" b="1" dirty="0">
              <a:solidFill>
                <a:srgbClr val="FF3300"/>
              </a:solidFill>
              <a:latin typeface="Arial" panose="020B0604020202020204" pitchFamily="34" charset="0"/>
              <a:ea typeface="宋体" panose="02010600030101010101" pitchFamily="2" charset="-122"/>
            </a:endParaRPr>
          </a:p>
        </p:txBody>
      </p:sp>
      <p:sp>
        <p:nvSpPr>
          <p:cNvPr id="93189" name="Text Box 5"/>
          <p:cNvSpPr txBox="1"/>
          <p:nvPr/>
        </p:nvSpPr>
        <p:spPr>
          <a:xfrm>
            <a:off x="684213" y="5949950"/>
            <a:ext cx="6629400" cy="641350"/>
          </a:xfrm>
          <a:prstGeom prst="rect">
            <a:avLst/>
          </a:prstGeom>
          <a:noFill/>
          <a:ln w="9525">
            <a:noFill/>
          </a:ln>
        </p:spPr>
        <p:txBody>
          <a:bodyPr anchor="t" anchorCtr="0">
            <a:spAutoFit/>
          </a:bodyPr>
          <a:p>
            <a:pPr algn="ctr">
              <a:spcBef>
                <a:spcPct val="50000"/>
              </a:spcBef>
            </a:pPr>
            <a:r>
              <a:rPr lang="zh-CN" altLang="en-US" sz="3600" b="1" dirty="0">
                <a:solidFill>
                  <a:schemeClr val="accent2"/>
                </a:solidFill>
                <a:latin typeface="Times New Roman" panose="02020603050405020304" pitchFamily="18" charset="0"/>
                <a:ea typeface="黑体" panose="02010609060101010101" pitchFamily="49" charset="-122"/>
              </a:rPr>
              <a:t>融和了方言、文言、白话</a:t>
            </a:r>
            <a:endParaRPr lang="zh-CN" altLang="en-US" sz="3600" b="1" dirty="0">
              <a:solidFill>
                <a:schemeClr val="accent2"/>
              </a:solidFill>
              <a:latin typeface="Times New Roman" panose="02020603050405020304" pitchFamily="18"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3187"/>
                                        </p:tgtEl>
                                        <p:attrNameLst>
                                          <p:attrName>style.visibility</p:attrName>
                                        </p:attrNameLst>
                                      </p:cBhvr>
                                      <p:to>
                                        <p:strVal val="visible"/>
                                      </p:to>
                                    </p:set>
                                    <p:animEffect transition="in" filter="box(in)">
                                      <p:cBhvr>
                                        <p:cTn id="7" dur="500"/>
                                        <p:tgtEl>
                                          <p:spTgt spid="9318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3189"/>
                                        </p:tgtEl>
                                        <p:attrNameLst>
                                          <p:attrName>style.visibility</p:attrName>
                                        </p:attrNameLst>
                                      </p:cBhvr>
                                      <p:to>
                                        <p:strVal val="visible"/>
                                      </p:to>
                                    </p:set>
                                    <p:anim calcmode="lin" valueType="num">
                                      <p:cBhvr additive="base">
                                        <p:cTn id="12" dur="500" fill="hold"/>
                                        <p:tgtEl>
                                          <p:spTgt spid="93189"/>
                                        </p:tgtEl>
                                        <p:attrNameLst>
                                          <p:attrName>ppt_x</p:attrName>
                                        </p:attrNameLst>
                                      </p:cBhvr>
                                      <p:tavLst>
                                        <p:tav tm="0">
                                          <p:val>
                                            <p:strVal val="0-#ppt_w/2"/>
                                          </p:val>
                                        </p:tav>
                                        <p:tav tm="100000">
                                          <p:val>
                                            <p:strVal val="#ppt_x"/>
                                          </p:val>
                                        </p:tav>
                                      </p:tavLst>
                                    </p:anim>
                                    <p:anim calcmode="lin" valueType="num">
                                      <p:cBhvr additive="base">
                                        <p:cTn id="13" dur="500" fill="hold"/>
                                        <p:tgtEl>
                                          <p:spTgt spid="9318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p:bldP spid="9318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7" name="Text Box 5"/>
          <p:cNvSpPr txBox="1"/>
          <p:nvPr/>
        </p:nvSpPr>
        <p:spPr>
          <a:xfrm>
            <a:off x="755650" y="692150"/>
            <a:ext cx="6985000" cy="5508625"/>
          </a:xfrm>
          <a:prstGeom prst="rect">
            <a:avLst/>
          </a:prstGeom>
          <a:noFill/>
          <a:ln w="9525">
            <a:noFill/>
          </a:ln>
        </p:spPr>
        <p:txBody>
          <a:bodyPr anchor="t" anchorCtr="0">
            <a:spAutoFit/>
          </a:bodyPr>
          <a:p>
            <a:pPr>
              <a:spcBef>
                <a:spcPct val="50000"/>
              </a:spcBef>
            </a:pPr>
            <a:r>
              <a:rPr lang="zh-CN" altLang="en-US" sz="3200" b="1" dirty="0">
                <a:solidFill>
                  <a:srgbClr val="0000FF"/>
                </a:solidFill>
                <a:latin typeface="Arial" panose="020B0604020202020204" pitchFamily="34" charset="0"/>
                <a:ea typeface="宋体" panose="02010600030101010101" pitchFamily="2" charset="-122"/>
              </a:rPr>
              <a:t>白塔的坍塌：</a:t>
            </a:r>
            <a:endParaRPr lang="en-US" altLang="zh-CN" sz="3200" b="1" dirty="0">
              <a:solidFill>
                <a:srgbClr val="0000FF"/>
              </a:solidFill>
              <a:latin typeface="Arial" panose="020B0604020202020204" pitchFamily="34" charset="0"/>
              <a:ea typeface="宋体" panose="02010600030101010101" pitchFamily="2" charset="-122"/>
            </a:endParaRPr>
          </a:p>
          <a:p>
            <a:pPr>
              <a:spcBef>
                <a:spcPct val="50000"/>
              </a:spcBef>
            </a:pPr>
            <a:endParaRPr lang="zh-CN" altLang="en-US" sz="3200" b="1" dirty="0">
              <a:solidFill>
                <a:srgbClr val="0000FF"/>
              </a:solidFill>
              <a:latin typeface="Arial" panose="020B0604020202020204" pitchFamily="34" charset="0"/>
              <a:ea typeface="宋体" panose="02010600030101010101" pitchFamily="2" charset="-122"/>
            </a:endParaRPr>
          </a:p>
          <a:p>
            <a:pPr>
              <a:spcBef>
                <a:spcPct val="50000"/>
              </a:spcBef>
            </a:pPr>
            <a:r>
              <a:rPr lang="zh-CN" altLang="en-US" sz="3200" b="1" dirty="0">
                <a:latin typeface="Arial" panose="020B0604020202020204" pitchFamily="34" charset="0"/>
                <a:ea typeface="宋体" panose="02010600030101010101" pitchFamily="2" charset="-122"/>
              </a:rPr>
              <a:t>象征着原始、古老湘西的终结，它的重修意味着</a:t>
            </a:r>
            <a:r>
              <a:rPr lang="zh-CN" altLang="en-US" sz="3200" b="1" dirty="0">
                <a:solidFill>
                  <a:srgbClr val="0000FF"/>
                </a:solidFill>
                <a:latin typeface="Arial" panose="020B0604020202020204" pitchFamily="34" charset="0"/>
                <a:ea typeface="宋体" panose="02010600030101010101" pitchFamily="2" charset="-122"/>
              </a:rPr>
              <a:t>重造人际关系的愿望。</a:t>
            </a:r>
            <a:endParaRPr lang="en-US" altLang="zh-CN" sz="3200" b="1" dirty="0">
              <a:solidFill>
                <a:srgbClr val="0000FF"/>
              </a:solidFill>
              <a:latin typeface="Arial" panose="020B0604020202020204" pitchFamily="34" charset="0"/>
              <a:ea typeface="宋体" panose="02010600030101010101" pitchFamily="2" charset="-122"/>
            </a:endParaRPr>
          </a:p>
          <a:p>
            <a:pPr>
              <a:spcBef>
                <a:spcPct val="50000"/>
              </a:spcBef>
            </a:pPr>
            <a:endParaRPr lang="zh-CN" altLang="en-US" sz="3200" b="1" dirty="0">
              <a:solidFill>
                <a:srgbClr val="0000FF"/>
              </a:solidFill>
              <a:latin typeface="Arial" panose="020B0604020202020204" pitchFamily="34" charset="0"/>
              <a:ea typeface="宋体" panose="02010600030101010101" pitchFamily="2" charset="-122"/>
            </a:endParaRPr>
          </a:p>
          <a:p>
            <a:pPr>
              <a:spcBef>
                <a:spcPct val="50000"/>
              </a:spcBef>
            </a:pPr>
            <a:r>
              <a:rPr lang="zh-CN" altLang="en-US" sz="3200" b="1" dirty="0">
                <a:solidFill>
                  <a:srgbClr val="0000FF"/>
                </a:solidFill>
                <a:latin typeface="Arial" panose="020B0604020202020204" pitchFamily="34" charset="0"/>
                <a:ea typeface="宋体" panose="02010600030101010101" pitchFamily="2" charset="-122"/>
              </a:rPr>
              <a:t>爷爷的去世，翠翠的孤独：</a:t>
            </a:r>
            <a:endParaRPr lang="en-US" altLang="zh-CN" sz="3200" b="1" dirty="0">
              <a:solidFill>
                <a:srgbClr val="0000FF"/>
              </a:solidFill>
              <a:latin typeface="Arial" panose="020B0604020202020204" pitchFamily="34" charset="0"/>
              <a:ea typeface="宋体" panose="02010600030101010101" pitchFamily="2" charset="-122"/>
            </a:endParaRPr>
          </a:p>
          <a:p>
            <a:pPr>
              <a:spcBef>
                <a:spcPct val="50000"/>
              </a:spcBef>
            </a:pPr>
            <a:endParaRPr lang="zh-CN" altLang="en-US" sz="3200" b="1" dirty="0">
              <a:solidFill>
                <a:srgbClr val="0000FF"/>
              </a:solidFill>
              <a:latin typeface="Arial" panose="020B0604020202020204" pitchFamily="34" charset="0"/>
              <a:ea typeface="宋体" panose="02010600030101010101" pitchFamily="2" charset="-122"/>
            </a:endParaRPr>
          </a:p>
          <a:p>
            <a:pPr>
              <a:spcBef>
                <a:spcPct val="50000"/>
              </a:spcBef>
            </a:pPr>
            <a:r>
              <a:rPr lang="zh-CN" altLang="en-US" sz="3200" b="1" dirty="0">
                <a:solidFill>
                  <a:srgbClr val="FF3300"/>
                </a:solidFill>
                <a:latin typeface="Arial" panose="020B0604020202020204" pitchFamily="34" charset="0"/>
                <a:ea typeface="宋体" panose="02010600030101010101" pitchFamily="2" charset="-122"/>
              </a:rPr>
              <a:t>美好东西的逝去；人不能掌控命运</a:t>
            </a:r>
            <a:endParaRPr lang="zh-CN" altLang="en-US" sz="3200" b="1" dirty="0">
              <a:solidFill>
                <a:srgbClr val="FF3300"/>
              </a:solidFill>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0117">
                                            <p:txEl>
                                              <p:charRg st="8" end="40"/>
                                            </p:txEl>
                                          </p:spTgt>
                                        </p:tgtEl>
                                        <p:attrNameLst>
                                          <p:attrName>style.visibility</p:attrName>
                                        </p:attrNameLst>
                                      </p:cBhvr>
                                      <p:to>
                                        <p:strVal val="visible"/>
                                      </p:to>
                                    </p:set>
                                    <p:anim calcmode="lin" valueType="num">
                                      <p:cBhvr additive="base">
                                        <p:cTn id="7" dur="500" fill="hold"/>
                                        <p:tgtEl>
                                          <p:spTgt spid="90117">
                                            <p:txEl>
                                              <p:charRg st="8" end="4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7">
                                            <p:txEl>
                                              <p:charRg st="8" end="4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0117">
                                            <p:txEl>
                                              <p:charRg st="55" end="71"/>
                                            </p:txEl>
                                          </p:spTgt>
                                        </p:tgtEl>
                                        <p:attrNameLst>
                                          <p:attrName>style.visibility</p:attrName>
                                        </p:attrNameLst>
                                      </p:cBhvr>
                                      <p:to>
                                        <p:strVal val="visible"/>
                                      </p:to>
                                    </p:set>
                                    <p:anim calcmode="lin" valueType="num">
                                      <p:cBhvr additive="base">
                                        <p:cTn id="13" dur="500" fill="hold"/>
                                        <p:tgtEl>
                                          <p:spTgt spid="90117">
                                            <p:txEl>
                                              <p:charRg st="55" end="7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0117">
                                            <p:txEl>
                                              <p:charRg st="55" end="7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0242" name="Text Box 2"/>
          <p:cNvSpPr txBox="1"/>
          <p:nvPr/>
        </p:nvSpPr>
        <p:spPr>
          <a:xfrm>
            <a:off x="3687763" y="1201738"/>
            <a:ext cx="184150" cy="366712"/>
          </a:xfrm>
          <a:prstGeom prst="rect">
            <a:avLst/>
          </a:prstGeom>
          <a:noFill/>
          <a:ln w="9525">
            <a:noFill/>
          </a:ln>
        </p:spPr>
        <p:txBody>
          <a:bodyPr wrap="none" anchor="t" anchorCtr="0">
            <a:spAutoFit/>
          </a:bodyPr>
          <a:p>
            <a:endParaRPr lang="zh-CN" altLang="zh-CN" dirty="0">
              <a:latin typeface="Arial" panose="020B0604020202020204" pitchFamily="34" charset="0"/>
              <a:ea typeface="宋体" panose="02010600030101010101" pitchFamily="2" charset="-122"/>
            </a:endParaRPr>
          </a:p>
        </p:txBody>
      </p:sp>
      <p:pic>
        <p:nvPicPr>
          <p:cNvPr id="10243" name="Picture 4" descr="t">
            <a:hlinkClick r:id="rId2" action="ppaction://hlinksldjump"/>
          </p:cNvPr>
          <p:cNvPicPr>
            <a:picLocks noChangeAspect="1"/>
          </p:cNvPicPr>
          <p:nvPr/>
        </p:nvPicPr>
        <p:blipFill>
          <a:blip r:embed="rId3"/>
          <a:stretch>
            <a:fillRect/>
          </a:stretch>
        </p:blipFill>
        <p:spPr>
          <a:xfrm>
            <a:off x="179388" y="6294438"/>
            <a:ext cx="447675" cy="447675"/>
          </a:xfrm>
          <a:prstGeom prst="rect">
            <a:avLst/>
          </a:prstGeom>
          <a:noFill/>
          <a:ln w="9525">
            <a:noFill/>
          </a:ln>
        </p:spPr>
      </p:pic>
      <p:sp>
        <p:nvSpPr>
          <p:cNvPr id="2" name="矩形 1"/>
          <p:cNvSpPr/>
          <p:nvPr/>
        </p:nvSpPr>
        <p:spPr>
          <a:xfrm>
            <a:off x="2771775" y="1557020"/>
            <a:ext cx="5935980" cy="1938020"/>
          </a:xfrm>
          <a:prstGeom prst="rect">
            <a:avLst/>
          </a:prstGeom>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    </a:t>
            </a:r>
            <a:r>
              <a:rPr kumimoji="0" lang="zh-CN" altLang="zh-CN" sz="24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沈从文被誉为现代中国的“风俗画家”，它的小说以恬静冲淡的风格，小品散文的笔调，诗词曲令的意境，描绘出湘西边城的美丽风光,刻画出众多性格鲜明，栩栩如生的人物形象。</a:t>
            </a:r>
            <a:endParaRPr kumimoji="0" lang="zh-CN" altLang="zh-CN" sz="24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9218" name="Text Box 2"/>
          <p:cNvSpPr txBox="1">
            <a:spLocks noChangeArrowheads="1"/>
          </p:cNvSpPr>
          <p:nvPr/>
        </p:nvSpPr>
        <p:spPr bwMode="auto">
          <a:xfrm>
            <a:off x="827405" y="4293235"/>
            <a:ext cx="7613015" cy="2179320"/>
          </a:xfrm>
          <a:prstGeom prst="rect">
            <a:avLst/>
          </a:prstGeom>
          <a:noFill/>
          <a:ln w="9525">
            <a:noFill/>
            <a:miter lim="800000"/>
          </a:ln>
          <a:effectLst/>
        </p:spPr>
        <p:txBody>
          <a:bodyPr>
            <a:noAutofit/>
          </a:bodyPr>
          <a:lstStyle/>
          <a:p>
            <a:pPr marR="0" defTabSz="914400">
              <a:lnSpc>
                <a:spcPct val="120000"/>
              </a:lnSpc>
              <a:buClrTx/>
              <a:buSzTx/>
              <a:buFont typeface="Arial" panose="020B0604020202020204" pitchFamily="34" charset="0"/>
              <a:buNone/>
              <a:defRPr/>
            </a:pPr>
            <a:r>
              <a:rPr kumimoji="0" lang="zh-CN" altLang="en-US" sz="2400" b="1" i="1" kern="1200" cap="none" spc="0" normalizeH="0" baseline="0" noProof="0" dirty="0">
                <a:solidFill>
                  <a:srgbClr val="000C0C"/>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  </a:t>
            </a:r>
            <a:r>
              <a:rPr kumimoji="0" lang="zh-CN" altLang="en-US" sz="2400" b="1" kern="1200" cap="none" spc="0" normalizeH="0" baseline="0" noProof="0" dirty="0">
                <a:solidFill>
                  <a:srgbClr val="000C0C"/>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小说：以湘西为背景的小说系列</a:t>
            </a:r>
            <a:endParaRPr kumimoji="0" lang="zh-CN" altLang="en-US" sz="2400" b="1" kern="1200" cap="none" spc="0" normalizeH="0" baseline="0" noProof="0" dirty="0">
              <a:solidFill>
                <a:srgbClr val="000C0C"/>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a:p>
            <a:pPr marR="0" defTabSz="914400">
              <a:lnSpc>
                <a:spcPct val="120000"/>
              </a:lnSpc>
              <a:buClrTx/>
              <a:buSzTx/>
              <a:buFont typeface="Arial" panose="020B0604020202020204" pitchFamily="34" charset="0"/>
              <a:buNone/>
              <a:defRPr/>
            </a:pPr>
            <a:r>
              <a:rPr kumimoji="0" lang="zh-CN" altLang="en-US" sz="2400" b="1" kern="1200" cap="none" spc="0" normalizeH="0" baseline="0" noProof="0" dirty="0">
                <a:solidFill>
                  <a:srgbClr val="000C0C"/>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短篇小说《丈夫》、《贵生》、《三三》；</a:t>
            </a:r>
            <a:endParaRPr kumimoji="0" lang="en-US" altLang="zh-CN" sz="2400" b="1" kern="1200" cap="none" spc="0" normalizeH="0" baseline="0" noProof="0" dirty="0">
              <a:solidFill>
                <a:srgbClr val="000C0C"/>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a:p>
            <a:pPr marR="0" defTabSz="914400">
              <a:lnSpc>
                <a:spcPct val="120000"/>
              </a:lnSpc>
              <a:buClrTx/>
              <a:buSzTx/>
              <a:buFont typeface="Arial" panose="020B0604020202020204" pitchFamily="34" charset="0"/>
              <a:buNone/>
              <a:defRPr/>
            </a:pPr>
            <a:r>
              <a:rPr kumimoji="0" lang="zh-CN" altLang="en-US" sz="2400" b="1" kern="1200" cap="none" spc="0" normalizeH="0" baseline="0" noProof="0" dirty="0">
                <a:solidFill>
                  <a:srgbClr val="000C0C"/>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中篇小说《边城》、《长河》</a:t>
            </a:r>
            <a:endParaRPr kumimoji="0" lang="zh-CN" altLang="en-US" sz="2400" b="1" kern="1200" cap="none" spc="0" normalizeH="0" baseline="0" noProof="0" dirty="0">
              <a:solidFill>
                <a:srgbClr val="000C0C"/>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a:p>
            <a:pPr marR="0" defTabSz="914400">
              <a:lnSpc>
                <a:spcPct val="120000"/>
              </a:lnSpc>
              <a:buClrTx/>
              <a:buSzTx/>
              <a:buFont typeface="Arial" panose="020B0604020202020204" pitchFamily="34" charset="0"/>
              <a:buNone/>
              <a:defRPr/>
            </a:pPr>
            <a:r>
              <a:rPr kumimoji="0" lang="zh-CN" altLang="en-US" sz="2400" b="1" kern="1200" cap="none" spc="0" normalizeH="0" baseline="0" noProof="0" dirty="0">
                <a:solidFill>
                  <a:srgbClr val="0000FF"/>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散文集：《湘行散记》《湘西》</a:t>
            </a:r>
            <a:br>
              <a:rPr kumimoji="0" lang="zh-CN" altLang="en-US" sz="2400" b="1" kern="1200" cap="none" spc="0" normalizeH="0" baseline="0" noProof="0" dirty="0">
                <a:solidFill>
                  <a:srgbClr val="0000FF"/>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br>
            <a:endParaRPr kumimoji="0" lang="zh-CN" altLang="en-US" sz="2400" b="1" kern="1200" cap="none" spc="0" normalizeH="0" baseline="0" noProof="0" dirty="0">
              <a:solidFill>
                <a:srgbClr val="0000FF"/>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13313" name="Rectangle 2"/>
          <p:cNvSpPr/>
          <p:nvPr/>
        </p:nvSpPr>
        <p:spPr>
          <a:xfrm>
            <a:off x="1476375" y="1052513"/>
            <a:ext cx="5262563" cy="1311275"/>
          </a:xfrm>
          <a:prstGeom prst="rect">
            <a:avLst/>
          </a:prstGeom>
          <a:noFill/>
          <a:ln w="9525">
            <a:noFill/>
          </a:ln>
        </p:spPr>
        <p:txBody>
          <a:bodyPr wrap="none" anchor="t" anchorCtr="0">
            <a:spAutoFit/>
          </a:bodyPr>
          <a:p>
            <a:pPr algn="ctr" eaLnBrk="0" hangingPunct="0"/>
            <a:r>
              <a:rPr lang="zh-CN" altLang="zh-CN" sz="4000" b="1" dirty="0">
                <a:solidFill>
                  <a:srgbClr val="FF3399"/>
                </a:solidFill>
                <a:latin typeface="Arial" panose="020B0604020202020204" pitchFamily="34" charset="0"/>
                <a:ea typeface="黑体" panose="02010609060101010101" pitchFamily="49" charset="-122"/>
              </a:rPr>
              <a:t>照我思索，能理解我；</a:t>
            </a:r>
            <a:endParaRPr lang="zh-CN" altLang="zh-CN" sz="4000" b="1" dirty="0">
              <a:solidFill>
                <a:srgbClr val="FF3399"/>
              </a:solidFill>
              <a:latin typeface="Arial" panose="020B0604020202020204" pitchFamily="34" charset="0"/>
              <a:ea typeface="黑体" panose="02010609060101010101" pitchFamily="49" charset="-122"/>
            </a:endParaRPr>
          </a:p>
          <a:p>
            <a:pPr algn="ctr" eaLnBrk="0" hangingPunct="0"/>
            <a:r>
              <a:rPr lang="zh-CN" altLang="zh-CN" sz="4000" b="1" dirty="0">
                <a:solidFill>
                  <a:srgbClr val="FF3399"/>
                </a:solidFill>
                <a:latin typeface="Arial" panose="020B0604020202020204" pitchFamily="34" charset="0"/>
                <a:ea typeface="黑体" panose="02010609060101010101" pitchFamily="49" charset="-122"/>
              </a:rPr>
              <a:t>照我思索，可认识人。</a:t>
            </a:r>
            <a:endParaRPr lang="zh-CN" altLang="zh-CN" sz="4000" b="1" dirty="0">
              <a:solidFill>
                <a:srgbClr val="FF3399"/>
              </a:solidFill>
              <a:latin typeface="Arial" panose="020B0604020202020204" pitchFamily="34" charset="0"/>
              <a:ea typeface="黑体" panose="02010609060101010101" pitchFamily="49" charset="-122"/>
            </a:endParaRPr>
          </a:p>
        </p:txBody>
      </p:sp>
      <p:sp>
        <p:nvSpPr>
          <p:cNvPr id="13314" name="Rectangle 3"/>
          <p:cNvSpPr/>
          <p:nvPr/>
        </p:nvSpPr>
        <p:spPr>
          <a:xfrm>
            <a:off x="1547813" y="2997200"/>
            <a:ext cx="5262562" cy="1311275"/>
          </a:xfrm>
          <a:prstGeom prst="rect">
            <a:avLst/>
          </a:prstGeom>
          <a:noFill/>
          <a:ln w="9525">
            <a:noFill/>
          </a:ln>
        </p:spPr>
        <p:txBody>
          <a:bodyPr wrap="none" anchor="t" anchorCtr="0">
            <a:spAutoFit/>
          </a:bodyPr>
          <a:p>
            <a:pPr algn="ctr" eaLnBrk="0" hangingPunct="0"/>
            <a:r>
              <a:rPr lang="zh-CN" altLang="zh-CN" sz="4000" b="1" dirty="0">
                <a:solidFill>
                  <a:srgbClr val="FF3399"/>
                </a:solidFill>
                <a:latin typeface="Arial" panose="020B0604020202020204" pitchFamily="34" charset="0"/>
                <a:ea typeface="黑体" panose="02010609060101010101" pitchFamily="49" charset="-122"/>
              </a:rPr>
              <a:t>不折不从，星斗其文；</a:t>
            </a:r>
            <a:endParaRPr lang="zh-CN" altLang="zh-CN" sz="4000" b="1" dirty="0">
              <a:solidFill>
                <a:srgbClr val="FF3399"/>
              </a:solidFill>
              <a:latin typeface="Arial" panose="020B0604020202020204" pitchFamily="34" charset="0"/>
              <a:ea typeface="黑体" panose="02010609060101010101" pitchFamily="49" charset="-122"/>
            </a:endParaRPr>
          </a:p>
          <a:p>
            <a:pPr algn="ctr" eaLnBrk="0" hangingPunct="0"/>
            <a:r>
              <a:rPr lang="zh-CN" altLang="zh-CN" sz="4000" b="1" dirty="0">
                <a:solidFill>
                  <a:srgbClr val="FF3399"/>
                </a:solidFill>
                <a:latin typeface="Arial" panose="020B0604020202020204" pitchFamily="34" charset="0"/>
                <a:ea typeface="黑体" panose="02010609060101010101" pitchFamily="49" charset="-122"/>
              </a:rPr>
              <a:t>亦慈亦让，赤子其人。</a:t>
            </a:r>
            <a:endParaRPr lang="zh-CN" altLang="zh-CN" sz="4000" b="1" dirty="0">
              <a:solidFill>
                <a:srgbClr val="FF3399"/>
              </a:solidFill>
              <a:latin typeface="Arial" panose="020B0604020202020204" pitchFamily="34" charset="0"/>
              <a:ea typeface="黑体" panose="02010609060101010101" pitchFamily="49" charset="-122"/>
            </a:endParaRPr>
          </a:p>
        </p:txBody>
      </p:sp>
      <p:sp>
        <p:nvSpPr>
          <p:cNvPr id="13315" name="Text Box 4"/>
          <p:cNvSpPr txBox="1"/>
          <p:nvPr/>
        </p:nvSpPr>
        <p:spPr>
          <a:xfrm>
            <a:off x="755650" y="5157788"/>
            <a:ext cx="7777163" cy="1066800"/>
          </a:xfrm>
          <a:prstGeom prst="rect">
            <a:avLst/>
          </a:prstGeom>
          <a:noFill/>
          <a:ln w="9525">
            <a:noFill/>
          </a:ln>
        </p:spPr>
        <p:txBody>
          <a:bodyPr anchor="t" anchorCtr="0">
            <a:spAutoFit/>
          </a:bodyPr>
          <a:p>
            <a:r>
              <a:rPr lang="zh-CN" altLang="zh-CN" sz="3200" b="1" u="sng" dirty="0">
                <a:latin typeface="Arial" panose="020B0604020202020204" pitchFamily="34" charset="0"/>
                <a:ea typeface="宋体" panose="02010600030101010101" pitchFamily="2" charset="-122"/>
              </a:rPr>
              <a:t>他的作品代表了艺术的良心和知识分子不能淫不能屈的人格</a:t>
            </a:r>
            <a:endParaRPr lang="zh-CN" altLang="zh-CN" sz="3200" b="1" u="sng" dirty="0">
              <a:latin typeface="Arial" panose="020B0604020202020204" pitchFamily="34" charset="0"/>
              <a:ea typeface="宋体" panose="02010600030101010101" pitchFamily="2" charset="-122"/>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7" name="Picture 2" descr="和张兆和"/>
          <p:cNvPicPr>
            <a:picLocks noChangeAspect="1"/>
          </p:cNvPicPr>
          <p:nvPr/>
        </p:nvPicPr>
        <p:blipFill>
          <a:blip r:embed="rId1"/>
          <a:srcRect b="11151"/>
          <a:stretch>
            <a:fillRect/>
          </a:stretch>
        </p:blipFill>
        <p:spPr>
          <a:xfrm>
            <a:off x="2844165" y="476885"/>
            <a:ext cx="4121785" cy="2520315"/>
          </a:xfrm>
          <a:prstGeom prst="rect">
            <a:avLst/>
          </a:prstGeom>
          <a:noFill/>
          <a:ln w="9525">
            <a:noFill/>
          </a:ln>
        </p:spPr>
      </p:pic>
      <p:sp>
        <p:nvSpPr>
          <p:cNvPr id="14338" name="Text Box 3"/>
          <p:cNvSpPr txBox="1"/>
          <p:nvPr/>
        </p:nvSpPr>
        <p:spPr>
          <a:xfrm>
            <a:off x="3587750" y="3140710"/>
            <a:ext cx="3096895" cy="254000"/>
          </a:xfrm>
          <a:prstGeom prst="rect">
            <a:avLst/>
          </a:prstGeom>
          <a:noFill/>
          <a:ln w="9525">
            <a:noFill/>
          </a:ln>
        </p:spPr>
        <p:txBody>
          <a:bodyPr anchor="t" anchorCtr="0">
            <a:noAutofit/>
          </a:bodyPr>
          <a:p>
            <a:pPr algn="ctr" eaLnBrk="0" hangingPunct="0">
              <a:spcBef>
                <a:spcPct val="50000"/>
              </a:spcBef>
            </a:pPr>
            <a:r>
              <a:rPr lang="zh-CN" altLang="zh-CN" sz="2000" b="1" dirty="0">
                <a:solidFill>
                  <a:srgbClr val="FF3399"/>
                </a:solidFill>
                <a:latin typeface="Arial" panose="020B0604020202020204" pitchFamily="34" charset="0"/>
                <a:ea typeface="黑体" panose="02010609060101010101" pitchFamily="49" charset="-122"/>
              </a:rPr>
              <a:t>沈从文和张兆和</a:t>
            </a:r>
            <a:endParaRPr lang="zh-CN" altLang="zh-CN" sz="2000" b="1" dirty="0">
              <a:solidFill>
                <a:srgbClr val="FF3399"/>
              </a:solidFill>
              <a:latin typeface="Arial" panose="020B0604020202020204" pitchFamily="34" charset="0"/>
              <a:ea typeface="黑体" panose="02010609060101010101" pitchFamily="49" charset="-122"/>
            </a:endParaRPr>
          </a:p>
        </p:txBody>
      </p:sp>
      <p:sp>
        <p:nvSpPr>
          <p:cNvPr id="14339" name="矩形 1"/>
          <p:cNvSpPr/>
          <p:nvPr/>
        </p:nvSpPr>
        <p:spPr>
          <a:xfrm>
            <a:off x="190818" y="4004628"/>
            <a:ext cx="8761412" cy="1382712"/>
          </a:xfrm>
          <a:prstGeom prst="rect">
            <a:avLst/>
          </a:prstGeom>
          <a:noFill/>
          <a:ln w="9525">
            <a:noFill/>
          </a:ln>
        </p:spPr>
        <p:txBody>
          <a:bodyPr wrap="square" anchor="t" anchorCtr="0">
            <a:spAutoFit/>
          </a:bodyPr>
          <a:p>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我一辈子走过许多地方的路，行过许多地方的桥，看过许多次数的云，喝过许多种类的酒，却只爱过一个正当最好年龄的人。”</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sp>
        <p:nvSpPr>
          <p:cNvPr id="16386" name="Text Box 2"/>
          <p:cNvSpPr txBox="1"/>
          <p:nvPr/>
        </p:nvSpPr>
        <p:spPr>
          <a:xfrm>
            <a:off x="4499610" y="1196975"/>
            <a:ext cx="4502150" cy="4523105"/>
          </a:xfrm>
          <a:prstGeom prst="rect">
            <a:avLst/>
          </a:prstGeom>
          <a:noFill/>
          <a:ln w="9525">
            <a:noFill/>
          </a:ln>
        </p:spPr>
        <p:txBody>
          <a:bodyPr wrap="square" anchor="t" anchorCtr="0">
            <a:spAutoFit/>
          </a:bodyPr>
          <a:p>
            <a:r>
              <a:rPr lang="zh-CN" altLang="en-US" sz="2400" b="1" dirty="0">
                <a:solidFill>
                  <a:srgbClr val="1C1C1C"/>
                </a:solidFill>
                <a:latin typeface="黑体" panose="02010609060101010101" pitchFamily="49" charset="-122"/>
                <a:ea typeface="黑体" panose="02010609060101010101" pitchFamily="49" charset="-122"/>
              </a:rPr>
              <a:t>　　</a:t>
            </a:r>
            <a:r>
              <a:rPr lang="en-US" altLang="zh-CN" sz="2400" b="1" dirty="0">
                <a:solidFill>
                  <a:srgbClr val="1C1C1C"/>
                </a:solidFill>
                <a:latin typeface="黑体" panose="02010609060101010101" pitchFamily="49" charset="-122"/>
                <a:ea typeface="黑体" panose="02010609060101010101" pitchFamily="49" charset="-122"/>
              </a:rPr>
              <a:t>“《边城》是古今中外最别致的一部小说，是小说中飘逸不群的仙女</a:t>
            </a:r>
            <a:r>
              <a:rPr lang="zh-CN" altLang="en-US" sz="2400" b="1" dirty="0">
                <a:solidFill>
                  <a:srgbClr val="1C1C1C"/>
                </a:solidFill>
                <a:latin typeface="黑体" panose="02010609060101010101" pitchFamily="49" charset="-122"/>
                <a:ea typeface="黑体" panose="02010609060101010101" pitchFamily="49" charset="-122"/>
              </a:rPr>
              <a:t>。”</a:t>
            </a:r>
            <a:endParaRPr lang="zh-CN" altLang="en-US" sz="2400" b="1" dirty="0">
              <a:solidFill>
                <a:srgbClr val="1C1C1C"/>
              </a:solidFill>
              <a:latin typeface="黑体" panose="02010609060101010101" pitchFamily="49" charset="-122"/>
              <a:ea typeface="黑体" panose="02010609060101010101" pitchFamily="49" charset="-122"/>
            </a:endParaRPr>
          </a:p>
          <a:p>
            <a:r>
              <a:rPr lang="zh-CN" altLang="en-US" sz="2400" b="1" dirty="0">
                <a:solidFill>
                  <a:srgbClr val="1C1C1C"/>
                </a:solidFill>
                <a:latin typeface="黑体" panose="02010609060101010101" pitchFamily="49" charset="-122"/>
                <a:ea typeface="黑体" panose="02010609060101010101" pitchFamily="49" charset="-122"/>
              </a:rPr>
              <a:t>  《</a:t>
            </a:r>
            <a:r>
              <a:rPr lang="en-US" altLang="zh-CN" sz="2400" b="1" dirty="0">
                <a:solidFill>
                  <a:srgbClr val="1C1C1C"/>
                </a:solidFill>
                <a:latin typeface="黑体" panose="02010609060101010101" pitchFamily="49" charset="-122"/>
                <a:ea typeface="黑体" panose="02010609060101010101" pitchFamily="49" charset="-122"/>
              </a:rPr>
              <a:t>边城》奠定了沈从文在文学史上的历史地位</a:t>
            </a:r>
            <a:r>
              <a:rPr lang="zh-CN" altLang="en-US" sz="2400" b="1" dirty="0">
                <a:solidFill>
                  <a:srgbClr val="1C1C1C"/>
                </a:solidFill>
                <a:latin typeface="黑体" panose="02010609060101010101" pitchFamily="49" charset="-122"/>
                <a:ea typeface="黑体" panose="02010609060101010101" pitchFamily="49" charset="-122"/>
              </a:rPr>
              <a:t>。在《亚洲周刊》 “20世纪中文小说一百强排行榜”中，《呐喊》位列第一，《边城》名列第二。</a:t>
            </a:r>
            <a:endParaRPr lang="zh-CN" altLang="en-US" sz="2400" b="1" dirty="0">
              <a:solidFill>
                <a:srgbClr val="1C1C1C"/>
              </a:solidFill>
              <a:latin typeface="黑体" panose="02010609060101010101" pitchFamily="49" charset="-122"/>
              <a:ea typeface="黑体" panose="02010609060101010101" pitchFamily="49" charset="-122"/>
            </a:endParaRPr>
          </a:p>
          <a:p>
            <a:r>
              <a:rPr lang="zh-CN" altLang="en-US" sz="2400" b="1" dirty="0">
                <a:solidFill>
                  <a:srgbClr val="1C1C1C"/>
                </a:solidFill>
                <a:latin typeface="黑体" panose="02010609060101010101" pitchFamily="49" charset="-122"/>
                <a:ea typeface="黑体" panose="02010609060101010101" pitchFamily="49" charset="-122"/>
              </a:rPr>
              <a:t>《边城》堪称中国现代小说的扛鼎之作，沈从文也是中国以本土为创作题材可以与世界文学比肩的一代文学巨匠</a:t>
            </a:r>
            <a:endParaRPr lang="zh-CN" altLang="en-US" sz="2400" b="1" dirty="0">
              <a:solidFill>
                <a:srgbClr val="1C1C1C"/>
              </a:solidFill>
              <a:latin typeface="黑体" panose="02010609060101010101" pitchFamily="49" charset="-122"/>
              <a:ea typeface="黑体" panose="02010609060101010101" pitchFamily="49" charset="-122"/>
            </a:endParaRPr>
          </a:p>
        </p:txBody>
      </p:sp>
      <p:pic>
        <p:nvPicPr>
          <p:cNvPr id="16387" name="Picture 3" descr="t">
            <a:hlinkClick r:id="rId2" action="ppaction://hlinksldjump"/>
          </p:cNvPr>
          <p:cNvPicPr>
            <a:picLocks noChangeAspect="1"/>
          </p:cNvPicPr>
          <p:nvPr/>
        </p:nvPicPr>
        <p:blipFill>
          <a:blip r:embed="rId3"/>
          <a:stretch>
            <a:fillRect/>
          </a:stretch>
        </p:blipFill>
        <p:spPr>
          <a:xfrm>
            <a:off x="179388" y="6294438"/>
            <a:ext cx="447675" cy="447675"/>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pic>
        <p:nvPicPr>
          <p:cNvPr id="18434" name="Picture 2" descr="t">
            <a:hlinkClick r:id="rId2" action="ppaction://hlinksldjump"/>
          </p:cNvPr>
          <p:cNvPicPr>
            <a:picLocks noChangeAspect="1"/>
          </p:cNvPicPr>
          <p:nvPr/>
        </p:nvPicPr>
        <p:blipFill>
          <a:blip r:embed="rId3"/>
          <a:stretch>
            <a:fillRect/>
          </a:stretch>
        </p:blipFill>
        <p:spPr>
          <a:xfrm>
            <a:off x="179388" y="6294438"/>
            <a:ext cx="447675" cy="447675"/>
          </a:xfrm>
          <a:prstGeom prst="rect">
            <a:avLst/>
          </a:prstGeom>
          <a:noFill/>
          <a:ln w="9525">
            <a:noFill/>
          </a:ln>
        </p:spPr>
      </p:pic>
      <p:sp>
        <p:nvSpPr>
          <p:cNvPr id="2" name="矩形 1"/>
          <p:cNvSpPr/>
          <p:nvPr/>
        </p:nvSpPr>
        <p:spPr>
          <a:xfrm>
            <a:off x="4535488" y="1484313"/>
            <a:ext cx="4608513" cy="3970338"/>
          </a:xfrm>
          <a:prstGeom prst="rect">
            <a:avLst/>
          </a:prstGeom>
        </p:spPr>
        <p:txBody>
          <a:bodyPr>
            <a:spAutoFit/>
          </a:body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en-US" altLang="zh-CN" sz="28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    </a:t>
            </a:r>
            <a:r>
              <a:rPr kumimoji="0" lang="zh-CN" altLang="zh-CN" sz="28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有人说，《边城》是一支湘西山村生活的牧歌，是一曲真挚、热烈的爱情的赞歌，是一首用小说形式写成的无韵之诗，绘就的无彩之画。因此，欣赏《边城》，需要有一种独特的眼光，如果仅拿它当一般的小说，就不能领略个中真趣。 </a:t>
            </a:r>
            <a:endParaRPr kumimoji="0" lang="zh-CN" altLang="zh-CN" sz="28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p:sld>
</file>

<file path=ppt/tags/tag1.xml><?xml version="1.0" encoding="utf-8"?>
<p:tagLst xmlns:p="http://schemas.openxmlformats.org/presentationml/2006/main">
  <p:tag name="AS_UNIQUEID" val="295"/>
</p:tagLst>
</file>

<file path=ppt/tags/tag10.xml><?xml version="1.0" encoding="utf-8"?>
<p:tagLst xmlns:p="http://schemas.openxmlformats.org/presentationml/2006/main">
  <p:tag name="KSO_WM_DIAGRAM_VIRTUALLY_FRAME" val="{&quot;height&quot;:149.2752165354331,&quot;left&quot;:22.49377952755906,&quot;top&quot;:189.87129921259844,&quot;width&quot;:677.0737204724409}"/>
</p:tagLst>
</file>

<file path=ppt/tags/tag11.xml><?xml version="1.0" encoding="utf-8"?>
<p:tagLst xmlns:p="http://schemas.openxmlformats.org/presentationml/2006/main">
  <p:tag name="KSO_WM_DIAGRAM_VIRTUALLY_FRAME" val="{&quot;height&quot;:149.2752165354331,&quot;left&quot;:22.49377952755906,&quot;top&quot;:189.87129921259844,&quot;width&quot;:677.0737204724409}"/>
</p:tagLst>
</file>

<file path=ppt/tags/tag12.xml><?xml version="1.0" encoding="utf-8"?>
<p:tagLst xmlns:p="http://schemas.openxmlformats.org/presentationml/2006/main">
  <p:tag name="AS_UNIQUEID" val="295"/>
</p:tagLst>
</file>

<file path=ppt/tags/tag13.xml><?xml version="1.0" encoding="utf-8"?>
<p:tagLst xmlns:p="http://schemas.openxmlformats.org/presentationml/2006/main">
  <p:tag name="AS_UNIQUEID" val="297"/>
</p:tagLst>
</file>

<file path=ppt/tags/tag14.xml><?xml version="1.0" encoding="utf-8"?>
<p:tagLst xmlns:p="http://schemas.openxmlformats.org/presentationml/2006/main">
  <p:tag name="PA" val="v5.2.11"/>
</p:tagLst>
</file>

<file path=ppt/tags/tag15.xml><?xml version="1.0" encoding="utf-8"?>
<p:tagLst xmlns:p="http://schemas.openxmlformats.org/presentationml/2006/main">
  <p:tag name="PA" val="v5.2.11"/>
</p:tagLst>
</file>

<file path=ppt/tags/tag16.xml><?xml version="1.0" encoding="utf-8"?>
<p:tagLst xmlns:p="http://schemas.openxmlformats.org/presentationml/2006/main">
  <p:tag name="PA" val="v5.2.11"/>
</p:tagLst>
</file>

<file path=ppt/tags/tag17.xml><?xml version="1.0" encoding="utf-8"?>
<p:tagLst xmlns:p="http://schemas.openxmlformats.org/presentationml/2006/main">
  <p:tag name="AS_UNIQUEID" val="295"/>
</p:tagLst>
</file>

<file path=ppt/tags/tag18.xml><?xml version="1.0" encoding="utf-8"?>
<p:tagLst xmlns:p="http://schemas.openxmlformats.org/presentationml/2006/main">
  <p:tag name="AS_UNIQUEID" val="295"/>
</p:tagLst>
</file>

<file path=ppt/tags/tag19.xml><?xml version="1.0" encoding="utf-8"?>
<p:tagLst xmlns:p="http://schemas.openxmlformats.org/presentationml/2006/main">
  <p:tag name="AS_UNIQUEID" val="297"/>
</p:tagLst>
</file>

<file path=ppt/tags/tag2.xml><?xml version="1.0" encoding="utf-8"?>
<p:tagLst xmlns:p="http://schemas.openxmlformats.org/presentationml/2006/main">
  <p:tag name="AS_UNIQUEID" val="295"/>
</p:tagLst>
</file>

<file path=ppt/tags/tag20.xml><?xml version="1.0" encoding="utf-8"?>
<p:tagLst xmlns:p="http://schemas.openxmlformats.org/presentationml/2006/main">
  <p:tag name="AS_UNIQUEID" val="295"/>
</p:tagLst>
</file>

<file path=ppt/tags/tag21.xml><?xml version="1.0" encoding="utf-8"?>
<p:tagLst xmlns:p="http://schemas.openxmlformats.org/presentationml/2006/main">
  <p:tag name="AS_UNIQUEID" val="297"/>
</p:tagLst>
</file>

<file path=ppt/tags/tag22.xml><?xml version="1.0" encoding="utf-8"?>
<p:tagLst xmlns:p="http://schemas.openxmlformats.org/presentationml/2006/main">
  <p:tag name="AS_UNIQUEID" val="295"/>
</p:tagLst>
</file>

<file path=ppt/tags/tag23.xml><?xml version="1.0" encoding="utf-8"?>
<p:tagLst xmlns:p="http://schemas.openxmlformats.org/presentationml/2006/main">
  <p:tag name="AS_UNIQUEID" val="297"/>
</p:tagLst>
</file>

<file path=ppt/tags/tag24.xml><?xml version="1.0" encoding="utf-8"?>
<p:tagLst xmlns:p="http://schemas.openxmlformats.org/presentationml/2006/main">
  <p:tag name="AS_UNIQUEID" val="295"/>
</p:tagLst>
</file>

<file path=ppt/tags/tag25.xml><?xml version="1.0" encoding="utf-8"?>
<p:tagLst xmlns:p="http://schemas.openxmlformats.org/presentationml/2006/main">
  <p:tag name="AS_UNIQUEID" val="297"/>
</p:tagLst>
</file>

<file path=ppt/tags/tag26.xml><?xml version="1.0" encoding="utf-8"?>
<p:tagLst xmlns:p="http://schemas.openxmlformats.org/presentationml/2006/main">
  <p:tag name="KSO_WM_DIAGRAM_VIRTUALLY_FRAME" val="{&quot;height&quot;:315.89732283464565,&quot;left&quot;:0,&quot;top&quot;:156.60267716535435,&quot;width&quot;:719.8142125984252}"/>
</p:tagLst>
</file>

<file path=ppt/tags/tag27.xml><?xml version="1.0" encoding="utf-8"?>
<p:tagLst xmlns:p="http://schemas.openxmlformats.org/presentationml/2006/main">
  <p:tag name="KSO_WM_DIAGRAM_VIRTUALLY_FRAME" val="{&quot;height&quot;:315.89732283464565,&quot;left&quot;:0,&quot;top&quot;:156.60267716535435,&quot;width&quot;:719.8142125984252}"/>
</p:tagLst>
</file>

<file path=ppt/tags/tag28.xml><?xml version="1.0" encoding="utf-8"?>
<p:tagLst xmlns:p="http://schemas.openxmlformats.org/presentationml/2006/main">
  <p:tag name="KSO_WM_DIAGRAM_VIRTUALLY_FRAME" val="{&quot;height&quot;:315.89732283464565,&quot;left&quot;:0,&quot;top&quot;:156.60267716535435,&quot;width&quot;:719.8142125984252}"/>
</p:tagLst>
</file>

<file path=ppt/tags/tag29.xml><?xml version="1.0" encoding="utf-8"?>
<p:tagLst xmlns:p="http://schemas.openxmlformats.org/presentationml/2006/main">
  <p:tag name="KSO_WM_DIAGRAM_VIRTUALLY_FRAME" val="{&quot;height&quot;:315.89732283464565,&quot;left&quot;:0,&quot;top&quot;:156.60267716535435,&quot;width&quot;:719.8142125984252}"/>
</p:tagLst>
</file>

<file path=ppt/tags/tag3.xml><?xml version="1.0" encoding="utf-8"?>
<p:tagLst xmlns:p="http://schemas.openxmlformats.org/presentationml/2006/main">
  <p:tag name="AS_UNIQUEID" val="297"/>
</p:tagLst>
</file>

<file path=ppt/tags/tag30.xml><?xml version="1.0" encoding="utf-8"?>
<p:tagLst xmlns:p="http://schemas.openxmlformats.org/presentationml/2006/main">
  <p:tag name="KSO_WM_DIAGRAM_VIRTUALLY_FRAME" val="{&quot;height&quot;:315.89732283464565,&quot;left&quot;:0,&quot;top&quot;:156.60267716535435,&quot;width&quot;:719.8142125984252}"/>
</p:tagLst>
</file>

<file path=ppt/tags/tag31.xml><?xml version="1.0" encoding="utf-8"?>
<p:tagLst xmlns:p="http://schemas.openxmlformats.org/presentationml/2006/main">
  <p:tag name="KSO_WM_DIAGRAM_VIRTUALLY_FRAME" val="{&quot;height&quot;:315.89732283464565,&quot;left&quot;:0,&quot;top&quot;:156.60267716535435,&quot;width&quot;:719.8142125984252}"/>
</p:tagLst>
</file>

<file path=ppt/tags/tag32.xml><?xml version="1.0" encoding="utf-8"?>
<p:tagLst xmlns:p="http://schemas.openxmlformats.org/presentationml/2006/main">
  <p:tag name="KSO_WM_DIAGRAM_VIRTUALLY_FRAME" val="{&quot;height&quot;:315.89732283464565,&quot;left&quot;:0,&quot;top&quot;:156.60267716535435,&quot;width&quot;:719.8142125984252}"/>
</p:tagLst>
</file>

<file path=ppt/tags/tag33.xml><?xml version="1.0" encoding="utf-8"?>
<p:tagLst xmlns:p="http://schemas.openxmlformats.org/presentationml/2006/main">
  <p:tag name="KSO_WM_DIAGRAM_VIRTUALLY_FRAME" val="{&quot;height&quot;:315.89732283464565,&quot;left&quot;:0,&quot;top&quot;:156.60267716535435,&quot;width&quot;:719.8142125984252}"/>
</p:tagLst>
</file>

<file path=ppt/tags/tag34.xml><?xml version="1.0" encoding="utf-8"?>
<p:tagLst xmlns:p="http://schemas.openxmlformats.org/presentationml/2006/main">
  <p:tag name="KSO_WM_DIAGRAM_VIRTUALLY_FRAME" val="{&quot;height&quot;:315.89732283464565,&quot;left&quot;:0,&quot;top&quot;:156.60267716535435,&quot;width&quot;:719.8142125984252}"/>
</p:tagLst>
</file>

<file path=ppt/tags/tag35.xml><?xml version="1.0" encoding="utf-8"?>
<p:tagLst xmlns:p="http://schemas.openxmlformats.org/presentationml/2006/main">
  <p:tag name="KSO_WM_DIAGRAM_VIRTUALLY_FRAME" val="{&quot;height&quot;:315.89732283464565,&quot;left&quot;:0,&quot;top&quot;:156.60267716535435,&quot;width&quot;:719.8142125984252}"/>
</p:tagLst>
</file>

<file path=ppt/tags/tag36.xml><?xml version="1.0" encoding="utf-8"?>
<p:tagLst xmlns:p="http://schemas.openxmlformats.org/presentationml/2006/main">
  <p:tag name="KSO_WM_DIAGRAM_VIRTUALLY_FRAME" val="{&quot;height&quot;:315.89732283464565,&quot;left&quot;:0,&quot;top&quot;:156.60267716535435,&quot;width&quot;:719.8142125984252}"/>
</p:tagLst>
</file>

<file path=ppt/tags/tag37.xml><?xml version="1.0" encoding="utf-8"?>
<p:tagLst xmlns:p="http://schemas.openxmlformats.org/presentationml/2006/main">
  <p:tag name="KSO_WM_DIAGRAM_VIRTUALLY_FRAME" val="{&quot;height&quot;:315.89732283464565,&quot;left&quot;:0,&quot;top&quot;:156.60267716535435,&quot;width&quot;:719.8142125984252}"/>
</p:tagLst>
</file>

<file path=ppt/tags/tag38.xml><?xml version="1.0" encoding="utf-8"?>
<p:tagLst xmlns:p="http://schemas.openxmlformats.org/presentationml/2006/main">
  <p:tag name="KSO_WM_DIAGRAM_VIRTUALLY_FRAME" val="{&quot;height&quot;:315.89732283464565,&quot;left&quot;:0,&quot;top&quot;:156.60267716535435,&quot;width&quot;:719.8142125984252}"/>
</p:tagLst>
</file>

<file path=ppt/tags/tag39.xml><?xml version="1.0" encoding="utf-8"?>
<p:tagLst xmlns:p="http://schemas.openxmlformats.org/presentationml/2006/main">
  <p:tag name="KSO_WM_DIAGRAM_VIRTUALLY_FRAME" val="{&quot;height&quot;:315.89732283464565,&quot;left&quot;:0,&quot;top&quot;:156.60267716535435,&quot;width&quot;:719.8142125984252}"/>
</p:tagLst>
</file>

<file path=ppt/tags/tag4.xml><?xml version="1.0" encoding="utf-8"?>
<p:tagLst xmlns:p="http://schemas.openxmlformats.org/presentationml/2006/main">
  <p:tag name="AS_UNIQUEID" val="295"/>
</p:tagLst>
</file>

<file path=ppt/tags/tag40.xml><?xml version="1.0" encoding="utf-8"?>
<p:tagLst xmlns:p="http://schemas.openxmlformats.org/presentationml/2006/main">
  <p:tag name="KSO_WM_DIAGRAM_VIRTUALLY_FRAME" val="{&quot;height&quot;:315.89732283464565,&quot;left&quot;:0,&quot;top&quot;:156.60267716535435,&quot;width&quot;:719.8142125984252}"/>
</p:tagLst>
</file>

<file path=ppt/tags/tag41.xml><?xml version="1.0" encoding="utf-8"?>
<p:tagLst xmlns:p="http://schemas.openxmlformats.org/presentationml/2006/main">
  <p:tag name="KSO_WM_DIAGRAM_VIRTUALLY_FRAME" val="{&quot;height&quot;:315.89732283464565,&quot;left&quot;:0,&quot;top&quot;:156.60267716535435,&quot;width&quot;:719.8142125984252}"/>
</p:tagLst>
</file>

<file path=ppt/tags/tag42.xml><?xml version="1.0" encoding="utf-8"?>
<p:tagLst xmlns:p="http://schemas.openxmlformats.org/presentationml/2006/main">
  <p:tag name="AS_UNIQUEID" val="295"/>
</p:tagLst>
</file>

<file path=ppt/tags/tag5.xml><?xml version="1.0" encoding="utf-8"?>
<p:tagLst xmlns:p="http://schemas.openxmlformats.org/presentationml/2006/main">
  <p:tag name="AS_UNIQUEID" val="297"/>
</p:tagLst>
</file>

<file path=ppt/tags/tag6.xml><?xml version="1.0" encoding="utf-8"?>
<p:tagLst xmlns:p="http://schemas.openxmlformats.org/presentationml/2006/main">
  <p:tag name="KSO_WM_DIAGRAM_VIRTUALLY_FRAME" val="{&quot;height&quot;:149.2752165354331,&quot;left&quot;:22.49377952755906,&quot;top&quot;:189.87129921259844,&quot;width&quot;:677.0737204724409}"/>
</p:tagLst>
</file>

<file path=ppt/tags/tag7.xml><?xml version="1.0" encoding="utf-8"?>
<p:tagLst xmlns:p="http://schemas.openxmlformats.org/presentationml/2006/main">
  <p:tag name="KSO_WM_DIAGRAM_VIRTUALLY_FRAME" val="{&quot;height&quot;:149.2752165354331,&quot;left&quot;:22.49377952755906,&quot;top&quot;:189.87129921259844,&quot;width&quot;:677.0737204724409}"/>
</p:tagLst>
</file>

<file path=ppt/tags/tag8.xml><?xml version="1.0" encoding="utf-8"?>
<p:tagLst xmlns:p="http://schemas.openxmlformats.org/presentationml/2006/main">
  <p:tag name="AS_UNIQUEID" val="322"/>
  <p:tag name="KSO_WM_DIAGRAM_VIRTUALLY_FRAME" val="{&quot;height&quot;:149.2752165354331,&quot;left&quot;:22.49377952755906,&quot;top&quot;:189.87129921259844,&quot;width&quot;:677.0737204724409}"/>
</p:tagLst>
</file>

<file path=ppt/tags/tag9.xml><?xml version="1.0" encoding="utf-8"?>
<p:tagLst xmlns:p="http://schemas.openxmlformats.org/presentationml/2006/main">
  <p:tag name="KSO_WM_DIAGRAM_VIRTUALLY_FRAME" val="{&quot;height&quot;:149.2752165354331,&quot;left&quot;:22.49377952755906,&quot;top&quot;:189.87129921259844,&quot;width&quot;:677.0737204724409}"/>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默认设计模板">
  <a:themeElements>
    <a:clrScheme name="2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蓝白">
  <a:themeElements>
    <a:clrScheme name="蓝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蓝白">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蓝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蓝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蓝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蓝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蓝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蓝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蓝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蓝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蓝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蓝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蓝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蓝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9222</Words>
  <Application>WPS 演示</Application>
  <PresentationFormat>全屏显示(4:3)</PresentationFormat>
  <Paragraphs>385</Paragraphs>
  <Slides>48</Slides>
  <Notes>0</Notes>
  <HiddenSlides>4</HiddenSlides>
  <MMClips>1</MMClips>
  <ScaleCrop>false</ScaleCrop>
  <HeadingPairs>
    <vt:vector size="6" baseType="variant">
      <vt:variant>
        <vt:lpstr>已用的字体</vt:lpstr>
      </vt:variant>
      <vt:variant>
        <vt:i4>21</vt:i4>
      </vt:variant>
      <vt:variant>
        <vt:lpstr>主题</vt:lpstr>
      </vt:variant>
      <vt:variant>
        <vt:i4>4</vt:i4>
      </vt:variant>
      <vt:variant>
        <vt:lpstr>幻灯片标题</vt:lpstr>
      </vt:variant>
      <vt:variant>
        <vt:i4>48</vt:i4>
      </vt:variant>
    </vt:vector>
  </HeadingPairs>
  <TitlesOfParts>
    <vt:vector size="73" baseType="lpstr">
      <vt:lpstr>Arial</vt:lpstr>
      <vt:lpstr>宋体</vt:lpstr>
      <vt:lpstr>Wingdings</vt:lpstr>
      <vt:lpstr>黑体</vt:lpstr>
      <vt:lpstr>Times New Roman</vt:lpstr>
      <vt:lpstr>Verdana</vt:lpstr>
      <vt:lpstr>方正姚体</vt:lpstr>
      <vt:lpstr>微软雅黑</vt:lpstr>
      <vt:lpstr>Arial Unicode MS</vt:lpstr>
      <vt:lpstr>等线</vt:lpstr>
      <vt:lpstr>华文新魏</vt:lpstr>
      <vt:lpstr>汉仪心海行楷W</vt:lpstr>
      <vt:lpstr>华文中宋</vt:lpstr>
      <vt:lpstr>汉仪瑞云妃宋 W</vt:lpstr>
      <vt:lpstr>微软雅黑 Light</vt:lpstr>
      <vt:lpstr>演示佛系体</vt:lpstr>
      <vt:lpstr>隶书</vt:lpstr>
      <vt:lpstr>楷体</vt:lpstr>
      <vt:lpstr>楷体_GB2312</vt:lpstr>
      <vt:lpstr>新宋体</vt:lpstr>
      <vt:lpstr>方正黄草简体</vt:lpstr>
      <vt:lpstr>默认设计模板</vt:lpstr>
      <vt:lpstr>2_默认设计模板</vt:lpstr>
      <vt:lpstr>蓝白</vt:lpstr>
      <vt:lpstr>3_默认设计模板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崔</cp:lastModifiedBy>
  <cp:revision>78</cp:revision>
  <dcterms:created xsi:type="dcterms:W3CDTF">2015-10-15T01:19:00Z</dcterms:created>
  <dcterms:modified xsi:type="dcterms:W3CDTF">2026-05-15T02:16:58Z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2052-12.1.0.25865</vt:lpwstr>
  </property>
  <property fmtid="{D5CDD505-2E9C-101B-9397-08002B2CF9AE}" pid="3" name="ICV">
    <vt:lpwstr>F10A129772C24B94B97711E088A857D5_12</vt:lpwstr>
  </property>
</Properties>
</file>