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57" y="3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0725-C0CE-4A3A-80C2-9C54ED66DC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78054-DA50-480B-B620-218CD581A0F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08653" y="1004176"/>
            <a:ext cx="1430694" cy="146600"/>
          </a:xfrm>
        </p:spPr>
        <p:txBody>
          <a:bodyPr>
            <a:noAutofit/>
          </a:bodyPr>
          <a:lstStyle/>
          <a:p>
            <a:r>
              <a:rPr lang="en-US" altLang="zh-CN" sz="4400" dirty="0"/>
              <a:t>B</a:t>
            </a:r>
            <a:r>
              <a:rPr lang="zh-CN" altLang="en-US" sz="4400" dirty="0"/>
              <a:t>篇</a:t>
            </a:r>
            <a:endParaRPr lang="zh-CN" altLang="en-US" sz="44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2023242"/>
            <a:ext cx="8403021" cy="293764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altLang="zh-CN" sz="5000" dirty="0"/>
              <a:t>1.disability-friendly city </a:t>
            </a:r>
            <a:r>
              <a:rPr lang="zh-CN" altLang="en-US" sz="5000" dirty="0"/>
              <a:t>无障碍友好城市</a:t>
            </a:r>
            <a:endParaRPr lang="en-US" altLang="zh-CN" sz="5000" dirty="0"/>
          </a:p>
          <a:p>
            <a:pPr algn="l"/>
            <a:r>
              <a:rPr lang="en-US" altLang="zh-CN" sz="5000" dirty="0"/>
              <a:t>2.A plain cane </a:t>
            </a:r>
            <a:r>
              <a:rPr lang="zh-CN" altLang="en-US" sz="5000" dirty="0"/>
              <a:t>一根普通的木制手杖</a:t>
            </a:r>
            <a:endParaRPr lang="en-US" altLang="zh-CN" sz="5000" dirty="0"/>
          </a:p>
          <a:p>
            <a:pPr algn="l"/>
            <a:r>
              <a:rPr lang="en-US" altLang="zh-CN" sz="5000" dirty="0"/>
              <a:t>3.A build in speaker </a:t>
            </a:r>
            <a:r>
              <a:rPr lang="zh-CN" altLang="en-US" sz="5000" dirty="0"/>
              <a:t>内置扬声器</a:t>
            </a:r>
            <a:endParaRPr lang="en-US" altLang="zh-CN" sz="5000" dirty="0"/>
          </a:p>
          <a:p>
            <a:pPr algn="l"/>
            <a:r>
              <a:rPr lang="en-US" altLang="zh-CN" sz="5000" dirty="0"/>
              <a:t>4.high-end sensor </a:t>
            </a:r>
            <a:r>
              <a:rPr lang="zh-CN" altLang="en-US" sz="5000" dirty="0"/>
              <a:t>高端传感器</a:t>
            </a:r>
            <a:endParaRPr lang="en-US" altLang="zh-CN" sz="5000" dirty="0"/>
          </a:p>
          <a:p>
            <a:pPr algn="l"/>
            <a:r>
              <a:rPr lang="en-US" altLang="zh-CN" sz="5000" dirty="0"/>
              <a:t>5.Orientation </a:t>
            </a:r>
            <a:r>
              <a:rPr lang="zh-CN" altLang="en-US" sz="5000" dirty="0"/>
              <a:t>定向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</a:t>
            </a:r>
            <a:r>
              <a:rPr lang="zh-CN" altLang="en-US"/>
              <a:t>篇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1.Guided tour</a:t>
            </a:r>
            <a:r>
              <a:rPr lang="zh-CN" altLang="en-US"/>
              <a:t>有导游的游览</a:t>
            </a:r>
            <a:endParaRPr lang="en-US" altLang="zh-CN"/>
          </a:p>
          <a:p>
            <a:r>
              <a:rPr lang="en-US" altLang="zh-CN"/>
              <a:t>2.Self-</a:t>
            </a:r>
            <a:r>
              <a:rPr lang="en-US" altLang="zh-CN">
                <a:sym typeface="+mn-ea"/>
              </a:rPr>
              <a:t>Guided tour</a:t>
            </a:r>
            <a:r>
              <a:rPr lang="zh-CN" altLang="en-US">
                <a:sym typeface="+mn-ea"/>
              </a:rPr>
              <a:t>没有导游的游览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自由行</a:t>
            </a:r>
            <a:endParaRPr lang="en-US" altLang="zh-CN">
              <a:sym typeface="+mn-ea"/>
            </a:endParaRPr>
          </a:p>
          <a:p>
            <a:r>
              <a:rPr lang="en-US" altLang="zh-CN"/>
              <a:t>3.Pre-visit</a:t>
            </a:r>
            <a:r>
              <a:rPr lang="zh-CN" altLang="en-US"/>
              <a:t>参观前</a:t>
            </a:r>
            <a:endParaRPr lang="en-US" altLang="zh-CN"/>
          </a:p>
          <a:p>
            <a:r>
              <a:rPr lang="en-US" altLang="zh-CN"/>
              <a:t>4.curriculum</a:t>
            </a:r>
            <a:r>
              <a:rPr lang="zh-CN" altLang="en-US"/>
              <a:t>课程</a:t>
            </a:r>
            <a:endParaRPr lang="en-US" altLang="zh-CN"/>
          </a:p>
          <a:p>
            <a:r>
              <a:rPr lang="en-US" altLang="zh-CN"/>
              <a:t>5.add-on experience</a:t>
            </a:r>
            <a:endParaRPr lang="en-US" alt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B篇</Template>
  <TotalTime>0</TotalTime>
  <Words>222</Words>
  <Application>WPS 演示</Application>
  <PresentationFormat>宽屏</PresentationFormat>
  <Paragraphs>16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等线 Light</vt:lpstr>
      <vt:lpstr>等线</vt:lpstr>
      <vt:lpstr>微软雅黑</vt:lpstr>
      <vt:lpstr>Arial Unicode MS</vt:lpstr>
      <vt:lpstr>Calibri</vt:lpstr>
      <vt:lpstr>Office 主题​​</vt:lpstr>
      <vt:lpstr>B篇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奕欣 彭</dc:creator>
  <cp:lastModifiedBy>阿文</cp:lastModifiedBy>
  <cp:revision>3</cp:revision>
  <dcterms:created xsi:type="dcterms:W3CDTF">2026-06-21T08:30:00Z</dcterms:created>
  <dcterms:modified xsi:type="dcterms:W3CDTF">2026-06-21T13:23:06Z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5EE1C76814574444A792320E78538E7F_12</vt:lpwstr>
  </property>
  <property fmtid="{D5CDD505-2E9C-101B-9397-08002B2CF9AE}" pid="3" name="KSOProductBuildVer">
    <vt:lpwstr>2052-12.1.0.21541</vt:lpwstr>
  </property>
</Properties>
</file>