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1.svg" ContentType="image/svg+xml"/>
  <Override PartName="/ppt/media/image13.svg" ContentType="image/svg+xml"/>
  <Override PartName="/ppt/media/image15.svg" ContentType="image/svg+xml"/>
  <Override PartName="/ppt/media/image20.svg" ContentType="image/svg+xml"/>
  <Override PartName="/ppt/media/image2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8" r:id="rId3"/>
    <p:sldId id="260" r:id="rId4"/>
    <p:sldId id="308" r:id="rId5"/>
    <p:sldId id="309" r:id="rId6"/>
    <p:sldId id="265" r:id="rId8"/>
    <p:sldId id="316" r:id="rId9"/>
    <p:sldId id="330" r:id="rId10"/>
    <p:sldId id="334" r:id="rId11"/>
    <p:sldId id="269" r:id="rId12"/>
    <p:sldId id="317" r:id="rId13"/>
    <p:sldId id="318" r:id="rId14"/>
    <p:sldId id="324" r:id="rId15"/>
    <p:sldId id="297" r:id="rId16"/>
    <p:sldId id="327" r:id="rId17"/>
    <p:sldId id="305" r:id="rId18"/>
    <p:sldId id="329" r:id="rId19"/>
    <p:sldId id="290" r:id="rId20"/>
    <p:sldId id="291" r:id="rId21"/>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userDrawn="1">
          <p15:clr>
            <a:srgbClr val="A4A3A4"/>
          </p15:clr>
        </p15:guide>
        <p15:guide id="2" pos="386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水瓶轻语" initials="水" lastIdx="0"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clrMru>
    <a:srgbClr val="835549"/>
    <a:srgbClr val="FFF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6" d="100"/>
          <a:sy n="116" d="100"/>
        </p:scale>
        <p:origin x="336" y="108"/>
      </p:cViewPr>
      <p:guideLst>
        <p:guide orient="horz" pos="2161"/>
        <p:guide pos="3867"/>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gs" Target="tags/tag213.xml"/><Relationship Id="rId25" Type="http://schemas.openxmlformats.org/officeDocument/2006/relationships/commentAuthors" Target="commentAuthors.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1" Type="http://schemas.openxmlformats.org/officeDocument/2006/relationships/theme" Target="../theme/theme1.xml"/><Relationship Id="rId20" Type="http://schemas.openxmlformats.org/officeDocument/2006/relationships/image" Target="file:///D:\qq&#25991;&#20214;\712321467\Image\C2C\Image2\%7b75232B38-A165-1FB7-499C-2E1C792CACB5%7d.png" TargetMode="External"/><Relationship Id="rId2" Type="http://schemas.openxmlformats.org/officeDocument/2006/relationships/slideLayout" Target="../slideLayouts/slideLayout2.xml"/><Relationship Id="rId19" Type="http://schemas.openxmlformats.org/officeDocument/2006/relationships/image" Target="../media/image1.png"/><Relationship Id="rId18" Type="http://schemas.openxmlformats.org/officeDocument/2006/relationships/tags" Target="../tags/tag64.xml"/><Relationship Id="rId17" Type="http://schemas.openxmlformats.org/officeDocument/2006/relationships/tags" Target="../tags/tag63.xml"/><Relationship Id="rId16" Type="http://schemas.openxmlformats.org/officeDocument/2006/relationships/tags" Target="../tags/tag62.xml"/><Relationship Id="rId15" Type="http://schemas.openxmlformats.org/officeDocument/2006/relationships/tags" Target="../tags/tag61.xml"/><Relationship Id="rId14" Type="http://schemas.openxmlformats.org/officeDocument/2006/relationships/tags" Target="../tags/tag60.xml"/><Relationship Id="rId13" Type="http://schemas.openxmlformats.org/officeDocument/2006/relationships/tags" Target="../tags/tag59.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4"/>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custDataLst>
              <p:tags r:id="rId15"/>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7"/>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pic>
        <p:nvPicPr>
          <p:cNvPr id="7" name="图片 1073743875" descr="学科网 zxxk.com"/>
          <p:cNvPicPr>
            <a:picLocks noChangeAspect="1"/>
          </p:cNvPicPr>
          <p:nvPr>
            <p:custDataLst>
              <p:tags r:id="rId18"/>
            </p:custDataLst>
          </p:nvPr>
        </p:nvPicPr>
        <p:blipFill>
          <a:blip r:embed="rId19" r:link="rId20"/>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image" Target="../media/image4.png"/><Relationship Id="rId5" Type="http://schemas.openxmlformats.org/officeDocument/2006/relationships/tags" Target="../tags/tag67.xml"/><Relationship Id="rId40" Type="http://schemas.openxmlformats.org/officeDocument/2006/relationships/slideLayout" Target="../slideLayouts/slideLayout7.xml"/><Relationship Id="rId4" Type="http://schemas.openxmlformats.org/officeDocument/2006/relationships/image" Target="../media/image3.png"/><Relationship Id="rId39" Type="http://schemas.openxmlformats.org/officeDocument/2006/relationships/image" Target="../media/image22.svg"/><Relationship Id="rId38" Type="http://schemas.openxmlformats.org/officeDocument/2006/relationships/image" Target="../media/image21.png"/><Relationship Id="rId37" Type="http://schemas.openxmlformats.org/officeDocument/2006/relationships/tags" Target="../tags/tag82.xml"/><Relationship Id="rId36" Type="http://schemas.openxmlformats.org/officeDocument/2006/relationships/image" Target="../media/image20.svg"/><Relationship Id="rId35" Type="http://schemas.openxmlformats.org/officeDocument/2006/relationships/image" Target="../media/image19.png"/><Relationship Id="rId34" Type="http://schemas.openxmlformats.org/officeDocument/2006/relationships/tags" Target="../tags/tag81.xml"/><Relationship Id="rId33" Type="http://schemas.openxmlformats.org/officeDocument/2006/relationships/tags" Target="../tags/tag80.xml"/><Relationship Id="rId32" Type="http://schemas.openxmlformats.org/officeDocument/2006/relationships/image" Target="../media/image18.png"/><Relationship Id="rId31" Type="http://schemas.openxmlformats.org/officeDocument/2006/relationships/tags" Target="../tags/tag79.xml"/><Relationship Id="rId30" Type="http://schemas.openxmlformats.org/officeDocument/2006/relationships/tags" Target="../tags/tag78.xml"/><Relationship Id="rId3" Type="http://schemas.openxmlformats.org/officeDocument/2006/relationships/tags" Target="../tags/tag66.xml"/><Relationship Id="rId29" Type="http://schemas.microsoft.com/office/2007/relationships/hdphoto" Target="../media/image17.wdp"/><Relationship Id="rId28" Type="http://schemas.openxmlformats.org/officeDocument/2006/relationships/image" Target="../media/image16.png"/><Relationship Id="rId27" Type="http://schemas.openxmlformats.org/officeDocument/2006/relationships/tags" Target="../tags/tag77.xml"/><Relationship Id="rId26" Type="http://schemas.openxmlformats.org/officeDocument/2006/relationships/image" Target="../media/image15.svg"/><Relationship Id="rId25" Type="http://schemas.openxmlformats.org/officeDocument/2006/relationships/image" Target="../media/image14.png"/><Relationship Id="rId24" Type="http://schemas.openxmlformats.org/officeDocument/2006/relationships/tags" Target="../tags/tag76.xml"/><Relationship Id="rId23" Type="http://schemas.openxmlformats.org/officeDocument/2006/relationships/image" Target="../media/image13.svg"/><Relationship Id="rId22" Type="http://schemas.openxmlformats.org/officeDocument/2006/relationships/image" Target="../media/image12.png"/><Relationship Id="rId21" Type="http://schemas.openxmlformats.org/officeDocument/2006/relationships/tags" Target="../tags/tag75.xml"/><Relationship Id="rId20" Type="http://schemas.openxmlformats.org/officeDocument/2006/relationships/image" Target="../media/image11.svg"/><Relationship Id="rId2" Type="http://schemas.openxmlformats.org/officeDocument/2006/relationships/image" Target="../media/image2.png"/><Relationship Id="rId19" Type="http://schemas.openxmlformats.org/officeDocument/2006/relationships/image" Target="../media/image10.png"/><Relationship Id="rId18" Type="http://schemas.openxmlformats.org/officeDocument/2006/relationships/tags" Target="../tags/tag74.xml"/><Relationship Id="rId17" Type="http://schemas.openxmlformats.org/officeDocument/2006/relationships/image" Target="../media/image9.png"/><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microsoft.com/office/2007/relationships/hdphoto" Target="../media/image8.wdp"/><Relationship Id="rId12" Type="http://schemas.openxmlformats.org/officeDocument/2006/relationships/image" Target="../media/image7.png"/><Relationship Id="rId11" Type="http://schemas.openxmlformats.org/officeDocument/2006/relationships/tags" Target="../tags/tag70.xml"/><Relationship Id="rId10" Type="http://schemas.microsoft.com/office/2007/relationships/hdphoto" Target="../media/image6.wdp"/><Relationship Id="rId1" Type="http://schemas.openxmlformats.org/officeDocument/2006/relationships/tags" Target="../tags/tag65.xml"/></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tags" Target="../tags/tag129.xml"/><Relationship Id="rId3" Type="http://schemas.openxmlformats.org/officeDocument/2006/relationships/tags" Target="../tags/tag128.xml"/><Relationship Id="rId2" Type="http://schemas.openxmlformats.org/officeDocument/2006/relationships/image" Target="../media/image40.png"/><Relationship Id="rId1" Type="http://schemas.openxmlformats.org/officeDocument/2006/relationships/tags" Target="../tags/tag127.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7.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image" Target="../media/image40.png"/><Relationship Id="rId1" Type="http://schemas.openxmlformats.org/officeDocument/2006/relationships/tags" Target="../tags/tag130.xml"/></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7.xml"/><Relationship Id="rId7" Type="http://schemas.openxmlformats.org/officeDocument/2006/relationships/tags" Target="../tags/tag138.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image" Target="../media/image2.png"/><Relationship Id="rId1" Type="http://schemas.openxmlformats.org/officeDocument/2006/relationships/tags" Target="../tags/tag133.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2.xml"/><Relationship Id="rId4" Type="http://schemas.openxmlformats.org/officeDocument/2006/relationships/tags" Target="../tags/tag141.xml"/><Relationship Id="rId3" Type="http://schemas.openxmlformats.org/officeDocument/2006/relationships/tags" Target="../tags/tag140.xml"/><Relationship Id="rId2" Type="http://schemas.openxmlformats.org/officeDocument/2006/relationships/image" Target="../media/image37.png"/><Relationship Id="rId1" Type="http://schemas.openxmlformats.org/officeDocument/2006/relationships/tags" Target="../tags/tag139.xml"/></Relationships>
</file>

<file path=ppt/slides/_rels/slide1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image" Target="../media/image37.png"/><Relationship Id="rId1" Type="http://schemas.openxmlformats.org/officeDocument/2006/relationships/tags" Target="../tags/tag143.xml"/></Relationships>
</file>

<file path=ppt/slides/_rels/slide15.xml.rels><?xml version="1.0" encoding="UTF-8" standalone="yes"?>
<Relationships xmlns="http://schemas.openxmlformats.org/package/2006/relationships"><Relationship Id="rId9" Type="http://schemas.openxmlformats.org/officeDocument/2006/relationships/tags" Target="../tags/tag151.xml"/><Relationship Id="rId8" Type="http://schemas.openxmlformats.org/officeDocument/2006/relationships/tags" Target="../tags/tag150.xml"/><Relationship Id="rId7" Type="http://schemas.microsoft.com/office/2007/relationships/hdphoto" Target="../media/image45.wdp"/><Relationship Id="rId6" Type="http://schemas.openxmlformats.org/officeDocument/2006/relationships/image" Target="../media/image44.png"/><Relationship Id="rId5" Type="http://schemas.openxmlformats.org/officeDocument/2006/relationships/tags" Target="../tags/tag149.xml"/><Relationship Id="rId4" Type="http://schemas.openxmlformats.org/officeDocument/2006/relationships/tags" Target="../tags/tag148.xml"/><Relationship Id="rId3" Type="http://schemas.microsoft.com/office/2007/relationships/hdphoto" Target="../media/image43.wdp"/><Relationship Id="rId2" Type="http://schemas.openxmlformats.org/officeDocument/2006/relationships/image" Target="../media/image42.png"/><Relationship Id="rId10" Type="http://schemas.openxmlformats.org/officeDocument/2006/relationships/slideLayout" Target="../slideLayouts/slideLayout7.xml"/><Relationship Id="rId1" Type="http://schemas.openxmlformats.org/officeDocument/2006/relationships/tags" Target="../tags/tag147.xml"/></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55.xml"/><Relationship Id="rId5" Type="http://schemas.openxmlformats.org/officeDocument/2006/relationships/tags" Target="../tags/tag154.xml"/><Relationship Id="rId4" Type="http://schemas.microsoft.com/office/2007/relationships/hdphoto" Target="../media/image45.wdp"/><Relationship Id="rId3" Type="http://schemas.openxmlformats.org/officeDocument/2006/relationships/image" Target="../media/image44.png"/><Relationship Id="rId2" Type="http://schemas.openxmlformats.org/officeDocument/2006/relationships/tags" Target="../tags/tag153.xml"/><Relationship Id="rId1" Type="http://schemas.openxmlformats.org/officeDocument/2006/relationships/tags" Target="../tags/tag152.xml"/></Relationships>
</file>

<file path=ppt/slides/_rels/slide17.xml.rels><?xml version="1.0" encoding="UTF-8" standalone="yes"?>
<Relationships xmlns="http://schemas.openxmlformats.org/package/2006/relationships"><Relationship Id="rId9" Type="http://schemas.openxmlformats.org/officeDocument/2006/relationships/tags" Target="../tags/tag161.xml"/><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 Type="http://schemas.microsoft.com/office/2007/relationships/hdphoto" Target="../media/image39.wdp"/><Relationship Id="rId4" Type="http://schemas.openxmlformats.org/officeDocument/2006/relationships/image" Target="../media/image38.png"/><Relationship Id="rId3" Type="http://schemas.openxmlformats.org/officeDocument/2006/relationships/tags" Target="../tags/tag157.xml"/><Relationship Id="rId2" Type="http://schemas.openxmlformats.org/officeDocument/2006/relationships/image" Target="../media/image37.png"/><Relationship Id="rId12" Type="http://schemas.openxmlformats.org/officeDocument/2006/relationships/slideLayout" Target="../slideLayouts/slideLayout7.xml"/><Relationship Id="rId11" Type="http://schemas.openxmlformats.org/officeDocument/2006/relationships/tags" Target="../tags/tag163.xml"/><Relationship Id="rId10" Type="http://schemas.openxmlformats.org/officeDocument/2006/relationships/tags" Target="../tags/tag162.xml"/><Relationship Id="rId1" Type="http://schemas.openxmlformats.org/officeDocument/2006/relationships/tags" Target="../tags/tag156.xml"/></Relationships>
</file>

<file path=ppt/slides/_rels/slide18.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6" Type="http://schemas.openxmlformats.org/officeDocument/2006/relationships/slideLayout" Target="../slideLayouts/slideLayout7.xml"/><Relationship Id="rId45" Type="http://schemas.openxmlformats.org/officeDocument/2006/relationships/tags" Target="../tags/tag206.xml"/><Relationship Id="rId44" Type="http://schemas.openxmlformats.org/officeDocument/2006/relationships/tags" Target="../tags/tag205.xml"/><Relationship Id="rId43" Type="http://schemas.openxmlformats.org/officeDocument/2006/relationships/image" Target="../media/image47.png"/><Relationship Id="rId42" Type="http://schemas.openxmlformats.org/officeDocument/2006/relationships/tags" Target="../tags/tag204.xml"/><Relationship Id="rId41" Type="http://schemas.openxmlformats.org/officeDocument/2006/relationships/tags" Target="../tags/tag203.xml"/><Relationship Id="rId40" Type="http://schemas.openxmlformats.org/officeDocument/2006/relationships/tags" Target="../tags/tag202.xml"/><Relationship Id="rId4" Type="http://schemas.openxmlformats.org/officeDocument/2006/relationships/tags" Target="../tags/tag167.xml"/><Relationship Id="rId39" Type="http://schemas.openxmlformats.org/officeDocument/2006/relationships/tags" Target="../tags/tag201.xml"/><Relationship Id="rId38" Type="http://schemas.openxmlformats.org/officeDocument/2006/relationships/tags" Target="../tags/tag200.xml"/><Relationship Id="rId37" Type="http://schemas.openxmlformats.org/officeDocument/2006/relationships/tags" Target="../tags/tag199.xml"/><Relationship Id="rId36" Type="http://schemas.openxmlformats.org/officeDocument/2006/relationships/tags" Target="../tags/tag198.xml"/><Relationship Id="rId35" Type="http://schemas.openxmlformats.org/officeDocument/2006/relationships/tags" Target="../tags/tag197.xml"/><Relationship Id="rId34" Type="http://schemas.openxmlformats.org/officeDocument/2006/relationships/tags" Target="../tags/tag196.xml"/><Relationship Id="rId33" Type="http://schemas.openxmlformats.org/officeDocument/2006/relationships/tags" Target="../tags/tag195.xml"/><Relationship Id="rId32" Type="http://schemas.openxmlformats.org/officeDocument/2006/relationships/tags" Target="../tags/tag194.xml"/><Relationship Id="rId31" Type="http://schemas.openxmlformats.org/officeDocument/2006/relationships/tags" Target="../tags/tag193.xml"/><Relationship Id="rId30" Type="http://schemas.openxmlformats.org/officeDocument/2006/relationships/tags" Target="../tags/tag192.xml"/><Relationship Id="rId3" Type="http://schemas.openxmlformats.org/officeDocument/2006/relationships/tags" Target="../tags/tag166.xml"/><Relationship Id="rId29" Type="http://schemas.openxmlformats.org/officeDocument/2006/relationships/tags" Target="../tags/tag191.xml"/><Relationship Id="rId28" Type="http://schemas.openxmlformats.org/officeDocument/2006/relationships/tags" Target="../tags/tag190.xml"/><Relationship Id="rId27" Type="http://schemas.openxmlformats.org/officeDocument/2006/relationships/image" Target="../media/image46.jpeg"/><Relationship Id="rId26" Type="http://schemas.openxmlformats.org/officeDocument/2006/relationships/tags" Target="../tags/tag189.xml"/><Relationship Id="rId25" Type="http://schemas.openxmlformats.org/officeDocument/2006/relationships/tags" Target="../tags/tag188.xml"/><Relationship Id="rId24" Type="http://schemas.openxmlformats.org/officeDocument/2006/relationships/tags" Target="../tags/tag187.xml"/><Relationship Id="rId23" Type="http://schemas.openxmlformats.org/officeDocument/2006/relationships/tags" Target="../tags/tag186.xml"/><Relationship Id="rId22" Type="http://schemas.openxmlformats.org/officeDocument/2006/relationships/tags" Target="../tags/tag185.xml"/><Relationship Id="rId21" Type="http://schemas.openxmlformats.org/officeDocument/2006/relationships/tags" Target="../tags/tag184.xml"/><Relationship Id="rId20" Type="http://schemas.openxmlformats.org/officeDocument/2006/relationships/tags" Target="../tags/tag183.xml"/><Relationship Id="rId2" Type="http://schemas.openxmlformats.org/officeDocument/2006/relationships/tags" Target="../tags/tag165.xml"/><Relationship Id="rId19" Type="http://schemas.openxmlformats.org/officeDocument/2006/relationships/tags" Target="../tags/tag182.xml"/><Relationship Id="rId18" Type="http://schemas.openxmlformats.org/officeDocument/2006/relationships/tags" Target="../tags/tag181.xml"/><Relationship Id="rId17" Type="http://schemas.openxmlformats.org/officeDocument/2006/relationships/tags" Target="../tags/tag180.xml"/><Relationship Id="rId16" Type="http://schemas.openxmlformats.org/officeDocument/2006/relationships/tags" Target="../tags/tag179.xml"/><Relationship Id="rId15" Type="http://schemas.openxmlformats.org/officeDocument/2006/relationships/tags" Target="../tags/tag178.xml"/><Relationship Id="rId14" Type="http://schemas.openxmlformats.org/officeDocument/2006/relationships/tags" Target="../tags/tag177.xml"/><Relationship Id="rId13" Type="http://schemas.openxmlformats.org/officeDocument/2006/relationships/tags" Target="../tags/tag176.xml"/><Relationship Id="rId12" Type="http://schemas.openxmlformats.org/officeDocument/2006/relationships/tags" Target="../tags/tag175.xml"/><Relationship Id="rId11" Type="http://schemas.openxmlformats.org/officeDocument/2006/relationships/tags" Target="../tags/tag174.xml"/><Relationship Id="rId10" Type="http://schemas.openxmlformats.org/officeDocument/2006/relationships/tags" Target="../tags/tag173.xml"/><Relationship Id="rId1" Type="http://schemas.openxmlformats.org/officeDocument/2006/relationships/tags" Target="../tags/tag164.xml"/></Relationships>
</file>

<file path=ppt/slides/_rels/slide2.xml.rels><?xml version="1.0" encoding="UTF-8" standalone="yes"?>
<Relationships xmlns="http://schemas.openxmlformats.org/package/2006/relationships"><Relationship Id="rId9" Type="http://schemas.microsoft.com/office/2007/relationships/hdphoto" Target="../media/image27.wdp"/><Relationship Id="rId8" Type="http://schemas.openxmlformats.org/officeDocument/2006/relationships/image" Target="../media/image26.png"/><Relationship Id="rId7" Type="http://schemas.openxmlformats.org/officeDocument/2006/relationships/tags" Target="../tags/tag86.xml"/><Relationship Id="rId6" Type="http://schemas.openxmlformats.org/officeDocument/2006/relationships/image" Target="../media/image25.png"/><Relationship Id="rId5" Type="http://schemas.openxmlformats.org/officeDocument/2006/relationships/tags" Target="../tags/tag85.xml"/><Relationship Id="rId4" Type="http://schemas.openxmlformats.org/officeDocument/2006/relationships/tags" Target="../tags/tag84.xml"/><Relationship Id="rId3" Type="http://schemas.microsoft.com/office/2007/relationships/hdphoto" Target="../media/image24.wdp"/><Relationship Id="rId2" Type="http://schemas.openxmlformats.org/officeDocument/2006/relationships/image" Target="../media/image23.png"/><Relationship Id="rId12" Type="http://schemas.openxmlformats.org/officeDocument/2006/relationships/slideLayout" Target="../slideLayouts/slideLayout7.xml"/><Relationship Id="rId11" Type="http://schemas.openxmlformats.org/officeDocument/2006/relationships/tags" Target="../tags/tag87.xml"/><Relationship Id="rId10" Type="http://schemas.openxmlformats.org/officeDocument/2006/relationships/image" Target="../media/image28.png"/><Relationship Id="rId1" Type="http://schemas.openxmlformats.org/officeDocument/2006/relationships/tags" Target="../tags/tag8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9.xml"/><Relationship Id="rId1" Type="http://schemas.openxmlformats.org/officeDocument/2006/relationships/tags" Target="../tags/tag8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90.xml"/></Relationships>
</file>

<file path=ppt/slides/_rels/slide5.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95.xml"/><Relationship Id="rId7" Type="http://schemas.openxmlformats.org/officeDocument/2006/relationships/image" Target="../media/image31.png"/><Relationship Id="rId6" Type="http://schemas.openxmlformats.org/officeDocument/2006/relationships/tags" Target="../tags/tag94.xml"/><Relationship Id="rId5" Type="http://schemas.openxmlformats.org/officeDocument/2006/relationships/image" Target="../media/image30.png"/><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29.png"/><Relationship Id="rId16" Type="http://schemas.openxmlformats.org/officeDocument/2006/relationships/slideLayout" Target="../slideLayouts/slideLayout7.xml"/><Relationship Id="rId15" Type="http://schemas.openxmlformats.org/officeDocument/2006/relationships/image" Target="../media/image35.png"/><Relationship Id="rId14" Type="http://schemas.openxmlformats.org/officeDocument/2006/relationships/tags" Target="../tags/tag98.xml"/><Relationship Id="rId13" Type="http://schemas.openxmlformats.org/officeDocument/2006/relationships/image" Target="../media/image34.png"/><Relationship Id="rId12" Type="http://schemas.openxmlformats.org/officeDocument/2006/relationships/tags" Target="../tags/tag97.xml"/><Relationship Id="rId11" Type="http://schemas.openxmlformats.org/officeDocument/2006/relationships/image" Target="../media/image33.png"/><Relationship Id="rId10" Type="http://schemas.openxmlformats.org/officeDocument/2006/relationships/tags" Target="../tags/tag96.xml"/><Relationship Id="rId1" Type="http://schemas.openxmlformats.org/officeDocument/2006/relationships/tags" Target="../tags/tag91.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02.xml"/><Relationship Id="rId5" Type="http://schemas.openxmlformats.org/officeDocument/2006/relationships/image" Target="../media/image29.png"/><Relationship Id="rId4" Type="http://schemas.openxmlformats.org/officeDocument/2006/relationships/tags" Target="../tags/tag101.xml"/><Relationship Id="rId3" Type="http://schemas.openxmlformats.org/officeDocument/2006/relationships/image" Target="../media/image36.png"/><Relationship Id="rId2" Type="http://schemas.openxmlformats.org/officeDocument/2006/relationships/tags" Target="../tags/tag100.xml"/><Relationship Id="rId1" Type="http://schemas.openxmlformats.org/officeDocument/2006/relationships/tags" Target="../tags/tag99.xml"/></Relationships>
</file>

<file path=ppt/slides/_rels/slide7.xml.rels><?xml version="1.0" encoding="UTF-8" standalone="yes"?>
<Relationships xmlns="http://schemas.openxmlformats.org/package/2006/relationships"><Relationship Id="rId9" Type="http://schemas.openxmlformats.org/officeDocument/2006/relationships/tags" Target="../tags/tag108.xml"/><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tags" Target="../tags/tag105.xml"/><Relationship Id="rId5" Type="http://schemas.microsoft.com/office/2007/relationships/hdphoto" Target="../media/image39.wdp"/><Relationship Id="rId4" Type="http://schemas.openxmlformats.org/officeDocument/2006/relationships/image" Target="../media/image38.png"/><Relationship Id="rId3" Type="http://schemas.openxmlformats.org/officeDocument/2006/relationships/tags" Target="../tags/tag104.xml"/><Relationship Id="rId2" Type="http://schemas.openxmlformats.org/officeDocument/2006/relationships/image" Target="../media/image37.png"/><Relationship Id="rId10" Type="http://schemas.openxmlformats.org/officeDocument/2006/relationships/slideLayout" Target="../slideLayouts/slideLayout7.xml"/><Relationship Id="rId1" Type="http://schemas.openxmlformats.org/officeDocument/2006/relationships/tags" Target="../tags/tag103.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image" Target="../media/image29.png"/><Relationship Id="rId3" Type="http://schemas.openxmlformats.org/officeDocument/2006/relationships/tags" Target="../tags/tag110.xml"/><Relationship Id="rId2" Type="http://schemas.openxmlformats.org/officeDocument/2006/relationships/image" Target="../media/image36.png"/><Relationship Id="rId1" Type="http://schemas.openxmlformats.org/officeDocument/2006/relationships/tags" Target="../tags/tag109.xml"/></Relationships>
</file>

<file path=ppt/slides/_rels/slide9.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6" Type="http://schemas.openxmlformats.org/officeDocument/2006/relationships/notesSlide" Target="../notesSlides/notesSlide2.xml"/><Relationship Id="rId15" Type="http://schemas.openxmlformats.org/officeDocument/2006/relationships/slideLayout" Target="../slideLayouts/slideLayout7.xml"/><Relationship Id="rId14" Type="http://schemas.openxmlformats.org/officeDocument/2006/relationships/tags" Target="../tags/tag126.xml"/><Relationship Id="rId13" Type="http://schemas.openxmlformats.org/officeDocument/2006/relationships/tags" Target="../tags/tag125.xml"/><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alpha val="60000"/>
          </a:schemeClr>
        </a:solidFill>
        <a:effectLst/>
      </p:bgPr>
    </p:bg>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lum bright="12000"/>
          </a:blip>
          <a:srcRect b="3370"/>
          <a:stretch>
            <a:fillRect/>
          </a:stretch>
        </p:blipFill>
        <p:spPr>
          <a:xfrm>
            <a:off x="635" y="0"/>
            <a:ext cx="12190730" cy="6858000"/>
          </a:xfrm>
          <a:prstGeom prst="rect">
            <a:avLst/>
          </a:prstGeom>
        </p:spPr>
      </p:pic>
      <p:pic>
        <p:nvPicPr>
          <p:cNvPr id="49" name="图片 48"/>
          <p:cNvPicPr>
            <a:picLocks noChangeAspect="1"/>
          </p:cNvPicPr>
          <p:nvPr>
            <p:custDataLst>
              <p:tags r:id="rId3"/>
            </p:custDataLst>
          </p:nvPr>
        </p:nvPicPr>
        <p:blipFill>
          <a:blip r:embed="rId4"/>
          <a:srcRect b="1674"/>
          <a:stretch>
            <a:fillRect/>
          </a:stretch>
        </p:blipFill>
        <p:spPr>
          <a:xfrm>
            <a:off x="8446770" y="3503295"/>
            <a:ext cx="3812540" cy="2836545"/>
          </a:xfrm>
          <a:prstGeom prst="rect">
            <a:avLst/>
          </a:prstGeom>
        </p:spPr>
      </p:pic>
      <p:pic>
        <p:nvPicPr>
          <p:cNvPr id="5" name="图片 4"/>
          <p:cNvPicPr>
            <a:picLocks noChangeAspect="1"/>
          </p:cNvPicPr>
          <p:nvPr>
            <p:custDataLst>
              <p:tags r:id="rId5"/>
            </p:custDataLst>
          </p:nvPr>
        </p:nvPicPr>
        <p:blipFill>
          <a:blip r:embed="rId6">
            <a:lum bright="12000"/>
          </a:blip>
          <a:srcRect b="12772"/>
          <a:stretch>
            <a:fillRect/>
          </a:stretch>
        </p:blipFill>
        <p:spPr>
          <a:xfrm>
            <a:off x="635" y="4264660"/>
            <a:ext cx="12192000" cy="2593340"/>
          </a:xfrm>
          <a:prstGeom prst="rect">
            <a:avLst/>
          </a:prstGeom>
        </p:spPr>
      </p:pic>
      <p:grpSp>
        <p:nvGrpSpPr>
          <p:cNvPr id="67" name="组合 66"/>
          <p:cNvGrpSpPr/>
          <p:nvPr>
            <p:custDataLst>
              <p:tags r:id="rId7"/>
            </p:custDataLst>
          </p:nvPr>
        </p:nvGrpSpPr>
        <p:grpSpPr>
          <a:xfrm rot="21360000">
            <a:off x="6384470" y="5026551"/>
            <a:ext cx="994549" cy="364135"/>
            <a:chOff x="4619805" y="4662696"/>
            <a:chExt cx="994549" cy="364135"/>
          </a:xfrm>
        </p:grpSpPr>
        <p:pic>
          <p:nvPicPr>
            <p:cNvPr id="43" name="图片 42"/>
            <p:cNvPicPr>
              <a:picLocks noChangeAspect="1"/>
            </p:cNvPicPr>
            <p:nvPr>
              <p:custDataLst>
                <p:tags r:id="rId8"/>
              </p:custDataLst>
            </p:nvPr>
          </p:nvPicPr>
          <p:blipFill>
            <a:blip r:embed="rId9">
              <a:extLst>
                <a:ext uri="{BEBA8EAE-BF5A-486C-A8C5-ECC9F3942E4B}">
                  <a14:imgProps xmlns:a14="http://schemas.microsoft.com/office/drawing/2010/main">
                    <a14:imgLayer r:embed="rId10">
                      <a14:imgEffect>
                        <a14:brightnessContrast bright="-5000"/>
                      </a14:imgEffect>
                    </a14:imgLayer>
                  </a14:imgProps>
                </a:ext>
                <a:ext uri="{28A0092B-C50C-407E-A947-70E740481C1C}">
                  <a14:useLocalDpi xmlns:a14="http://schemas.microsoft.com/office/drawing/2010/main" val="0"/>
                </a:ext>
              </a:extLst>
            </a:blip>
            <a:stretch>
              <a:fillRect/>
            </a:stretch>
          </p:blipFill>
          <p:spPr>
            <a:xfrm>
              <a:off x="4619805" y="4750740"/>
              <a:ext cx="994549" cy="276091"/>
            </a:xfrm>
            <a:prstGeom prst="rect">
              <a:avLst/>
            </a:prstGeom>
            <a:effectLst>
              <a:outerShdw dir="13500000" sy="23000" kx="1200000" algn="br" rotWithShape="0">
                <a:prstClr val="black">
                  <a:alpha val="20000"/>
                </a:prstClr>
              </a:outerShdw>
            </a:effectLst>
          </p:spPr>
        </p:pic>
        <p:pic>
          <p:nvPicPr>
            <p:cNvPr id="1040" name="Picture 16" descr="查看图片"/>
            <p:cNvPicPr>
              <a:picLocks noChangeAspect="1" noChangeArrowheads="1"/>
            </p:cNvPicPr>
            <p:nvPr>
              <p:custDataLst>
                <p:tags r:id="rId11"/>
              </p:custDataLst>
            </p:nvPr>
          </p:nvPicPr>
          <p:blipFill>
            <a:blip r:embed="rId12">
              <a:extLst>
                <a:ext uri="{BEBA8EAE-BF5A-486C-A8C5-ECC9F3942E4B}">
                  <a14:imgProps xmlns:a14="http://schemas.microsoft.com/office/drawing/2010/main">
                    <a14:imgLayer r:embed="rId13">
                      <a14:imgEffect>
                        <a14:brightnessContrast bright="-20000" contrast="20000"/>
                      </a14:imgEffect>
                      <a14:imgEffect>
                        <a14:saturation sat="66000"/>
                      </a14:imgEffect>
                    </a14:imgLayer>
                  </a14:imgProps>
                </a:ext>
                <a:ext uri="{28A0092B-C50C-407E-A947-70E740481C1C}">
                  <a14:useLocalDpi xmlns:a14="http://schemas.microsoft.com/office/drawing/2010/main" val="0"/>
                </a:ext>
              </a:extLst>
            </a:blip>
            <a:stretch>
              <a:fillRect/>
            </a:stretch>
          </p:blipFill>
          <p:spPr bwMode="auto">
            <a:xfrm>
              <a:off x="5351689" y="4662696"/>
              <a:ext cx="180302" cy="18030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组合 8"/>
          <p:cNvGrpSpPr/>
          <p:nvPr>
            <p:custDataLst>
              <p:tags r:id="rId14"/>
            </p:custDataLst>
          </p:nvPr>
        </p:nvGrpSpPr>
        <p:grpSpPr>
          <a:xfrm>
            <a:off x="2428240" y="1558290"/>
            <a:ext cx="7336155" cy="2738120"/>
            <a:chOff x="2965517" y="1758794"/>
            <a:chExt cx="6260967" cy="2336665"/>
          </a:xfrm>
        </p:grpSpPr>
        <p:sp>
          <p:nvSpPr>
            <p:cNvPr id="16" name="缺角矩形 15"/>
            <p:cNvSpPr/>
            <p:nvPr>
              <p:custDataLst>
                <p:tags r:id="rId15"/>
              </p:custDataLst>
            </p:nvPr>
          </p:nvSpPr>
          <p:spPr>
            <a:xfrm>
              <a:off x="2965517" y="1758794"/>
              <a:ext cx="6260967" cy="2336665"/>
            </a:xfrm>
            <a:prstGeom prst="plaque">
              <a:avLst>
                <a:gd name="adj" fmla="val 5307"/>
              </a:avLst>
            </a:prstGeom>
            <a:solidFill>
              <a:srgbClr val="F3ECDE"/>
            </a:solidFill>
            <a:ln w="25400">
              <a:solidFill>
                <a:srgbClr val="886F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
          <p:nvSpPr>
            <p:cNvPr id="35" name="缺角矩形 34"/>
            <p:cNvSpPr/>
            <p:nvPr>
              <p:custDataLst>
                <p:tags r:id="rId16"/>
              </p:custDataLst>
            </p:nvPr>
          </p:nvSpPr>
          <p:spPr>
            <a:xfrm>
              <a:off x="3062868" y="1865100"/>
              <a:ext cx="6066264" cy="2124053"/>
            </a:xfrm>
            <a:prstGeom prst="plaque">
              <a:avLst>
                <a:gd name="adj" fmla="val 5307"/>
              </a:avLst>
            </a:prstGeom>
            <a:blipFill rotWithShape="1">
              <a:blip r:embed="rId17"/>
              <a:stretch>
                <a:fillRect/>
              </a:stretch>
            </a:blipFill>
            <a:ln w="22225">
              <a:solidFill>
                <a:srgbClr val="435B45">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grpSp>
      <p:pic>
        <p:nvPicPr>
          <p:cNvPr id="7" name="图片 6"/>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a:off x="3312795" y="2075815"/>
            <a:ext cx="1752600" cy="1606550"/>
          </a:xfrm>
          <a:prstGeom prst="rect">
            <a:avLst/>
          </a:prstGeom>
          <a:effectLst>
            <a:outerShdw blurRad="63500" sx="102000" sy="102000" algn="ctr" rotWithShape="0">
              <a:prstClr val="black">
                <a:alpha val="40000"/>
              </a:prstClr>
            </a:outerShdw>
          </a:effectLst>
        </p:spPr>
      </p:pic>
      <p:pic>
        <p:nvPicPr>
          <p:cNvPr id="10" name="图片 9"/>
          <p:cNvPicPr>
            <a:picLocks noChangeAspect="1"/>
          </p:cNvPicPr>
          <p:nvPr>
            <p:custDataLst>
              <p:tags r:id="rId21"/>
            </p:custDataLst>
          </p:nvPr>
        </p:nvPicPr>
        <p:blipFill>
          <a:blip r:embed="rId22">
            <a:extLst>
              <a:ext uri="{96DAC541-7B7A-43D3-8B79-37D633B846F1}">
                <asvg:svgBlip xmlns:asvg="http://schemas.microsoft.com/office/drawing/2016/SVG/main" r:embed="rId23"/>
              </a:ext>
            </a:extLst>
          </a:blip>
          <a:stretch>
            <a:fillRect/>
          </a:stretch>
        </p:blipFill>
        <p:spPr>
          <a:xfrm>
            <a:off x="5346065" y="2018665"/>
            <a:ext cx="1494155" cy="1711960"/>
          </a:xfrm>
          <a:prstGeom prst="rect">
            <a:avLst/>
          </a:prstGeom>
          <a:effectLst>
            <a:outerShdw blurRad="63500" sx="102000" sy="102000" algn="ctr" rotWithShape="0">
              <a:prstClr val="black">
                <a:alpha val="40000"/>
              </a:prstClr>
            </a:outerShdw>
          </a:effectLst>
        </p:spPr>
      </p:pic>
      <p:pic>
        <p:nvPicPr>
          <p:cNvPr id="11" name="图片 10"/>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rot="180000">
            <a:off x="7211695" y="2030095"/>
            <a:ext cx="1884045" cy="1606550"/>
          </a:xfrm>
          <a:prstGeom prst="rect">
            <a:avLst/>
          </a:prstGeom>
          <a:effectLst>
            <a:outerShdw blurRad="63500" sx="102000" sy="102000" algn="ctr" rotWithShape="0">
              <a:prstClr val="black">
                <a:alpha val="40000"/>
              </a:prstClr>
            </a:outerShdw>
          </a:effectLst>
        </p:spPr>
      </p:pic>
      <p:pic>
        <p:nvPicPr>
          <p:cNvPr id="53" name="图片 52"/>
          <p:cNvPicPr>
            <a:picLocks noChangeAspect="1"/>
          </p:cNvPicPr>
          <p:nvPr>
            <p:custDataLst>
              <p:tags r:id="rId27"/>
            </p:custDataLst>
          </p:nvPr>
        </p:nvPicPr>
        <p:blipFill>
          <a:blip r:embed="rId28">
            <a:extLst>
              <a:ext uri="{BEBA8EAE-BF5A-486C-A8C5-ECC9F3942E4B}">
                <a14:imgProps xmlns:a14="http://schemas.microsoft.com/office/drawing/2010/main">
                  <a14:imgLayer r:embed="rId29">
                    <a14:imgEffect>
                      <a14:artisticFilmGrain grainSize="20"/>
                    </a14:imgEffect>
                    <a14:imgEffect>
                      <a14:brightnessContrast bright="10000"/>
                    </a14:imgEffect>
                    <a14:imgEffect>
                      <a14:colorTemperature colorTemp="11200"/>
                    </a14:imgEffect>
                    <a14:imgEffect>
                      <a14:saturation sat="50000"/>
                    </a14:imgEffect>
                  </a14:imgLayer>
                </a14:imgProps>
              </a:ext>
              <a:ext uri="{28A0092B-C50C-407E-A947-70E740481C1C}">
                <a14:useLocalDpi xmlns:a14="http://schemas.microsoft.com/office/drawing/2010/main" val="0"/>
              </a:ext>
            </a:extLst>
          </a:blip>
          <a:srcRect b="8768"/>
          <a:stretch>
            <a:fillRect/>
          </a:stretch>
        </p:blipFill>
        <p:spPr>
          <a:xfrm flipH="1">
            <a:off x="2573406" y="1061685"/>
            <a:ext cx="4422671" cy="490564"/>
          </a:xfrm>
          <a:prstGeom prst="rect">
            <a:avLst/>
          </a:prstGeom>
        </p:spPr>
      </p:pic>
      <p:grpSp>
        <p:nvGrpSpPr>
          <p:cNvPr id="58" name="组合 57"/>
          <p:cNvGrpSpPr/>
          <p:nvPr>
            <p:custDataLst>
              <p:tags r:id="rId30"/>
            </p:custDataLst>
          </p:nvPr>
        </p:nvGrpSpPr>
        <p:grpSpPr>
          <a:xfrm>
            <a:off x="9872345" y="2197735"/>
            <a:ext cx="554990" cy="1353820"/>
            <a:chOff x="15601" y="3131"/>
            <a:chExt cx="874" cy="2132"/>
          </a:xfrm>
        </p:grpSpPr>
        <p:pic>
          <p:nvPicPr>
            <p:cNvPr id="54" name="图片 53" descr="09249e63aff5637354c058665a6722e2920a1e2e1ddc6-qovtxD"/>
            <p:cNvPicPr>
              <a:picLocks noChangeAspect="1"/>
            </p:cNvPicPr>
            <p:nvPr>
              <p:custDataLst>
                <p:tags r:id="rId31"/>
              </p:custDataLst>
            </p:nvPr>
          </p:nvPicPr>
          <p:blipFill>
            <a:blip r:embed="rId32">
              <a:duotone>
                <a:schemeClr val="accent4">
                  <a:shade val="45000"/>
                  <a:satMod val="135000"/>
                </a:schemeClr>
                <a:prstClr val="white"/>
              </a:duotone>
            </a:blip>
            <a:srcRect l="10877" t="10147" r="9087" b="9607"/>
            <a:stretch>
              <a:fillRect/>
            </a:stretch>
          </p:blipFill>
          <p:spPr>
            <a:xfrm>
              <a:off x="15601" y="3131"/>
              <a:ext cx="875" cy="2132"/>
            </a:xfrm>
            <a:prstGeom prst="rect">
              <a:avLst/>
            </a:prstGeom>
          </p:spPr>
        </p:pic>
        <p:grpSp>
          <p:nvGrpSpPr>
            <p:cNvPr id="57" name="组合 56"/>
            <p:cNvGrpSpPr/>
            <p:nvPr>
              <p:custDataLst>
                <p:tags r:id="rId33"/>
              </p:custDataLst>
            </p:nvPr>
          </p:nvGrpSpPr>
          <p:grpSpPr>
            <a:xfrm>
              <a:off x="15721" y="3357"/>
              <a:ext cx="598" cy="1481"/>
              <a:chOff x="15829" y="3357"/>
              <a:chExt cx="598" cy="1481"/>
            </a:xfrm>
          </p:grpSpPr>
          <p:pic>
            <p:nvPicPr>
              <p:cNvPr id="55" name="图片 54" descr="1_茅"/>
              <p:cNvPicPr>
                <a:picLocks noChangeAspect="1"/>
              </p:cNvPicPr>
              <p:nvPr>
                <p:custDataLst>
                  <p:tags r:id="rId34"/>
                </p:custDataLst>
              </p:nvPr>
            </p:nvPicPr>
            <p:blipFill>
              <a:blip r:embed="rId35">
                <a:extLst>
                  <a:ext uri="{96DAC541-7B7A-43D3-8B79-37D633B846F1}">
                    <asvg:svgBlip xmlns:asvg="http://schemas.microsoft.com/office/drawing/2016/SVG/main" r:embed="rId36"/>
                  </a:ext>
                </a:extLst>
              </a:blip>
              <a:stretch>
                <a:fillRect/>
              </a:stretch>
            </p:blipFill>
            <p:spPr>
              <a:xfrm>
                <a:off x="15913" y="3357"/>
                <a:ext cx="507" cy="724"/>
              </a:xfrm>
              <a:prstGeom prst="rect">
                <a:avLst/>
              </a:prstGeom>
            </p:spPr>
          </p:pic>
          <p:pic>
            <p:nvPicPr>
              <p:cNvPr id="56" name="图片 55" descr="2_盾"/>
              <p:cNvPicPr>
                <a:picLocks noChangeAspect="1"/>
              </p:cNvPicPr>
              <p:nvPr>
                <p:custDataLst>
                  <p:tags r:id="rId37"/>
                </p:custDataLst>
              </p:nvPr>
            </p:nvPicPr>
            <p:blipFill>
              <a:blip r:embed="rId38">
                <a:extLst>
                  <a:ext uri="{96DAC541-7B7A-43D3-8B79-37D633B846F1}">
                    <asvg:svgBlip xmlns:asvg="http://schemas.microsoft.com/office/drawing/2016/SVG/main" r:embed="rId39"/>
                  </a:ext>
                </a:extLst>
              </a:blip>
              <a:stretch>
                <a:fillRect/>
              </a:stretch>
            </p:blipFill>
            <p:spPr>
              <a:xfrm>
                <a:off x="15829" y="4116"/>
                <a:ext cx="598" cy="723"/>
              </a:xfrm>
              <a:prstGeom prst="rect">
                <a:avLst/>
              </a:prstGeom>
            </p:spPr>
          </p:pic>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decel="100000" fill="hold" nodeType="withEffect">
                                  <p:stCondLst>
                                    <p:cond delay="750"/>
                                  </p:stCondLst>
                                  <p:childTnLst>
                                    <p:set>
                                      <p:cBhvr>
                                        <p:cTn id="6" dur="1" fill="hold">
                                          <p:stCondLst>
                                            <p:cond delay="0"/>
                                          </p:stCondLst>
                                        </p:cTn>
                                        <p:tgtEl>
                                          <p:spTgt spid="53"/>
                                        </p:tgtEl>
                                        <p:attrNameLst>
                                          <p:attrName>style.visibility</p:attrName>
                                        </p:attrNameLst>
                                      </p:cBhvr>
                                      <p:to>
                                        <p:strVal val="visible"/>
                                      </p:to>
                                    </p:set>
                                    <p:anim from="0" to="1" calcmode="lin" valueType="num">
                                      <p:cBhvr>
                                        <p:cTn id="7" dur="750" fill="hold">
                                          <p:stCondLst>
                                            <p:cond delay="0"/>
                                          </p:stCondLst>
                                        </p:cTn>
                                        <p:tgtEl>
                                          <p:spTgt spid="53"/>
                                        </p:tgtEl>
                                        <p:attrNameLst>
                                          <p:attrName>style.opacity</p:attrName>
                                        </p:attrNameLst>
                                      </p:cBhvr>
                                    </p:anim>
                                    <p:anim to="" calcmode="lin" valueType="num">
                                      <p:cBhvr>
                                        <p:cTn id="8" dur="750" fill="hold">
                                          <p:stCondLst>
                                            <p:cond delay="0"/>
                                          </p:stCondLst>
                                        </p:cTn>
                                        <p:tgtEl>
                                          <p:spTgt spid="53"/>
                                        </p:tgtEl>
                                        <p:attrNameLst>
                                          <p:attrName>ppt_y</p:attrName>
                                        </p:attrNameLst>
                                      </p:cBhvr>
                                      <p:tavLst>
                                        <p:tav tm="0" fmla="$">
                                          <p:val>
                                            <p:strVal val="#ppt_y+.05"/>
                                          </p:val>
                                        </p:tav>
                                        <p:tav tm="100000" fmla="$">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nodeType="withEffect">
                                  <p:stCondLst>
                                    <p:cond delay="0"/>
                                  </p:stCondLst>
                                  <p:childTnLst>
                                    <p:set>
                                      <p:cBhvr>
                                        <p:cTn id="13" dur="1" fill="hold">
                                          <p:stCondLst>
                                            <p:cond delay="0"/>
                                          </p:stCondLst>
                                        </p:cTn>
                                        <p:tgtEl>
                                          <p:spTgt spid="67"/>
                                        </p:tgtEl>
                                        <p:attrNameLst>
                                          <p:attrName>style.visibility</p:attrName>
                                        </p:attrNameLst>
                                      </p:cBhvr>
                                      <p:to>
                                        <p:strVal val="visible"/>
                                      </p:to>
                                    </p:set>
                                    <p:animEffect transition="in" filter="fade">
                                      <p:cBhvr>
                                        <p:cTn id="14" dur="500"/>
                                        <p:tgtEl>
                                          <p:spTgt spid="67"/>
                                        </p:tgtEl>
                                      </p:cBhvr>
                                    </p:animEffect>
                                  </p:childTnLst>
                                </p:cTn>
                              </p:par>
                              <p:par>
                                <p:cTn id="15" presetID="10"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fade">
                                      <p:cBhvr>
                                        <p:cTn id="20" dur="500"/>
                                        <p:tgtEl>
                                          <p:spTgt spid="49"/>
                                        </p:tgtEl>
                                      </p:cBhvr>
                                    </p:animEffect>
                                  </p:childTnLst>
                                </p:cTn>
                              </p:par>
                              <p:par>
                                <p:cTn id="21" presetID="10" presetClass="entr" presetSubtype="0" fill="hold" nodeType="withEffect">
                                  <p:stCondLst>
                                    <p:cond delay="0"/>
                                  </p:stCondLst>
                                  <p:childTnLst>
                                    <p:set>
                                      <p:cBhvr>
                                        <p:cTn id="22" dur="1" fill="hold">
                                          <p:stCondLst>
                                            <p:cond delay="0"/>
                                          </p:stCondLst>
                                        </p:cTn>
                                        <p:tgtEl>
                                          <p:spTgt spid="58"/>
                                        </p:tgtEl>
                                        <p:attrNameLst>
                                          <p:attrName>style.visibility</p:attrName>
                                        </p:attrNameLst>
                                      </p:cBhvr>
                                      <p:to>
                                        <p:strVal val="visible"/>
                                      </p:to>
                                    </p:set>
                                    <p:animEffect transition="in" filter="fade">
                                      <p:cBhvr>
                                        <p:cTn id="23" dur="500"/>
                                        <p:tgtEl>
                                          <p:spTgt spid="58"/>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16" name="缺角矩形 15"/>
          <p:cNvSpPr/>
          <p:nvPr>
            <p:custDataLst>
              <p:tags r:id="rId3"/>
            </p:custDataLst>
          </p:nvPr>
        </p:nvSpPr>
        <p:spPr>
          <a:xfrm>
            <a:off x="569595" y="1770380"/>
            <a:ext cx="11034395" cy="4813300"/>
          </a:xfrm>
          <a:prstGeom prst="plaque">
            <a:avLst>
              <a:gd name="adj" fmla="val 5307"/>
            </a:avLst>
          </a:prstGeom>
          <a:solidFill>
            <a:srgbClr val="F3ECDE"/>
          </a:solidFill>
          <a:ln w="25400">
            <a:gradFill>
              <a:gsLst>
                <a:gs pos="0">
                  <a:schemeClr val="accent4"/>
                </a:gs>
                <a:gs pos="75000">
                  <a:schemeClr val="accent3">
                    <a:lumMod val="50000"/>
                  </a:schemeClr>
                </a:gs>
              </a:gsLst>
              <a:lin ang="27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711200" algn="l" defTabSz="914400" rtl="0" fontAlgn="auto">
              <a:lnSpc>
                <a:spcPct val="120000"/>
              </a:lnSpc>
              <a:spcBef>
                <a:spcPct val="0"/>
              </a:spcBef>
              <a:spcAft>
                <a:spcPct val="0"/>
              </a:spcAft>
              <a:buClrTx/>
              <a:buSzTx/>
              <a:buFontTx/>
              <a:buNone/>
              <a:defRPr/>
              <a:extLst>
                <a:ext uri="{35155182-B16C-46BC-9424-99874614C6A1}">
                  <wpsdc:indentchars xmlns:wpsdc="http://www.wps.cn/officeDocument/2017/drawingmlCustomData" val="200" checksum="3773799597"/>
                </a:ext>
              </a:extLst>
            </a:pPr>
            <a:endParaRPr kumimoji="0" lang="zh-CN" altLang="en-US" sz="2800" b="0" i="0" u="none" strike="noStrike" kern="1200" cap="none" spc="0" normalizeH="0" baseline="0" noProof="0">
              <a:ln>
                <a:noFill/>
              </a:ln>
              <a:solidFill>
                <a:schemeClr val="accent1">
                  <a:lumMod val="50000"/>
                </a:schemeClr>
              </a:solidFill>
              <a:effectLst/>
              <a:uLnTx/>
              <a:uFillTx/>
              <a:latin typeface="楷体" panose="02010609060101010101" charset="-122"/>
              <a:ea typeface="楷体" panose="02010609060101010101" charset="-122"/>
              <a:cs typeface="楷体" panose="02010609060101010101" charset="-122"/>
            </a:endParaRPr>
          </a:p>
        </p:txBody>
      </p:sp>
      <p:sp>
        <p:nvSpPr>
          <p:cNvPr id="22" name="圆角矩形 21"/>
          <p:cNvSpPr/>
          <p:nvPr>
            <p:custDataLst>
              <p:tags r:id="rId4"/>
            </p:custDataLst>
          </p:nvPr>
        </p:nvSpPr>
        <p:spPr>
          <a:xfrm>
            <a:off x="569595" y="3479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58" name="文本框 57"/>
          <p:cNvSpPr txBox="1"/>
          <p:nvPr/>
        </p:nvSpPr>
        <p:spPr>
          <a:xfrm>
            <a:off x="500380" y="879475"/>
            <a:ext cx="11216640" cy="706755"/>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（一）补充背景，理解文中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谜语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endPar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3" name="文本框 2"/>
          <p:cNvSpPr txBox="1"/>
          <p:nvPr/>
        </p:nvSpPr>
        <p:spPr>
          <a:xfrm>
            <a:off x="1083310" y="1948180"/>
            <a:ext cx="2418715" cy="521970"/>
          </a:xfrm>
          <a:prstGeom prst="rect">
            <a:avLst/>
          </a:prstGeom>
          <a:noFill/>
        </p:spPr>
        <p:txBody>
          <a:bodyPr wrap="square" rtlCol="0">
            <a:spAutoFit/>
          </a:bodyPr>
          <a:p>
            <a:r>
              <a:rPr lang="en-US" altLang="zh-CN" sz="2800" b="1"/>
              <a:t>1.</a:t>
            </a:r>
            <a:r>
              <a:rPr lang="zh-CN" altLang="en-US" sz="2800" b="1"/>
              <a:t>时代背景</a:t>
            </a:r>
            <a:endParaRPr lang="zh-CN" altLang="en-US" sz="2800" b="1"/>
          </a:p>
        </p:txBody>
      </p:sp>
      <p:sp>
        <p:nvSpPr>
          <p:cNvPr id="4" name="文本框 3"/>
          <p:cNvSpPr txBox="1"/>
          <p:nvPr/>
        </p:nvSpPr>
        <p:spPr>
          <a:xfrm>
            <a:off x="1038225" y="2470150"/>
            <a:ext cx="10134600" cy="3784600"/>
          </a:xfrm>
          <a:prstGeom prst="rect">
            <a:avLst/>
          </a:prstGeom>
          <a:noFill/>
        </p:spPr>
        <p:txBody>
          <a:bodyPr wrap="square" rtlCol="0">
            <a:spAutoFit/>
          </a:bodyPr>
          <a:p>
            <a:pPr indent="0" fontAlgn="auto">
              <a:lnSpc>
                <a:spcPct val="125000"/>
              </a:lnSpc>
            </a:pPr>
            <a:r>
              <a:rPr lang="en-US" altLang="zh-CN" sz="2400" b="1">
                <a:latin typeface="黑体" panose="02010609060101010101" charset="-122"/>
                <a:ea typeface="黑体" panose="02010609060101010101" charset="-122"/>
                <a:cs typeface="黑体" panose="02010609060101010101" charset="-122"/>
              </a:rPr>
              <a:t>    “</a:t>
            </a:r>
            <a:r>
              <a:rPr lang="zh-CN" altLang="en-US" sz="2400" b="1">
                <a:latin typeface="黑体" panose="02010609060101010101" charset="-122"/>
                <a:ea typeface="黑体" panose="02010609060101010101" charset="-122"/>
                <a:cs typeface="黑体" panose="02010609060101010101" charset="-122"/>
              </a:rPr>
              <a:t>打断骨头连着筋，扒了皮肉还有心，只要还有一口气，爬也爬到延安城。</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这是</a:t>
            </a:r>
            <a:r>
              <a:rPr lang="en-US" altLang="zh-CN" sz="2400" b="1">
                <a:latin typeface="黑体" panose="02010609060101010101" charset="-122"/>
                <a:ea typeface="黑体" panose="02010609060101010101" charset="-122"/>
                <a:cs typeface="黑体" panose="02010609060101010101" charset="-122"/>
              </a:rPr>
              <a:t>1937</a:t>
            </a:r>
            <a:r>
              <a:rPr lang="zh-CN" altLang="en-US" sz="2400" b="1">
                <a:latin typeface="黑体" panose="02010609060101010101" charset="-122"/>
                <a:ea typeface="黑体" panose="02010609060101010101" charset="-122"/>
                <a:cs typeface="黑体" panose="02010609060101010101" charset="-122"/>
              </a:rPr>
              <a:t>年</a:t>
            </a:r>
            <a:r>
              <a:rPr lang="en-US" altLang="zh-CN" sz="2400" b="1">
                <a:latin typeface="黑体" panose="02010609060101010101" charset="-122"/>
                <a:ea typeface="黑体" panose="02010609060101010101" charset="-122"/>
                <a:cs typeface="黑体" panose="02010609060101010101" charset="-122"/>
              </a:rPr>
              <a:t>10</a:t>
            </a:r>
            <a:r>
              <a:rPr lang="zh-CN" altLang="en-US" sz="2400" b="1">
                <a:latin typeface="黑体" panose="02010609060101010101" charset="-122"/>
                <a:ea typeface="黑体" panose="02010609060101010101" charset="-122"/>
                <a:cs typeface="黑体" panose="02010609060101010101" charset="-122"/>
              </a:rPr>
              <a:t>月上海沦陷后，一批上海爱国青年，为了抗日救亡，辗转</a:t>
            </a:r>
            <a:r>
              <a:rPr lang="en-US" altLang="zh-CN" sz="2400" b="1">
                <a:latin typeface="黑体" panose="02010609060101010101" charset="-122"/>
                <a:ea typeface="黑体" panose="02010609060101010101" charset="-122"/>
                <a:cs typeface="黑体" panose="02010609060101010101" charset="-122"/>
              </a:rPr>
              <a:t>13</a:t>
            </a:r>
            <a:r>
              <a:rPr lang="zh-CN" altLang="en-US" sz="2400" b="1">
                <a:latin typeface="黑体" panose="02010609060101010101" charset="-122"/>
                <a:ea typeface="黑体" panose="02010609060101010101" charset="-122"/>
                <a:cs typeface="黑体" panose="02010609060101010101" charset="-122"/>
              </a:rPr>
              <a:t>个月，艰难跋涉一万多里，历经千辛万苦，终于来到革命圣地延安时的真实写照，这也是</a:t>
            </a:r>
            <a:r>
              <a:rPr lang="en-US" altLang="zh-CN" sz="2400" b="1">
                <a:latin typeface="黑体" panose="02010609060101010101" charset="-122"/>
                <a:ea typeface="黑体" panose="02010609060101010101" charset="-122"/>
                <a:cs typeface="黑体" panose="02010609060101010101" charset="-122"/>
              </a:rPr>
              <a:t>20</a:t>
            </a:r>
            <a:r>
              <a:rPr lang="zh-CN" altLang="en-US" sz="2400" b="1">
                <a:latin typeface="黑体" panose="02010609060101010101" charset="-122"/>
                <a:ea typeface="黑体" panose="02010609060101010101" charset="-122"/>
                <a:cs typeface="黑体" panose="02010609060101010101" charset="-122"/>
              </a:rPr>
              <a:t>世纪</a:t>
            </a:r>
            <a:r>
              <a:rPr lang="en-US" altLang="zh-CN" sz="2400" b="1">
                <a:latin typeface="黑体" panose="02010609060101010101" charset="-122"/>
                <a:ea typeface="黑体" panose="02010609060101010101" charset="-122"/>
                <a:cs typeface="黑体" panose="02010609060101010101" charset="-122"/>
              </a:rPr>
              <a:t>30</a:t>
            </a:r>
            <a:r>
              <a:rPr lang="zh-CN" altLang="en-US" sz="2400" b="1">
                <a:latin typeface="黑体" panose="02010609060101010101" charset="-122"/>
                <a:ea typeface="黑体" panose="02010609060101010101" charset="-122"/>
                <a:cs typeface="黑体" panose="02010609060101010101" charset="-122"/>
              </a:rPr>
              <a:t>年代后期，出现在中国西北从陕西省会西安通往陕北小城延安的崎岖道路上的一道独特的风景。抗日战争爆发后，在这荒芜的黄土高原上，一批又一批，一群又一群的爱国青年，栉风沐雨、风餐露宿，络绎不绝地奔向他们理想的天地、精神的家园</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延安。到延安去，成为当时一代爱国青年的心灵呼唤、强烈愿望和豪迈行动。</a:t>
            </a:r>
            <a:endParaRPr lang="zh-CN" altLang="en-US" sz="2400" b="1">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16" name="缺角矩形 15"/>
          <p:cNvSpPr/>
          <p:nvPr>
            <p:custDataLst>
              <p:tags r:id="rId3"/>
            </p:custDataLst>
          </p:nvPr>
        </p:nvSpPr>
        <p:spPr>
          <a:xfrm>
            <a:off x="569595" y="1770380"/>
            <a:ext cx="11034395" cy="4813300"/>
          </a:xfrm>
          <a:prstGeom prst="plaque">
            <a:avLst>
              <a:gd name="adj" fmla="val 5307"/>
            </a:avLst>
          </a:prstGeom>
          <a:solidFill>
            <a:srgbClr val="F3ECDE"/>
          </a:solidFill>
          <a:ln w="25400">
            <a:gradFill>
              <a:gsLst>
                <a:gs pos="0">
                  <a:schemeClr val="accent4"/>
                </a:gs>
                <a:gs pos="75000">
                  <a:schemeClr val="accent3">
                    <a:lumMod val="50000"/>
                  </a:schemeClr>
                </a:gs>
              </a:gsLst>
              <a:lin ang="27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711200" algn="l" defTabSz="914400" rtl="0" fontAlgn="auto">
              <a:lnSpc>
                <a:spcPct val="120000"/>
              </a:lnSpc>
              <a:spcBef>
                <a:spcPct val="0"/>
              </a:spcBef>
              <a:spcAft>
                <a:spcPct val="0"/>
              </a:spcAft>
              <a:buClrTx/>
              <a:buSzTx/>
              <a:buFontTx/>
              <a:buNone/>
              <a:defRPr/>
              <a:extLst>
                <a:ext uri="{35155182-B16C-46BC-9424-99874614C6A1}">
                  <wpsdc:indentchars xmlns:wpsdc="http://www.wps.cn/officeDocument/2017/drawingmlCustomData" val="200" checksum="3773799597"/>
                </a:ext>
              </a:extLst>
            </a:pPr>
            <a:endParaRPr kumimoji="0" lang="zh-CN" altLang="en-US" sz="2800" b="0" i="0" u="none" strike="noStrike" kern="1200" cap="none" spc="0" normalizeH="0" baseline="0" noProof="0">
              <a:ln>
                <a:noFill/>
              </a:ln>
              <a:solidFill>
                <a:schemeClr val="accent1">
                  <a:lumMod val="50000"/>
                </a:schemeClr>
              </a:solidFill>
              <a:effectLst/>
              <a:uLnTx/>
              <a:uFillTx/>
              <a:latin typeface="楷体" panose="02010609060101010101" charset="-122"/>
              <a:ea typeface="楷体" panose="02010609060101010101" charset="-122"/>
              <a:cs typeface="楷体" panose="02010609060101010101" charset="-122"/>
            </a:endParaRPr>
          </a:p>
        </p:txBody>
      </p:sp>
      <p:sp>
        <p:nvSpPr>
          <p:cNvPr id="22" name="圆角矩形 21"/>
          <p:cNvSpPr/>
          <p:nvPr>
            <p:custDataLst>
              <p:tags r:id="rId4"/>
            </p:custDataLst>
          </p:nvPr>
        </p:nvSpPr>
        <p:spPr>
          <a:xfrm>
            <a:off x="569595" y="3479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58" name="文本框 57"/>
          <p:cNvSpPr txBox="1"/>
          <p:nvPr/>
        </p:nvSpPr>
        <p:spPr>
          <a:xfrm>
            <a:off x="500380" y="879475"/>
            <a:ext cx="11216640" cy="706755"/>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（一）补充背景，理解文中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谜语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endPar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3" name="文本框 2"/>
          <p:cNvSpPr txBox="1"/>
          <p:nvPr/>
        </p:nvSpPr>
        <p:spPr>
          <a:xfrm>
            <a:off x="1083310" y="1948180"/>
            <a:ext cx="2418715" cy="521970"/>
          </a:xfrm>
          <a:prstGeom prst="rect">
            <a:avLst/>
          </a:prstGeom>
          <a:noFill/>
        </p:spPr>
        <p:txBody>
          <a:bodyPr wrap="square" rtlCol="0">
            <a:spAutoFit/>
          </a:bodyPr>
          <a:p>
            <a:r>
              <a:rPr lang="en-US" altLang="zh-CN" sz="2800" b="1"/>
              <a:t>1.</a:t>
            </a:r>
            <a:r>
              <a:rPr lang="zh-CN" altLang="en-US" sz="2800" b="1"/>
              <a:t>时代背景</a:t>
            </a:r>
            <a:endParaRPr lang="zh-CN" altLang="en-US" sz="2800" b="1"/>
          </a:p>
        </p:txBody>
      </p:sp>
      <p:sp>
        <p:nvSpPr>
          <p:cNvPr id="4" name="文本框 3"/>
          <p:cNvSpPr txBox="1"/>
          <p:nvPr/>
        </p:nvSpPr>
        <p:spPr>
          <a:xfrm>
            <a:off x="1038225" y="2330450"/>
            <a:ext cx="10134600" cy="4707890"/>
          </a:xfrm>
          <a:prstGeom prst="rect">
            <a:avLst/>
          </a:prstGeom>
          <a:noFill/>
        </p:spPr>
        <p:txBody>
          <a:bodyPr wrap="square" rtlCol="0">
            <a:spAutoFit/>
          </a:bodyPr>
          <a:p>
            <a:pPr indent="0" fontAlgn="auto">
              <a:lnSpc>
                <a:spcPct val="125000"/>
              </a:lnSpc>
            </a:pPr>
            <a:r>
              <a:rPr lang="en-US" altLang="zh-CN" sz="2400" b="1">
                <a:latin typeface="黑体" panose="02010609060101010101" charset="-122"/>
                <a:ea typeface="黑体" panose="02010609060101010101" charset="-122"/>
                <a:cs typeface="黑体" panose="02010609060101010101" charset="-122"/>
              </a:rPr>
              <a:t>    </a:t>
            </a:r>
            <a:r>
              <a:rPr lang="zh-CN" altLang="en-US" sz="2400" b="1">
                <a:latin typeface="黑体" panose="02010609060101010101" charset="-122"/>
                <a:ea typeface="黑体" panose="02010609060101010101" charset="-122"/>
                <a:cs typeface="黑体" panose="02010609060101010101" charset="-122"/>
              </a:rPr>
              <a:t>当时，印度援华医疗队队长爱德华目睹时隐时现地行进在蜿蜒山路上向延安进发的青年队伍时，由衷地赞叹道：</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奇迹，奇迹，这简直就是奇迹！这是</a:t>
            </a:r>
            <a:r>
              <a:rPr lang="en-US" altLang="zh-CN" sz="2400" b="1">
                <a:latin typeface="黑体" panose="02010609060101010101" charset="-122"/>
                <a:ea typeface="黑体" panose="02010609060101010101" charset="-122"/>
                <a:cs typeface="黑体" panose="02010609060101010101" charset="-122"/>
              </a:rPr>
              <a:t>20</a:t>
            </a:r>
            <a:r>
              <a:rPr lang="zh-CN" altLang="en-US" sz="2400" b="1">
                <a:latin typeface="黑体" panose="02010609060101010101" charset="-122"/>
                <a:ea typeface="黑体" panose="02010609060101010101" charset="-122"/>
                <a:cs typeface="黑体" panose="02010609060101010101" charset="-122"/>
              </a:rPr>
              <a:t>世纪中国的耶路撒冷！</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著名诗人何其芳这样描述当时的情景：</a:t>
            </a:r>
            <a:r>
              <a:rPr lang="en-US" altLang="zh-CN" sz="2400" b="1">
                <a:latin typeface="黑体" panose="02010609060101010101" charset="-122"/>
                <a:ea typeface="黑体" panose="02010609060101010101" charset="-122"/>
                <a:cs typeface="黑体" panose="02010609060101010101" charset="-122"/>
              </a:rPr>
              <a:t>“</a:t>
            </a:r>
            <a:r>
              <a:rPr lang="zh-CN" altLang="en-US" sz="2400" b="1">
                <a:latin typeface="黑体" panose="02010609060101010101" charset="-122"/>
                <a:ea typeface="黑体" panose="02010609060101010101" charset="-122"/>
                <a:cs typeface="黑体" panose="02010609060101010101" charset="-122"/>
              </a:rPr>
              <a:t>延安的城门成天开着，成天有从各个地方走来的青年，背着行李，燃烧着希望，走进这城门。学习。歌唱。过着紧张的快活的日子。然后一群一群地，穿着军服，燃烧着热情，走散到各个方向去。</a:t>
            </a:r>
            <a:r>
              <a:rPr lang="en-US" altLang="zh-CN" sz="2400" b="1">
                <a:latin typeface="黑体" panose="02010609060101010101" charset="-122"/>
                <a:ea typeface="黑体" panose="02010609060101010101" charset="-122"/>
                <a:cs typeface="黑体" panose="02010609060101010101" charset="-122"/>
              </a:rPr>
              <a:t>” </a:t>
            </a:r>
            <a:endParaRPr lang="en-US" altLang="zh-CN" sz="2400" b="1">
              <a:latin typeface="黑体" panose="02010609060101010101" charset="-122"/>
              <a:ea typeface="黑体" panose="02010609060101010101" charset="-122"/>
              <a:cs typeface="黑体" panose="02010609060101010101" charset="-122"/>
            </a:endParaRPr>
          </a:p>
          <a:p>
            <a:pPr indent="0" fontAlgn="auto">
              <a:lnSpc>
                <a:spcPct val="125000"/>
              </a:lnSpc>
            </a:pPr>
            <a:r>
              <a:rPr lang="en-US" altLang="zh-CN" sz="2400" b="1">
                <a:latin typeface="黑体" panose="02010609060101010101" charset="-122"/>
                <a:ea typeface="黑体" panose="02010609060101010101" charset="-122"/>
                <a:cs typeface="黑体" panose="02010609060101010101" charset="-122"/>
              </a:rPr>
              <a:t>    </a:t>
            </a:r>
            <a:r>
              <a:rPr lang="zh-CN" altLang="en-US" sz="2400" b="1">
                <a:latin typeface="黑体" panose="02010609060101010101" charset="-122"/>
                <a:ea typeface="黑体" panose="02010609060101010101" charset="-122"/>
                <a:cs typeface="黑体" panose="02010609060101010101" charset="-122"/>
              </a:rPr>
              <a:t>这些爱国知识青年，大多是从各地来到西安再转赴延安的。而从西安到延安，还要经过两道关：一是国民党设置的重重关卡，一是遥远路途的严峻考验。</a:t>
            </a:r>
            <a:endParaRPr lang="zh-CN" altLang="en-US" sz="2400" b="1">
              <a:latin typeface="黑体" panose="02010609060101010101" charset="-122"/>
              <a:ea typeface="黑体" panose="02010609060101010101" charset="-122"/>
              <a:cs typeface="黑体" panose="02010609060101010101" charset="-122"/>
            </a:endParaRPr>
          </a:p>
          <a:p>
            <a:pPr indent="0" fontAlgn="auto">
              <a:lnSpc>
                <a:spcPct val="125000"/>
              </a:lnSpc>
            </a:pPr>
            <a:endParaRPr lang="zh-CN" altLang="en-US" sz="2400" b="1">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alphaModFix amt="20000"/>
            <a:lum bright="-6000"/>
          </a:blip>
          <a:srcRect b="3370"/>
          <a:stretch>
            <a:fillRect/>
          </a:stretch>
        </p:blipFill>
        <p:spPr>
          <a:xfrm>
            <a:off x="635" y="0"/>
            <a:ext cx="12190730" cy="6858000"/>
          </a:xfrm>
          <a:prstGeom prst="rect">
            <a:avLst/>
          </a:prstGeom>
        </p:spPr>
      </p:pic>
      <p:sp>
        <p:nvSpPr>
          <p:cNvPr id="16" name="缺角矩形 15"/>
          <p:cNvSpPr/>
          <p:nvPr>
            <p:custDataLst>
              <p:tags r:id="rId3"/>
            </p:custDataLst>
          </p:nvPr>
        </p:nvSpPr>
        <p:spPr>
          <a:xfrm>
            <a:off x="768985" y="1389380"/>
            <a:ext cx="10683240" cy="5186680"/>
          </a:xfrm>
          <a:prstGeom prst="plaque">
            <a:avLst>
              <a:gd name="adj" fmla="val 5307"/>
            </a:avLst>
          </a:prstGeom>
          <a:solidFill>
            <a:srgbClr val="F3ECDE"/>
          </a:solidFill>
          <a:ln w="25400">
            <a:gradFill>
              <a:gsLst>
                <a:gs pos="0">
                  <a:schemeClr val="accent4"/>
                </a:gs>
                <a:gs pos="75000">
                  <a:schemeClr val="accent3">
                    <a:lumMod val="50000"/>
                  </a:schemeClr>
                </a:gs>
              </a:gsLst>
              <a:lin ang="27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
        <p:nvSpPr>
          <p:cNvPr id="2" name="文本框 1"/>
          <p:cNvSpPr txBox="1"/>
          <p:nvPr>
            <p:custDataLst>
              <p:tags r:id="rId4"/>
            </p:custDataLst>
          </p:nvPr>
        </p:nvSpPr>
        <p:spPr>
          <a:xfrm>
            <a:off x="1219200" y="1619250"/>
            <a:ext cx="9801225" cy="521970"/>
          </a:xfrm>
          <a:prstGeom prst="rect">
            <a:avLst/>
          </a:prstGeom>
          <a:noFill/>
        </p:spPr>
        <p:txBody>
          <a:bodyPr wrap="square" rtlCol="0" anchor="t">
            <a:spAutoFit/>
          </a:bodyPr>
          <a:lstStyle/>
          <a:p>
            <a:r>
              <a:rPr lang="zh-CN" altLang="en-US" sz="2800">
                <a:solidFill>
                  <a:schemeClr val="accent1">
                    <a:lumMod val="50000"/>
                  </a:schemeClr>
                </a:solidFill>
              </a:rPr>
              <a:t>文章写于</a:t>
            </a:r>
            <a:r>
              <a:rPr lang="en-US" altLang="zh-CN" sz="2800">
                <a:solidFill>
                  <a:schemeClr val="accent1">
                    <a:lumMod val="50000"/>
                  </a:schemeClr>
                </a:solidFill>
              </a:rPr>
              <a:t>1940</a:t>
            </a:r>
            <a:r>
              <a:rPr lang="zh-CN" altLang="en-US" sz="2800">
                <a:solidFill>
                  <a:schemeClr val="accent1">
                    <a:lumMod val="50000"/>
                  </a:schemeClr>
                </a:solidFill>
              </a:rPr>
              <a:t>年</a:t>
            </a:r>
            <a:r>
              <a:rPr lang="en-US" altLang="zh-CN" sz="2800">
                <a:solidFill>
                  <a:schemeClr val="accent1">
                    <a:lumMod val="50000"/>
                  </a:schemeClr>
                </a:solidFill>
              </a:rPr>
              <a:t>12</a:t>
            </a:r>
            <a:r>
              <a:rPr lang="zh-CN" altLang="en-US" sz="2800">
                <a:solidFill>
                  <a:schemeClr val="accent1">
                    <a:lumMod val="50000"/>
                  </a:schemeClr>
                </a:solidFill>
              </a:rPr>
              <a:t>月</a:t>
            </a:r>
            <a:r>
              <a:rPr lang="zh-CN" sz="2800">
                <a:solidFill>
                  <a:schemeClr val="accent1">
                    <a:lumMod val="50000"/>
                  </a:schemeClr>
                </a:solidFill>
              </a:rPr>
              <a:t>，</a:t>
            </a:r>
            <a:r>
              <a:rPr lang="zh-CN" altLang="en-US" sz="2800">
                <a:solidFill>
                  <a:schemeClr val="accent1">
                    <a:lumMod val="50000"/>
                  </a:schemeClr>
                </a:solidFill>
              </a:rPr>
              <a:t>发表于重庆。</a:t>
            </a:r>
            <a:endParaRPr lang="zh-CN" altLang="en-US" sz="2800">
              <a:solidFill>
                <a:schemeClr val="accent1">
                  <a:lumMod val="50000"/>
                </a:schemeClr>
              </a:solidFill>
            </a:endParaRPr>
          </a:p>
        </p:txBody>
      </p:sp>
      <p:sp>
        <p:nvSpPr>
          <p:cNvPr id="3" name="文本框 2"/>
          <p:cNvSpPr txBox="1"/>
          <p:nvPr>
            <p:custDataLst>
              <p:tags r:id="rId5"/>
            </p:custDataLst>
          </p:nvPr>
        </p:nvSpPr>
        <p:spPr>
          <a:xfrm>
            <a:off x="1139190" y="2189480"/>
            <a:ext cx="9800590" cy="4246245"/>
          </a:xfrm>
          <a:prstGeom prst="rect">
            <a:avLst/>
          </a:prstGeom>
          <a:noFill/>
        </p:spPr>
        <p:txBody>
          <a:bodyPr wrap="square" rtlCol="0" anchor="t">
            <a:spAutoFit/>
          </a:bodyPr>
          <a:lstStyle/>
          <a:p>
            <a:pPr indent="711200" fontAlgn="auto">
              <a:lnSpc>
                <a:spcPct val="125000"/>
              </a:lnSpc>
            </a:pPr>
            <a:r>
              <a:rPr lang="zh-CN" altLang="en-US" sz="2400" b="1">
                <a:latin typeface="黑体" panose="02010609060101010101" charset="-122"/>
                <a:ea typeface="黑体" panose="02010609060101010101" charset="-122"/>
                <a:cs typeface="黑体" panose="02010609060101010101" charset="-122"/>
                <a:sym typeface="+mn-ea"/>
              </a:rPr>
              <a:t>国统区的投降主义、国民党统治的凋敝与腐败让茅盾如鲠在喉，审查制度又让茅盾不得不注意表现方式。在《时间的纪录</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后记》中，茅盾把这种在夹缝中写作的痛苦说得十分清楚：</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世界的民主潮流是这样的汹涌澎湃，然而看看我们自己的国家，却那么不争气</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在此期间，应写的实在太多，而被准许写的又少得可怜，无可写而不得不写。待要闭目歌颂吧，良心不许；搁笔装死罢，良心不安；于是而能幸见于刊物者，大抵半通不通，似可懂而不可懂</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a:t>
            </a:r>
            <a:endParaRPr lang="zh-CN" altLang="en-US" sz="2400" b="1">
              <a:latin typeface="黑体" panose="02010609060101010101" charset="-122"/>
              <a:ea typeface="黑体" panose="02010609060101010101" charset="-122"/>
              <a:cs typeface="黑体" panose="02010609060101010101" charset="-122"/>
              <a:sym typeface="+mn-ea"/>
            </a:endParaRPr>
          </a:p>
          <a:p>
            <a:pPr indent="711200" fontAlgn="auto">
              <a:lnSpc>
                <a:spcPct val="125000"/>
              </a:lnSpc>
            </a:pPr>
            <a:r>
              <a:rPr lang="zh-CN" altLang="en-US" sz="2400" b="1">
                <a:latin typeface="黑体" panose="02010609060101010101" charset="-122"/>
                <a:ea typeface="黑体" panose="02010609060101010101" charset="-122"/>
                <a:cs typeface="黑体" panose="02010609060101010101" charset="-122"/>
                <a:sym typeface="+mn-ea"/>
              </a:rPr>
              <a:t>茅盾在《在抗战逆流中》里说：</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我写了延安的</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风景</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，而把政治寓于风景之中。</a:t>
            </a:r>
            <a:r>
              <a:rPr lang="en-US" altLang="zh-CN" sz="2400" b="1">
                <a:latin typeface="黑体" panose="02010609060101010101" charset="-122"/>
                <a:ea typeface="黑体" panose="02010609060101010101" charset="-122"/>
                <a:cs typeface="黑体" panose="02010609060101010101" charset="-122"/>
                <a:sym typeface="+mn-ea"/>
              </a:rPr>
              <a:t>”</a:t>
            </a:r>
            <a:endParaRPr lang="en-US" altLang="zh-CN" sz="2400" b="1">
              <a:latin typeface="黑体" panose="02010609060101010101" charset="-122"/>
              <a:ea typeface="黑体" panose="02010609060101010101" charset="-122"/>
              <a:cs typeface="黑体" panose="02010609060101010101" charset="-122"/>
              <a:sym typeface="+mn-ea"/>
            </a:endParaRPr>
          </a:p>
        </p:txBody>
      </p:sp>
      <p:cxnSp>
        <p:nvCxnSpPr>
          <p:cNvPr id="5" name="直接连接符 4"/>
          <p:cNvCxnSpPr/>
          <p:nvPr>
            <p:custDataLst>
              <p:tags r:id="rId6"/>
            </p:custDataLst>
          </p:nvPr>
        </p:nvCxnSpPr>
        <p:spPr>
          <a:xfrm>
            <a:off x="1250315" y="2165350"/>
            <a:ext cx="9689465" cy="0"/>
          </a:xfrm>
          <a:prstGeom prst="line">
            <a:avLst/>
          </a:prstGeom>
          <a:ln w="19050">
            <a:solidFill>
              <a:srgbClr val="735235"/>
            </a:solidFill>
            <a:prstDash val="dash"/>
          </a:ln>
        </p:spPr>
        <p:style>
          <a:lnRef idx="2">
            <a:schemeClr val="accent1"/>
          </a:lnRef>
          <a:fillRef idx="0">
            <a:srgbClr val="FFFFFF"/>
          </a:fillRef>
          <a:effectRef idx="0">
            <a:srgbClr val="FFFFFF"/>
          </a:effectRef>
          <a:fontRef idx="minor">
            <a:schemeClr val="tx1"/>
          </a:fontRef>
        </p:style>
      </p:cxnSp>
      <p:sp>
        <p:nvSpPr>
          <p:cNvPr id="20" name="圆角矩形 19"/>
          <p:cNvSpPr/>
          <p:nvPr>
            <p:custDataLst>
              <p:tags r:id="rId7"/>
            </p:custDataLst>
          </p:nvPr>
        </p:nvSpPr>
        <p:spPr>
          <a:xfrm>
            <a:off x="548640" y="685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21" name="文本框 20"/>
          <p:cNvSpPr txBox="1"/>
          <p:nvPr/>
        </p:nvSpPr>
        <p:spPr>
          <a:xfrm>
            <a:off x="479425" y="600075"/>
            <a:ext cx="11216640" cy="706755"/>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（一）补充背景，理解文中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谜语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endPar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custDataLst>
              <p:tags r:id="rId1"/>
            </p:custDataLst>
          </p:nvPr>
        </p:nvPicPr>
        <p:blipFill>
          <a:blip r:embed="rId2">
            <a:alphaModFix amt="85000"/>
          </a:blip>
          <a:srcRect t="51627" b="8387"/>
          <a:stretch>
            <a:fillRect/>
          </a:stretch>
        </p:blipFill>
        <p:spPr>
          <a:xfrm>
            <a:off x="0" y="3195320"/>
            <a:ext cx="12218670" cy="3662680"/>
          </a:xfrm>
          <a:prstGeom prst="rect">
            <a:avLst/>
          </a:prstGeom>
        </p:spPr>
      </p:pic>
      <p:sp>
        <p:nvSpPr>
          <p:cNvPr id="11" name="矩形 10"/>
          <p:cNvSpPr/>
          <p:nvPr>
            <p:custDataLst>
              <p:tags r:id="rId3"/>
            </p:custDataLst>
          </p:nvPr>
        </p:nvSpPr>
        <p:spPr>
          <a:xfrm>
            <a:off x="0" y="0"/>
            <a:ext cx="12192000" cy="5208270"/>
          </a:xfrm>
          <a:prstGeom prst="rect">
            <a:avLst/>
          </a:prstGeom>
          <a:gradFill flip="none" rotWithShape="1">
            <a:gsLst>
              <a:gs pos="0">
                <a:schemeClr val="bg1"/>
              </a:gs>
              <a:gs pos="77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任意多边形: 形状 5"/>
          <p:cNvSpPr/>
          <p:nvPr>
            <p:custDataLst>
              <p:tags r:id="rId4"/>
            </p:custDataLst>
          </p:nvPr>
        </p:nvSpPr>
        <p:spPr>
          <a:xfrm>
            <a:off x="624205" y="1292225"/>
            <a:ext cx="10944225" cy="5098415"/>
          </a:xfrm>
          <a:custGeom>
            <a:avLst/>
            <a:gdLst>
              <a:gd name="connsiteX0" fmla="*/ 493067 w 10944224"/>
              <a:gd name="connsiteY0" fmla="*/ 0 h 4733003"/>
              <a:gd name="connsiteX1" fmla="*/ 4250680 w 10944224"/>
              <a:gd name="connsiteY1" fmla="*/ 0 h 4733003"/>
              <a:gd name="connsiteX2" fmla="*/ 6693545 w 10944224"/>
              <a:gd name="connsiteY2" fmla="*/ 0 h 4733003"/>
              <a:gd name="connsiteX3" fmla="*/ 10451156 w 10944224"/>
              <a:gd name="connsiteY3" fmla="*/ 0 h 4733003"/>
              <a:gd name="connsiteX4" fmla="*/ 10651736 w 10944224"/>
              <a:gd name="connsiteY4" fmla="*/ 127481 h 4733003"/>
              <a:gd name="connsiteX5" fmla="*/ 10661098 w 10944224"/>
              <a:gd name="connsiteY5" fmla="*/ 171946 h 4733003"/>
              <a:gd name="connsiteX6" fmla="*/ 10742355 w 10944224"/>
              <a:gd name="connsiteY6" fmla="*/ 171946 h 4733003"/>
              <a:gd name="connsiteX7" fmla="*/ 10944224 w 10944224"/>
              <a:gd name="connsiteY7" fmla="*/ 365505 h 4733003"/>
              <a:gd name="connsiteX8" fmla="*/ 10944224 w 10944224"/>
              <a:gd name="connsiteY8" fmla="*/ 4367498 h 4733003"/>
              <a:gd name="connsiteX9" fmla="*/ 10742355 w 10944224"/>
              <a:gd name="connsiteY9" fmla="*/ 4561058 h 4733003"/>
              <a:gd name="connsiteX10" fmla="*/ 10661098 w 10944224"/>
              <a:gd name="connsiteY10" fmla="*/ 4561058 h 4733003"/>
              <a:gd name="connsiteX11" fmla="*/ 10651736 w 10944224"/>
              <a:gd name="connsiteY11" fmla="*/ 4605524 h 4733003"/>
              <a:gd name="connsiteX12" fmla="*/ 10451156 w 10944224"/>
              <a:gd name="connsiteY12" fmla="*/ 4733003 h 4733003"/>
              <a:gd name="connsiteX13" fmla="*/ 6693545 w 10944224"/>
              <a:gd name="connsiteY13" fmla="*/ 4733003 h 4733003"/>
              <a:gd name="connsiteX14" fmla="*/ 4250680 w 10944224"/>
              <a:gd name="connsiteY14" fmla="*/ 4733003 h 4733003"/>
              <a:gd name="connsiteX15" fmla="*/ 493067 w 10944224"/>
              <a:gd name="connsiteY15" fmla="*/ 4733003 h 4733003"/>
              <a:gd name="connsiteX16" fmla="*/ 292489 w 10944224"/>
              <a:gd name="connsiteY16" fmla="*/ 4605524 h 4733003"/>
              <a:gd name="connsiteX17" fmla="*/ 283125 w 10944224"/>
              <a:gd name="connsiteY17" fmla="*/ 4561058 h 4733003"/>
              <a:gd name="connsiteX18" fmla="*/ 201869 w 10944224"/>
              <a:gd name="connsiteY18" fmla="*/ 4561058 h 4733003"/>
              <a:gd name="connsiteX19" fmla="*/ 0 w 10944224"/>
              <a:gd name="connsiteY19" fmla="*/ 4367498 h 4733003"/>
              <a:gd name="connsiteX20" fmla="*/ 0 w 10944224"/>
              <a:gd name="connsiteY20" fmla="*/ 365505 h 4733003"/>
              <a:gd name="connsiteX21" fmla="*/ 201869 w 10944224"/>
              <a:gd name="connsiteY21" fmla="*/ 171946 h 4733003"/>
              <a:gd name="connsiteX22" fmla="*/ 283125 w 10944224"/>
              <a:gd name="connsiteY22" fmla="*/ 171946 h 4733003"/>
              <a:gd name="connsiteX23" fmla="*/ 292489 w 10944224"/>
              <a:gd name="connsiteY23" fmla="*/ 127481 h 4733003"/>
              <a:gd name="connsiteX24" fmla="*/ 493067 w 10944224"/>
              <a:gd name="connsiteY24" fmla="*/ 0 h 47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44224" h="4733003">
                <a:moveTo>
                  <a:pt x="493067" y="0"/>
                </a:moveTo>
                <a:lnTo>
                  <a:pt x="4250680" y="0"/>
                </a:lnTo>
                <a:lnTo>
                  <a:pt x="6693545" y="0"/>
                </a:lnTo>
                <a:lnTo>
                  <a:pt x="10451156" y="0"/>
                </a:lnTo>
                <a:cubicBezTo>
                  <a:pt x="10541326" y="0"/>
                  <a:pt x="10618690" y="52566"/>
                  <a:pt x="10651736" y="127481"/>
                </a:cubicBezTo>
                <a:lnTo>
                  <a:pt x="10661098" y="171946"/>
                </a:lnTo>
                <a:lnTo>
                  <a:pt x="10742355" y="171946"/>
                </a:lnTo>
                <a:cubicBezTo>
                  <a:pt x="10853844" y="171946"/>
                  <a:pt x="10944224" y="258605"/>
                  <a:pt x="10944224" y="365505"/>
                </a:cubicBezTo>
                <a:lnTo>
                  <a:pt x="10944224" y="4367498"/>
                </a:lnTo>
                <a:cubicBezTo>
                  <a:pt x="10944224" y="4474398"/>
                  <a:pt x="10853844" y="4561058"/>
                  <a:pt x="10742355" y="4561058"/>
                </a:cubicBezTo>
                <a:lnTo>
                  <a:pt x="10661098" y="4561058"/>
                </a:lnTo>
                <a:lnTo>
                  <a:pt x="10651736" y="4605524"/>
                </a:lnTo>
                <a:cubicBezTo>
                  <a:pt x="10618690" y="4680439"/>
                  <a:pt x="10541326" y="4733003"/>
                  <a:pt x="10451156" y="4733003"/>
                </a:cubicBezTo>
                <a:lnTo>
                  <a:pt x="6693545" y="4733003"/>
                </a:lnTo>
                <a:lnTo>
                  <a:pt x="4250680" y="4733003"/>
                </a:lnTo>
                <a:lnTo>
                  <a:pt x="493067" y="4733003"/>
                </a:lnTo>
                <a:cubicBezTo>
                  <a:pt x="402899" y="4733003"/>
                  <a:pt x="325534" y="4680439"/>
                  <a:pt x="292489" y="4605524"/>
                </a:cubicBezTo>
                <a:lnTo>
                  <a:pt x="283125" y="4561058"/>
                </a:lnTo>
                <a:lnTo>
                  <a:pt x="201869" y="4561058"/>
                </a:lnTo>
                <a:cubicBezTo>
                  <a:pt x="90380" y="4561058"/>
                  <a:pt x="0" y="4474398"/>
                  <a:pt x="0" y="4367498"/>
                </a:cubicBezTo>
                <a:lnTo>
                  <a:pt x="0" y="365505"/>
                </a:lnTo>
                <a:cubicBezTo>
                  <a:pt x="0" y="258605"/>
                  <a:pt x="90380" y="171946"/>
                  <a:pt x="201869" y="171946"/>
                </a:cubicBezTo>
                <a:lnTo>
                  <a:pt x="283125" y="171946"/>
                </a:lnTo>
                <a:lnTo>
                  <a:pt x="292489" y="127481"/>
                </a:lnTo>
                <a:cubicBezTo>
                  <a:pt x="325534" y="52566"/>
                  <a:pt x="402899" y="0"/>
                  <a:pt x="493067" y="0"/>
                </a:cubicBezTo>
                <a:close/>
              </a:path>
            </a:pathLst>
          </a:custGeom>
          <a:solidFill>
            <a:schemeClr val="bg1"/>
          </a:solidFill>
          <a:ln w="19050">
            <a:solidFill>
              <a:schemeClr val="accent2">
                <a:lumMod val="50000"/>
              </a:schemeClr>
            </a:solidFill>
          </a:ln>
          <a:effectLst>
            <a:outerShdw blurRad="622300" dist="8128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
        <p:nvSpPr>
          <p:cNvPr id="3" name="圆角矩形 2"/>
          <p:cNvSpPr/>
          <p:nvPr>
            <p:custDataLst>
              <p:tags r:id="rId5"/>
            </p:custDataLst>
          </p:nvPr>
        </p:nvSpPr>
        <p:spPr>
          <a:xfrm>
            <a:off x="548640" y="685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任务三：解密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4" name="文本框 3"/>
          <p:cNvSpPr txBox="1"/>
          <p:nvPr/>
        </p:nvSpPr>
        <p:spPr>
          <a:xfrm>
            <a:off x="479425" y="600075"/>
            <a:ext cx="11216640" cy="706755"/>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（一）补充背景，理解文中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谜语</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endPar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 name="文本框 9"/>
          <p:cNvSpPr txBox="1"/>
          <p:nvPr/>
        </p:nvSpPr>
        <p:spPr>
          <a:xfrm>
            <a:off x="1023620" y="1743710"/>
            <a:ext cx="10278110" cy="3861435"/>
          </a:xfrm>
          <a:prstGeom prst="rect">
            <a:avLst/>
          </a:prstGeom>
          <a:noFill/>
        </p:spPr>
        <p:txBody>
          <a:bodyPr wrap="square" rtlCol="0" anchor="t">
            <a:spAutoFit/>
          </a:bodyPr>
          <a:p>
            <a:pPr indent="0" algn="just" defTabSz="266700" fontAlgn="auto">
              <a:lnSpc>
                <a:spcPct val="125000"/>
              </a:lnSpc>
              <a:spcBef>
                <a:spcPct val="0"/>
              </a:spcBef>
              <a:spcAft>
                <a:spcPct val="0"/>
              </a:spcAft>
              <a:tabLst>
                <a:tab pos="198120" algn="l"/>
              </a:tabLst>
            </a:pPr>
            <a:endParaRPr lang="zh-CN" altLang="en-US" sz="2800" b="1">
              <a:latin typeface="黑体" panose="02010609060101010101" charset="-122"/>
              <a:ea typeface="黑体" panose="02010609060101010101" charset="-122"/>
              <a:cs typeface="黑体" panose="02010609060101010101" charset="-122"/>
            </a:endParaRPr>
          </a:p>
          <a:p>
            <a:pPr indent="0" algn="just" defTabSz="266700" fontAlgn="auto">
              <a:lnSpc>
                <a:spcPct val="125000"/>
              </a:lnSpc>
              <a:spcBef>
                <a:spcPct val="0"/>
              </a:spcBef>
              <a:spcAft>
                <a:spcPct val="0"/>
              </a:spcAft>
              <a:tabLst>
                <a:tab pos="198120" algn="l"/>
              </a:tabLst>
            </a:pPr>
            <a:r>
              <a:rPr lang="en-US" altLang="zh-CN" sz="2400" b="1">
                <a:latin typeface="黑体" panose="02010609060101010101" charset="-122"/>
                <a:ea typeface="黑体" panose="02010609060101010101" charset="-122"/>
                <a:cs typeface="黑体" panose="02010609060101010101" charset="-122"/>
                <a:sym typeface="+mn-ea"/>
              </a:rPr>
              <a:t>   1.</a:t>
            </a:r>
            <a:r>
              <a:rPr lang="zh-CN" altLang="en-US" sz="2400" b="1">
                <a:latin typeface="黑体" panose="02010609060101010101" charset="-122"/>
                <a:ea typeface="黑体" panose="02010609060101010101" charset="-122"/>
                <a:cs typeface="黑体" panose="02010609060101010101" charset="-122"/>
                <a:sym typeface="+mn-ea"/>
              </a:rPr>
              <a:t>第三段中写拿调色板的，拉提琴的，不离木刻刀的，为什么不直接写出身份？用了</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惯</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昨天</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经常</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来修饰，是想强调什么呢？</a:t>
            </a:r>
            <a:endParaRPr lang="zh-CN" altLang="en-US" sz="2400" b="1">
              <a:latin typeface="黑体" panose="02010609060101010101" charset="-122"/>
              <a:ea typeface="黑体" panose="02010609060101010101" charset="-122"/>
              <a:cs typeface="黑体" panose="02010609060101010101" charset="-122"/>
              <a:sym typeface="+mn-ea"/>
            </a:endParaRPr>
          </a:p>
          <a:p>
            <a:pPr indent="0" algn="just" defTabSz="266700" fontAlgn="auto">
              <a:lnSpc>
                <a:spcPct val="125000"/>
              </a:lnSpc>
              <a:spcBef>
                <a:spcPct val="0"/>
              </a:spcBef>
              <a:spcAft>
                <a:spcPct val="0"/>
              </a:spcAft>
              <a:tabLst>
                <a:tab pos="198120" algn="l"/>
              </a:tabLst>
            </a:pPr>
            <a:endParaRPr lang="zh-CN" altLang="en-US" sz="2400" b="1">
              <a:latin typeface="黑体" panose="02010609060101010101" charset="-122"/>
              <a:ea typeface="黑体" panose="02010609060101010101" charset="-122"/>
              <a:cs typeface="黑体" panose="02010609060101010101" charset="-122"/>
              <a:sym typeface="+mn-ea"/>
            </a:endParaRPr>
          </a:p>
          <a:p>
            <a:pPr indent="0" algn="just" defTabSz="266700" fontAlgn="auto">
              <a:lnSpc>
                <a:spcPct val="125000"/>
              </a:lnSpc>
              <a:spcBef>
                <a:spcPct val="0"/>
              </a:spcBef>
              <a:spcAft>
                <a:spcPct val="0"/>
              </a:spcAft>
              <a:tabLst>
                <a:tab pos="198120" algn="l"/>
              </a:tabLst>
            </a:pPr>
            <a:r>
              <a:rPr lang="en-US" altLang="zh-CN" sz="2400" b="1">
                <a:latin typeface="黑体" panose="02010609060101010101" charset="-122"/>
                <a:ea typeface="黑体" panose="02010609060101010101" charset="-122"/>
                <a:cs typeface="黑体" panose="02010609060101010101" charset="-122"/>
                <a:sym typeface="+mn-ea"/>
              </a:rPr>
              <a:t>   2.“</a:t>
            </a:r>
            <a:r>
              <a:rPr lang="zh-CN" altLang="en-US" sz="2400" b="1">
                <a:latin typeface="黑体" panose="02010609060101010101" charset="-122"/>
                <a:ea typeface="黑体" panose="02010609060101010101" charset="-122"/>
                <a:cs typeface="黑体" panose="02010609060101010101" charset="-122"/>
                <a:sym typeface="+mn-ea"/>
              </a:rPr>
              <a:t>天下最难走的路</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指的是革命吗？</a:t>
            </a:r>
            <a:endParaRPr lang="zh-CN" altLang="en-US" sz="2400" b="1">
              <a:latin typeface="黑体" panose="02010609060101010101" charset="-122"/>
              <a:ea typeface="黑体" panose="02010609060101010101" charset="-122"/>
              <a:cs typeface="黑体" panose="02010609060101010101" charset="-122"/>
              <a:sym typeface="+mn-ea"/>
            </a:endParaRPr>
          </a:p>
          <a:p>
            <a:pPr indent="0" algn="just" defTabSz="266700" fontAlgn="auto">
              <a:lnSpc>
                <a:spcPct val="125000"/>
              </a:lnSpc>
              <a:spcBef>
                <a:spcPct val="0"/>
              </a:spcBef>
              <a:spcAft>
                <a:spcPct val="0"/>
              </a:spcAft>
              <a:tabLst>
                <a:tab pos="198120" algn="l"/>
              </a:tabLst>
            </a:pPr>
            <a:endParaRPr lang="zh-CN" altLang="en-US" sz="2400" b="1">
              <a:latin typeface="黑体" panose="02010609060101010101" charset="-122"/>
              <a:ea typeface="黑体" panose="02010609060101010101" charset="-122"/>
              <a:cs typeface="黑体" panose="02010609060101010101" charset="-122"/>
              <a:sym typeface="+mn-ea"/>
            </a:endParaRPr>
          </a:p>
          <a:p>
            <a:pPr indent="0" algn="just" defTabSz="266700" fontAlgn="auto">
              <a:lnSpc>
                <a:spcPct val="125000"/>
              </a:lnSpc>
              <a:spcBef>
                <a:spcPct val="0"/>
              </a:spcBef>
              <a:spcAft>
                <a:spcPct val="0"/>
              </a:spcAft>
              <a:tabLst>
                <a:tab pos="198120" algn="l"/>
              </a:tabLst>
            </a:pPr>
            <a:r>
              <a:rPr lang="en-US" altLang="zh-CN" sz="2400" b="1">
                <a:latin typeface="黑体" panose="02010609060101010101" charset="-122"/>
                <a:ea typeface="黑体" panose="02010609060101010101" charset="-122"/>
                <a:cs typeface="黑体" panose="02010609060101010101" charset="-122"/>
                <a:sym typeface="+mn-ea"/>
              </a:rPr>
              <a:t>   3.</a:t>
            </a:r>
            <a:r>
              <a:rPr lang="zh-CN" altLang="en-US" sz="2400" b="1">
                <a:latin typeface="黑体" panose="02010609060101010101" charset="-122"/>
                <a:ea typeface="黑体" panose="02010609060101010101" charset="-122"/>
                <a:cs typeface="黑体" panose="02010609060101010101" charset="-122"/>
                <a:sym typeface="+mn-ea"/>
              </a:rPr>
              <a:t>文中为什么选这几个特定人群？</a:t>
            </a:r>
            <a:endParaRPr lang="zh-CN" altLang="en-US" sz="2400" b="1">
              <a:latin typeface="黑体" panose="02010609060101010101" charset="-122"/>
              <a:ea typeface="黑体" panose="02010609060101010101" charset="-122"/>
              <a:cs typeface="黑体" panose="02010609060101010101" charset="-122"/>
              <a:sym typeface="+mn-ea"/>
            </a:endParaRPr>
          </a:p>
          <a:p>
            <a:pPr indent="0" algn="just" defTabSz="266700" fontAlgn="auto">
              <a:lnSpc>
                <a:spcPct val="125000"/>
              </a:lnSpc>
              <a:spcBef>
                <a:spcPct val="0"/>
              </a:spcBef>
              <a:spcAft>
                <a:spcPct val="0"/>
              </a:spcAft>
              <a:tabLst>
                <a:tab pos="198120" algn="l"/>
              </a:tabLst>
            </a:pPr>
            <a:r>
              <a:rPr lang="en-US" altLang="zh-CN" sz="2400" b="1">
                <a:latin typeface="黑体" panose="02010609060101010101" charset="-122"/>
                <a:ea typeface="黑体" panose="02010609060101010101" charset="-122"/>
                <a:cs typeface="黑体" panose="02010609060101010101" charset="-122"/>
                <a:sym typeface="+mn-ea"/>
              </a:rPr>
              <a:t>   ……</a:t>
            </a:r>
            <a:endParaRPr lang="en-US" altLang="zh-CN" sz="2400" b="1">
              <a:latin typeface="黑体" panose="02010609060101010101" charset="-122"/>
              <a:ea typeface="黑体" panose="02010609060101010101" charset="-122"/>
              <a:cs typeface="黑体" panose="02010609060101010101" charset="-122"/>
              <a:sym typeface="+mn-ea"/>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custDataLst>
              <p:tags r:id="rId1"/>
            </p:custDataLst>
          </p:nvPr>
        </p:nvPicPr>
        <p:blipFill>
          <a:blip r:embed="rId2">
            <a:alphaModFix amt="85000"/>
          </a:blip>
          <a:srcRect t="51627" b="8387"/>
          <a:stretch>
            <a:fillRect/>
          </a:stretch>
        </p:blipFill>
        <p:spPr>
          <a:xfrm>
            <a:off x="0" y="3195320"/>
            <a:ext cx="12218670" cy="3662680"/>
          </a:xfrm>
          <a:prstGeom prst="rect">
            <a:avLst/>
          </a:prstGeom>
        </p:spPr>
      </p:pic>
      <p:sp>
        <p:nvSpPr>
          <p:cNvPr id="8" name="任意多边形: 形状 5"/>
          <p:cNvSpPr/>
          <p:nvPr>
            <p:custDataLst>
              <p:tags r:id="rId3"/>
            </p:custDataLst>
          </p:nvPr>
        </p:nvSpPr>
        <p:spPr>
          <a:xfrm>
            <a:off x="500380" y="2023745"/>
            <a:ext cx="10944225" cy="4597400"/>
          </a:xfrm>
          <a:custGeom>
            <a:avLst/>
            <a:gdLst>
              <a:gd name="connsiteX0" fmla="*/ 493067 w 10944224"/>
              <a:gd name="connsiteY0" fmla="*/ 0 h 4733003"/>
              <a:gd name="connsiteX1" fmla="*/ 4250680 w 10944224"/>
              <a:gd name="connsiteY1" fmla="*/ 0 h 4733003"/>
              <a:gd name="connsiteX2" fmla="*/ 6693545 w 10944224"/>
              <a:gd name="connsiteY2" fmla="*/ 0 h 4733003"/>
              <a:gd name="connsiteX3" fmla="*/ 10451156 w 10944224"/>
              <a:gd name="connsiteY3" fmla="*/ 0 h 4733003"/>
              <a:gd name="connsiteX4" fmla="*/ 10651736 w 10944224"/>
              <a:gd name="connsiteY4" fmla="*/ 127481 h 4733003"/>
              <a:gd name="connsiteX5" fmla="*/ 10661098 w 10944224"/>
              <a:gd name="connsiteY5" fmla="*/ 171946 h 4733003"/>
              <a:gd name="connsiteX6" fmla="*/ 10742355 w 10944224"/>
              <a:gd name="connsiteY6" fmla="*/ 171946 h 4733003"/>
              <a:gd name="connsiteX7" fmla="*/ 10944224 w 10944224"/>
              <a:gd name="connsiteY7" fmla="*/ 365505 h 4733003"/>
              <a:gd name="connsiteX8" fmla="*/ 10944224 w 10944224"/>
              <a:gd name="connsiteY8" fmla="*/ 4367498 h 4733003"/>
              <a:gd name="connsiteX9" fmla="*/ 10742355 w 10944224"/>
              <a:gd name="connsiteY9" fmla="*/ 4561058 h 4733003"/>
              <a:gd name="connsiteX10" fmla="*/ 10661098 w 10944224"/>
              <a:gd name="connsiteY10" fmla="*/ 4561058 h 4733003"/>
              <a:gd name="connsiteX11" fmla="*/ 10651736 w 10944224"/>
              <a:gd name="connsiteY11" fmla="*/ 4605524 h 4733003"/>
              <a:gd name="connsiteX12" fmla="*/ 10451156 w 10944224"/>
              <a:gd name="connsiteY12" fmla="*/ 4733003 h 4733003"/>
              <a:gd name="connsiteX13" fmla="*/ 6693545 w 10944224"/>
              <a:gd name="connsiteY13" fmla="*/ 4733003 h 4733003"/>
              <a:gd name="connsiteX14" fmla="*/ 4250680 w 10944224"/>
              <a:gd name="connsiteY14" fmla="*/ 4733003 h 4733003"/>
              <a:gd name="connsiteX15" fmla="*/ 493067 w 10944224"/>
              <a:gd name="connsiteY15" fmla="*/ 4733003 h 4733003"/>
              <a:gd name="connsiteX16" fmla="*/ 292489 w 10944224"/>
              <a:gd name="connsiteY16" fmla="*/ 4605524 h 4733003"/>
              <a:gd name="connsiteX17" fmla="*/ 283125 w 10944224"/>
              <a:gd name="connsiteY17" fmla="*/ 4561058 h 4733003"/>
              <a:gd name="connsiteX18" fmla="*/ 201869 w 10944224"/>
              <a:gd name="connsiteY18" fmla="*/ 4561058 h 4733003"/>
              <a:gd name="connsiteX19" fmla="*/ 0 w 10944224"/>
              <a:gd name="connsiteY19" fmla="*/ 4367498 h 4733003"/>
              <a:gd name="connsiteX20" fmla="*/ 0 w 10944224"/>
              <a:gd name="connsiteY20" fmla="*/ 365505 h 4733003"/>
              <a:gd name="connsiteX21" fmla="*/ 201869 w 10944224"/>
              <a:gd name="connsiteY21" fmla="*/ 171946 h 4733003"/>
              <a:gd name="connsiteX22" fmla="*/ 283125 w 10944224"/>
              <a:gd name="connsiteY22" fmla="*/ 171946 h 4733003"/>
              <a:gd name="connsiteX23" fmla="*/ 292489 w 10944224"/>
              <a:gd name="connsiteY23" fmla="*/ 127481 h 4733003"/>
              <a:gd name="connsiteX24" fmla="*/ 493067 w 10944224"/>
              <a:gd name="connsiteY24" fmla="*/ 0 h 4733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944224" h="4733003">
                <a:moveTo>
                  <a:pt x="493067" y="0"/>
                </a:moveTo>
                <a:lnTo>
                  <a:pt x="4250680" y="0"/>
                </a:lnTo>
                <a:lnTo>
                  <a:pt x="6693545" y="0"/>
                </a:lnTo>
                <a:lnTo>
                  <a:pt x="10451156" y="0"/>
                </a:lnTo>
                <a:cubicBezTo>
                  <a:pt x="10541326" y="0"/>
                  <a:pt x="10618690" y="52566"/>
                  <a:pt x="10651736" y="127481"/>
                </a:cubicBezTo>
                <a:lnTo>
                  <a:pt x="10661098" y="171946"/>
                </a:lnTo>
                <a:lnTo>
                  <a:pt x="10742355" y="171946"/>
                </a:lnTo>
                <a:cubicBezTo>
                  <a:pt x="10853844" y="171946"/>
                  <a:pt x="10944224" y="258605"/>
                  <a:pt x="10944224" y="365505"/>
                </a:cubicBezTo>
                <a:lnTo>
                  <a:pt x="10944224" y="4367498"/>
                </a:lnTo>
                <a:cubicBezTo>
                  <a:pt x="10944224" y="4474398"/>
                  <a:pt x="10853844" y="4561058"/>
                  <a:pt x="10742355" y="4561058"/>
                </a:cubicBezTo>
                <a:lnTo>
                  <a:pt x="10661098" y="4561058"/>
                </a:lnTo>
                <a:lnTo>
                  <a:pt x="10651736" y="4605524"/>
                </a:lnTo>
                <a:cubicBezTo>
                  <a:pt x="10618690" y="4680439"/>
                  <a:pt x="10541326" y="4733003"/>
                  <a:pt x="10451156" y="4733003"/>
                </a:cubicBezTo>
                <a:lnTo>
                  <a:pt x="6693545" y="4733003"/>
                </a:lnTo>
                <a:lnTo>
                  <a:pt x="4250680" y="4733003"/>
                </a:lnTo>
                <a:lnTo>
                  <a:pt x="493067" y="4733003"/>
                </a:lnTo>
                <a:cubicBezTo>
                  <a:pt x="402899" y="4733003"/>
                  <a:pt x="325534" y="4680439"/>
                  <a:pt x="292489" y="4605524"/>
                </a:cubicBezTo>
                <a:lnTo>
                  <a:pt x="283125" y="4561058"/>
                </a:lnTo>
                <a:lnTo>
                  <a:pt x="201869" y="4561058"/>
                </a:lnTo>
                <a:cubicBezTo>
                  <a:pt x="90380" y="4561058"/>
                  <a:pt x="0" y="4474398"/>
                  <a:pt x="0" y="4367498"/>
                </a:cubicBezTo>
                <a:lnTo>
                  <a:pt x="0" y="365505"/>
                </a:lnTo>
                <a:cubicBezTo>
                  <a:pt x="0" y="258605"/>
                  <a:pt x="90380" y="171946"/>
                  <a:pt x="201869" y="171946"/>
                </a:cubicBezTo>
                <a:lnTo>
                  <a:pt x="283125" y="171946"/>
                </a:lnTo>
                <a:lnTo>
                  <a:pt x="292489" y="127481"/>
                </a:lnTo>
                <a:cubicBezTo>
                  <a:pt x="325534" y="52566"/>
                  <a:pt x="402899" y="0"/>
                  <a:pt x="493067" y="0"/>
                </a:cubicBezTo>
                <a:close/>
              </a:path>
            </a:pathLst>
          </a:custGeom>
          <a:solidFill>
            <a:schemeClr val="bg1"/>
          </a:solidFill>
          <a:ln w="19050">
            <a:solidFill>
              <a:schemeClr val="accent2">
                <a:lumMod val="50000"/>
              </a:schemeClr>
            </a:solidFill>
          </a:ln>
          <a:effectLst>
            <a:outerShdw blurRad="622300" dist="8128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
        <p:nvSpPr>
          <p:cNvPr id="11" name="矩形 10"/>
          <p:cNvSpPr/>
          <p:nvPr>
            <p:custDataLst>
              <p:tags r:id="rId4"/>
            </p:custDataLst>
          </p:nvPr>
        </p:nvSpPr>
        <p:spPr>
          <a:xfrm>
            <a:off x="0" y="0"/>
            <a:ext cx="12192000" cy="5208270"/>
          </a:xfrm>
          <a:prstGeom prst="rect">
            <a:avLst/>
          </a:prstGeom>
          <a:gradFill flip="none" rotWithShape="1">
            <a:gsLst>
              <a:gs pos="0">
                <a:schemeClr val="bg1"/>
              </a:gs>
              <a:gs pos="77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2"/>
          <p:cNvSpPr/>
          <p:nvPr>
            <p:custDataLst>
              <p:tags r:id="rId5"/>
            </p:custDataLst>
          </p:nvPr>
        </p:nvSpPr>
        <p:spPr>
          <a:xfrm>
            <a:off x="548640" y="685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10" name="文本框 9"/>
          <p:cNvSpPr txBox="1"/>
          <p:nvPr/>
        </p:nvSpPr>
        <p:spPr>
          <a:xfrm>
            <a:off x="822325" y="702310"/>
            <a:ext cx="10629900" cy="1322070"/>
          </a:xfrm>
          <a:prstGeom prst="rect">
            <a:avLst/>
          </a:prstGeom>
          <a:noFill/>
        </p:spPr>
        <p:txBody>
          <a:bodyPr wrap="square" rtlCol="0" anchor="t">
            <a:spAutoFit/>
          </a:bodyPr>
          <a:p>
            <a:pPr indent="0" algn="just" defTabSz="266700" fontAlgn="auto">
              <a:lnSpc>
                <a:spcPct val="125000"/>
              </a:lnSpc>
              <a:spcBef>
                <a:spcPct val="0"/>
              </a:spcBef>
              <a:spcAft>
                <a:spcPct val="0"/>
              </a:spcAft>
              <a:tabLst>
                <a:tab pos="198120" algn="l"/>
              </a:tabLst>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rPr>
              <a:t>请结合文本，简要谈谈作者还从哪些方面暗示或揭示了文中对象身份。</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endParaRPr>
          </a:p>
        </p:txBody>
      </p:sp>
      <p:pic>
        <p:nvPicPr>
          <p:cNvPr id="7" name="图片 6" descr="wordcloud"/>
          <p:cNvPicPr>
            <a:picLocks noChangeAspect="1"/>
          </p:cNvPicPr>
          <p:nvPr/>
        </p:nvPicPr>
        <p:blipFill>
          <a:blip r:embed="rId6"/>
          <a:srcRect l="9592" r="3128"/>
          <a:stretch>
            <a:fillRect/>
          </a:stretch>
        </p:blipFill>
        <p:spPr>
          <a:xfrm>
            <a:off x="1253490" y="2153920"/>
            <a:ext cx="9375140" cy="43497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custDataLst>
              <p:tags r:id="rId1"/>
            </p:custDataLst>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bwMode="auto">
          <a:xfrm>
            <a:off x="0" y="1908175"/>
            <a:ext cx="12192000" cy="4949825"/>
          </a:xfrm>
          <a:prstGeom prst="rect">
            <a:avLst/>
          </a:prstGeom>
          <a:noFill/>
          <a:extLst>
            <a:ext uri="{909E8E84-426E-40DD-AFC4-6F175D3DCCD1}">
              <a14:hiddenFill xmlns:a14="http://schemas.microsoft.com/office/drawing/2010/main">
                <a:solidFill>
                  <a:srgbClr val="FFFFFF"/>
                </a:solidFill>
              </a14:hiddenFill>
            </a:ext>
          </a:extLst>
        </p:spPr>
      </p:pic>
      <p:sp>
        <p:nvSpPr>
          <p:cNvPr id="16" name="缺角矩形 15"/>
          <p:cNvSpPr/>
          <p:nvPr>
            <p:custDataLst>
              <p:tags r:id="rId4"/>
            </p:custDataLst>
          </p:nvPr>
        </p:nvSpPr>
        <p:spPr>
          <a:xfrm>
            <a:off x="768985" y="1389380"/>
            <a:ext cx="10683240" cy="5186680"/>
          </a:xfrm>
          <a:prstGeom prst="plaque">
            <a:avLst>
              <a:gd name="adj" fmla="val 5307"/>
            </a:avLst>
          </a:prstGeom>
          <a:solidFill>
            <a:srgbClr val="F3ECDE"/>
          </a:solidFill>
          <a:ln w="25400">
            <a:gradFill>
              <a:gsLst>
                <a:gs pos="0">
                  <a:schemeClr val="accent4"/>
                </a:gs>
                <a:gs pos="75000">
                  <a:schemeClr val="accent3">
                    <a:lumMod val="50000"/>
                  </a:schemeClr>
                </a:gs>
              </a:gsLst>
              <a:lin ang="27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8" name="Picture 10"/>
          <p:cNvPicPr>
            <a:picLocks noChangeAspect="1" noChangeArrowheads="1"/>
          </p:cNvPicPr>
          <p:nvPr>
            <p:custDataLst>
              <p:tags r:id="rId5"/>
            </p:custDataLst>
          </p:nvPr>
        </p:nvPicPr>
        <p:blipFill>
          <a:blip r:embed="rId6">
            <a:extLst>
              <a:ext uri="{BEBA8EAE-BF5A-486C-A8C5-ECC9F3942E4B}">
                <a14:imgProps xmlns:a14="http://schemas.microsoft.com/office/drawing/2010/main">
                  <a14:imgLayer r:embed="rId7">
                    <a14:imgEffect>
                      <a14:colorTemperature colorTemp="11200"/>
                    </a14:imgEffect>
                    <a14:imgEffect>
                      <a14:saturation sat="70000"/>
                    </a14:imgEffect>
                  </a14:imgLayer>
                </a14:imgProps>
              </a:ext>
              <a:ext uri="{28A0092B-C50C-407E-A947-70E740481C1C}">
                <a14:useLocalDpi xmlns:a14="http://schemas.microsoft.com/office/drawing/2010/main" val="0"/>
              </a:ext>
            </a:extLst>
          </a:blip>
          <a:stretch>
            <a:fillRect/>
          </a:stretch>
        </p:blipFill>
        <p:spPr bwMode="auto">
          <a:xfrm flipV="1">
            <a:off x="0" y="4661094"/>
            <a:ext cx="12192000" cy="2206037"/>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custDataLst>
              <p:tags r:id="rId8"/>
            </p:custDataLst>
          </p:nvPr>
        </p:nvSpPr>
        <p:spPr>
          <a:xfrm>
            <a:off x="1079500" y="1549951"/>
            <a:ext cx="10033000" cy="3930650"/>
          </a:xfrm>
          <a:prstGeom prst="rect">
            <a:avLst/>
          </a:prstGeom>
          <a:noFill/>
        </p:spPr>
        <p:txBody>
          <a:bodyPr wrap="square">
            <a:spAutoFit/>
          </a:bodyPr>
          <a:lstStyle/>
          <a:p>
            <a:pPr marR="0" lvl="0" indent="812800" algn="just" defTabSz="914400" rtl="0" eaLnBrk="1" fontAlgn="auto" latinLnBrk="0" hangingPunct="1">
              <a:lnSpc>
                <a:spcPct val="130000"/>
              </a:lnSpc>
              <a:spcBef>
                <a:spcPct val="0"/>
              </a:spcBef>
              <a:spcAft>
                <a:spcPct val="0"/>
              </a:spcAft>
              <a:buClrTx/>
              <a:buSzTx/>
              <a:buFontTx/>
              <a:buNone/>
              <a:defRPr/>
            </a:pPr>
            <a:r>
              <a:rPr kumimoji="0" lang="zh-CN" altLang="en-US"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本文通过描绘六幅层层递进的画面，重新定义了</a:t>
            </a:r>
            <a:r>
              <a:rPr kumimoji="0" lang="en-US" altLang="zh-CN"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a:t>
            </a:r>
            <a:r>
              <a:rPr kumimoji="0" lang="zh-CN" altLang="en-US"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风景</a:t>
            </a:r>
            <a:r>
              <a:rPr kumimoji="0" lang="en-US" altLang="zh-CN"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a:t>
            </a:r>
            <a:r>
              <a:rPr kumimoji="0" lang="zh-CN" altLang="en-US"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的内涵，深刻论证了</a:t>
            </a:r>
            <a:r>
              <a:rPr kumimoji="0" lang="en-US" altLang="zh-CN"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a:t>
            </a:r>
            <a:r>
              <a:rPr kumimoji="0" lang="zh-CN" altLang="en-US"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充满了崇高精神的人类的活动乃是伟大中之尤其伟大者</a:t>
            </a:r>
            <a:r>
              <a:rPr kumimoji="0" lang="en-US" altLang="zh-CN"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a:t>
            </a:r>
            <a:r>
              <a:rPr kumimoji="0" lang="zh-CN" altLang="en-US"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rPr>
              <a:t>这一核心观点。它实质上是一曲在特定历史背景下，对延安军民乃至整个中华民族所持有的乐观、奋斗、奉献精神的热情讴歌和崇高礼赞。</a:t>
            </a:r>
            <a:endParaRPr kumimoji="0" lang="zh-CN" altLang="en-US" sz="3200" b="0" i="0" u="none" strike="noStrike" kern="0" cap="none" spc="0" normalizeH="0" baseline="0" noProof="0">
              <a:ln>
                <a:noFill/>
              </a:ln>
              <a:solidFill>
                <a:schemeClr val="tx1"/>
              </a:solidFill>
              <a:effectLst/>
              <a:uLnTx/>
              <a:uFillTx/>
              <a:latin typeface="黑体" panose="02010609060101010101" charset="-122"/>
              <a:ea typeface="黑体" panose="02010609060101010101" charset="-122"/>
              <a:cs typeface="宋体" panose="02010600030101010101" pitchFamily="2" charset="-122"/>
              <a:sym typeface="微软雅黑" panose="020B0503020204020204" charset="-122"/>
            </a:endParaRPr>
          </a:p>
        </p:txBody>
      </p:sp>
      <p:sp>
        <p:nvSpPr>
          <p:cNvPr id="5" name="圆角矩形 4"/>
          <p:cNvSpPr/>
          <p:nvPr>
            <p:custDataLst>
              <p:tags r:id="rId9"/>
            </p:custDataLst>
          </p:nvPr>
        </p:nvSpPr>
        <p:spPr>
          <a:xfrm>
            <a:off x="467360" y="21717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4" name="文本框 3"/>
          <p:cNvSpPr txBox="1"/>
          <p:nvPr/>
        </p:nvSpPr>
        <p:spPr>
          <a:xfrm>
            <a:off x="467360" y="721360"/>
            <a:ext cx="11216640" cy="706755"/>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（二）联系背景，理解创作意图</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缺角矩形 15"/>
          <p:cNvSpPr/>
          <p:nvPr>
            <p:custDataLst>
              <p:tags r:id="rId1"/>
            </p:custDataLst>
          </p:nvPr>
        </p:nvSpPr>
        <p:spPr>
          <a:xfrm>
            <a:off x="768985" y="1389380"/>
            <a:ext cx="10683240" cy="5186680"/>
          </a:xfrm>
          <a:prstGeom prst="plaque">
            <a:avLst>
              <a:gd name="adj" fmla="val 5307"/>
            </a:avLst>
          </a:prstGeom>
          <a:solidFill>
            <a:srgbClr val="F3ECDE"/>
          </a:solidFill>
          <a:ln w="25400">
            <a:gradFill>
              <a:gsLst>
                <a:gs pos="0">
                  <a:schemeClr val="accent4"/>
                </a:gs>
                <a:gs pos="75000">
                  <a:schemeClr val="accent3">
                    <a:lumMod val="50000"/>
                  </a:schemeClr>
                </a:gs>
              </a:gsLst>
              <a:lin ang="27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pic>
        <p:nvPicPr>
          <p:cNvPr id="8" name="Picture 10"/>
          <p:cNvPicPr>
            <a:picLocks noChangeAspect="1" noChangeArrowheads="1"/>
          </p:cNvPicPr>
          <p:nvPr>
            <p:custDataLst>
              <p:tags r:id="rId2"/>
            </p:custDataLst>
          </p:nvPr>
        </p:nvPicPr>
        <p:blipFill>
          <a:blip r:embed="rId3">
            <a:extLst>
              <a:ext uri="{BEBA8EAE-BF5A-486C-A8C5-ECC9F3942E4B}">
                <a14:imgProps xmlns:a14="http://schemas.microsoft.com/office/drawing/2010/main">
                  <a14:imgLayer r:embed="rId4">
                    <a14:imgEffect>
                      <a14:colorTemperature colorTemp="11200"/>
                    </a14:imgEffect>
                    <a14:imgEffect>
                      <a14:saturation sat="70000"/>
                    </a14:imgEffect>
                  </a14:imgLayer>
                </a14:imgProps>
              </a:ext>
              <a:ext uri="{28A0092B-C50C-407E-A947-70E740481C1C}">
                <a14:useLocalDpi xmlns:a14="http://schemas.microsoft.com/office/drawing/2010/main" val="0"/>
              </a:ext>
            </a:extLst>
          </a:blip>
          <a:stretch>
            <a:fillRect/>
          </a:stretch>
        </p:blipFill>
        <p:spPr bwMode="auto">
          <a:xfrm flipV="1">
            <a:off x="0" y="4661094"/>
            <a:ext cx="12192000" cy="2206037"/>
          </a:xfrm>
          <a:prstGeom prst="rect">
            <a:avLst/>
          </a:prstGeom>
          <a:noFill/>
          <a:extLst>
            <a:ext uri="{909E8E84-426E-40DD-AFC4-6F175D3DCCD1}">
              <a14:hiddenFill xmlns:a14="http://schemas.microsoft.com/office/drawing/2010/main">
                <a:solidFill>
                  <a:srgbClr val="FFFFFF"/>
                </a:solidFill>
              </a14:hiddenFill>
            </a:ext>
          </a:extLst>
        </p:spPr>
      </p:pic>
      <p:sp>
        <p:nvSpPr>
          <p:cNvPr id="11" name="矩形 10"/>
          <p:cNvSpPr/>
          <p:nvPr>
            <p:custDataLst>
              <p:tags r:id="rId5"/>
            </p:custDataLst>
          </p:nvPr>
        </p:nvSpPr>
        <p:spPr>
          <a:xfrm>
            <a:off x="0" y="0"/>
            <a:ext cx="12192000" cy="5208270"/>
          </a:xfrm>
          <a:prstGeom prst="rect">
            <a:avLst/>
          </a:prstGeom>
          <a:gradFill flip="none" rotWithShape="1">
            <a:gsLst>
              <a:gs pos="0">
                <a:schemeClr val="bg1"/>
              </a:gs>
              <a:gs pos="77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2"/>
          <p:cNvSpPr/>
          <p:nvPr>
            <p:custDataLst>
              <p:tags r:id="rId6"/>
            </p:custDataLst>
          </p:nvPr>
        </p:nvSpPr>
        <p:spPr>
          <a:xfrm>
            <a:off x="548640" y="685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2" name="文本框 1"/>
          <p:cNvSpPr txBox="1"/>
          <p:nvPr/>
        </p:nvSpPr>
        <p:spPr>
          <a:xfrm>
            <a:off x="1000760" y="2510790"/>
            <a:ext cx="10198735" cy="1938020"/>
          </a:xfrm>
          <a:prstGeom prst="rect">
            <a:avLst/>
          </a:prstGeom>
          <a:noFill/>
        </p:spPr>
        <p:txBody>
          <a:bodyPr wrap="square" rtlCol="0" anchor="t">
            <a:spAutoFit/>
          </a:bodyPr>
          <a:p>
            <a:pPr indent="0" algn="just" defTabSz="266700" fontAlgn="auto">
              <a:lnSpc>
                <a:spcPct val="125000"/>
              </a:lnSpc>
              <a:spcBef>
                <a:spcPct val="0"/>
              </a:spcBef>
              <a:spcAft>
                <a:spcPct val="0"/>
              </a:spcAft>
              <a:tabLst>
                <a:tab pos="198120" algn="l"/>
              </a:tabLst>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rPr>
              <a:t>讨论：</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endParaRPr>
          </a:p>
          <a:p>
            <a:pPr indent="0" algn="just" defTabSz="266700" fontAlgn="auto">
              <a:lnSpc>
                <a:spcPct val="125000"/>
              </a:lnSpc>
              <a:spcBef>
                <a:spcPct val="0"/>
              </a:spcBef>
              <a:spcAft>
                <a:spcPct val="0"/>
              </a:spcAft>
              <a:tabLst>
                <a:tab pos="198120" algn="l"/>
              </a:tabLst>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rPr>
              <a:t> </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rPr>
              <a:t>       </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rPr>
              <a:t>国统区审查制度严苛，为什么作者宁可冒险也要写《风景谈》？</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endParaRPr>
          </a:p>
        </p:txBody>
      </p:sp>
      <p:sp>
        <p:nvSpPr>
          <p:cNvPr id="5" name="文本框 4"/>
          <p:cNvSpPr txBox="1"/>
          <p:nvPr/>
        </p:nvSpPr>
        <p:spPr>
          <a:xfrm>
            <a:off x="479425" y="600075"/>
            <a:ext cx="11216640" cy="706755"/>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（二）联系背景，理解创作意图</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alphaModFix amt="85000"/>
          </a:blip>
          <a:srcRect t="51627" b="8387"/>
          <a:stretch>
            <a:fillRect/>
          </a:stretch>
        </p:blipFill>
        <p:spPr>
          <a:xfrm>
            <a:off x="0" y="3195320"/>
            <a:ext cx="12218670" cy="3662680"/>
          </a:xfrm>
          <a:prstGeom prst="rect">
            <a:avLst/>
          </a:prstGeom>
        </p:spPr>
      </p:pic>
      <p:pic>
        <p:nvPicPr>
          <p:cNvPr id="15" name="图片 14"/>
          <p:cNvPicPr>
            <a:picLocks noChangeAspect="1"/>
          </p:cNvPicPr>
          <p:nvPr>
            <p:custDataLst>
              <p:tags r:id="rId3"/>
            </p:custDataLst>
          </p:nvPr>
        </p:nvPicPr>
        <p:blipFill>
          <a:blip r:embed="rId4">
            <a:extLst>
              <a:ext uri="{BEBA8EAE-BF5A-486C-A8C5-ECC9F3942E4B}">
                <a14:imgProps xmlns:a14="http://schemas.microsoft.com/office/drawing/2010/main">
                  <a14:imgLayer r:embed="rId5">
                    <a14:imgEffect>
                      <a14:colorTemperature colorTemp="11200"/>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10235196" y="1836"/>
            <a:ext cx="1864468" cy="6858000"/>
          </a:xfrm>
          <a:prstGeom prst="rect">
            <a:avLst/>
          </a:prstGeom>
        </p:spPr>
      </p:pic>
      <p:sp>
        <p:nvSpPr>
          <p:cNvPr id="16" name="缺角矩形 15"/>
          <p:cNvSpPr/>
          <p:nvPr>
            <p:custDataLst>
              <p:tags r:id="rId6"/>
            </p:custDataLst>
          </p:nvPr>
        </p:nvSpPr>
        <p:spPr>
          <a:xfrm>
            <a:off x="1064895" y="1430655"/>
            <a:ext cx="10028555" cy="4838700"/>
          </a:xfrm>
          <a:prstGeom prst="plaque">
            <a:avLst>
              <a:gd name="adj" fmla="val 5307"/>
            </a:avLst>
          </a:prstGeom>
          <a:solidFill>
            <a:srgbClr val="F3ECDE"/>
          </a:solidFill>
          <a:ln w="25400">
            <a:solidFill>
              <a:srgbClr val="886F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
        <p:nvSpPr>
          <p:cNvPr id="4" name="圆角矩形 3"/>
          <p:cNvSpPr/>
          <p:nvPr>
            <p:custDataLst>
              <p:tags r:id="rId7"/>
            </p:custDataLst>
          </p:nvPr>
        </p:nvSpPr>
        <p:spPr>
          <a:xfrm>
            <a:off x="548640" y="685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11" name="文本框 10"/>
          <p:cNvSpPr txBox="1"/>
          <p:nvPr/>
        </p:nvSpPr>
        <p:spPr>
          <a:xfrm>
            <a:off x="479425" y="600075"/>
            <a:ext cx="11216640" cy="706755"/>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解读标题：</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风景谈</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”VS“</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谈风景</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a:t>
            </a:r>
            <a:endPar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23" name="任意多边形: 形状 22"/>
          <p:cNvSpPr/>
          <p:nvPr>
            <p:custDataLst>
              <p:tags r:id="rId8"/>
            </p:custDataLst>
          </p:nvPr>
        </p:nvSpPr>
        <p:spPr>
          <a:xfrm>
            <a:off x="1948958" y="2129125"/>
            <a:ext cx="2891792" cy="682171"/>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rgbClr val="FFFFFF"/>
                </a:solidFill>
                <a:effectLst/>
                <a:uLnTx/>
                <a:uFillTx/>
                <a:latin typeface="方正清刻本悦宋简体" panose="02000000000000000000" charset="-122"/>
                <a:ea typeface="方正清刻本悦宋简体" panose="02000000000000000000" charset="-122"/>
                <a:cs typeface="+mn-cs"/>
              </a:rPr>
              <a:t>谈</a:t>
            </a:r>
            <a:r>
              <a:rPr lang="zh-CN" altLang="en-US" sz="3600" b="1" noProof="0">
                <a:ln>
                  <a:noFill/>
                </a:ln>
                <a:solidFill>
                  <a:srgbClr val="FFFFFF"/>
                </a:solidFill>
                <a:effectLst/>
                <a:uLnTx/>
                <a:uFillTx/>
                <a:latin typeface="方正清刻本悦宋简体" panose="02000000000000000000" charset="-122"/>
                <a:ea typeface="方正清刻本悦宋简体" panose="02000000000000000000" charset="-122"/>
                <a:sym typeface="+mn-ea"/>
              </a:rPr>
              <a:t>风景</a:t>
            </a:r>
            <a:endParaRPr kumimoji="0" lang="zh-CN" altLang="en-US" sz="3600" b="1" i="0" u="none" strike="noStrike" kern="1200" cap="none" spc="0" normalizeH="0" baseline="0" noProof="0">
              <a:ln>
                <a:noFill/>
              </a:ln>
              <a:solidFill>
                <a:srgbClr val="FFFFFF"/>
              </a:solidFill>
              <a:effectLst/>
              <a:uLnTx/>
              <a:uFillTx/>
              <a:latin typeface="方正清刻本悦宋简体" panose="02000000000000000000" charset="-122"/>
              <a:ea typeface="方正清刻本悦宋简体" panose="02000000000000000000" charset="-122"/>
              <a:cs typeface="+mn-cs"/>
              <a:sym typeface="+mn-ea"/>
            </a:endParaRPr>
          </a:p>
        </p:txBody>
      </p:sp>
      <p:sp>
        <p:nvSpPr>
          <p:cNvPr id="12" name="任意多边形: 形状 22"/>
          <p:cNvSpPr/>
          <p:nvPr>
            <p:custDataLst>
              <p:tags r:id="rId9"/>
            </p:custDataLst>
          </p:nvPr>
        </p:nvSpPr>
        <p:spPr>
          <a:xfrm>
            <a:off x="2016268" y="3834100"/>
            <a:ext cx="2891792" cy="682171"/>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a:ln>
                  <a:noFill/>
                </a:ln>
                <a:solidFill>
                  <a:srgbClr val="FFFFFF"/>
                </a:solidFill>
                <a:effectLst/>
                <a:uLnTx/>
                <a:uFillTx/>
                <a:latin typeface="方正清刻本悦宋简体" panose="02000000000000000000" charset="-122"/>
                <a:ea typeface="方正清刻本悦宋简体" panose="02000000000000000000" charset="-122"/>
                <a:cs typeface="+mn-cs"/>
              </a:rPr>
              <a:t>风景谈</a:t>
            </a:r>
            <a:endParaRPr kumimoji="0" lang="zh-CN" altLang="en-US" sz="3600" b="1" i="0" u="none" strike="noStrike" kern="1200" cap="none" spc="0" normalizeH="0" baseline="0" noProof="0">
              <a:ln>
                <a:noFill/>
              </a:ln>
              <a:solidFill>
                <a:srgbClr val="FFFFFF"/>
              </a:solidFill>
              <a:effectLst/>
              <a:uLnTx/>
              <a:uFillTx/>
              <a:latin typeface="方正清刻本悦宋简体" panose="02000000000000000000" charset="-122"/>
              <a:ea typeface="方正清刻本悦宋简体" panose="02000000000000000000" charset="-122"/>
              <a:cs typeface="+mn-cs"/>
            </a:endParaRPr>
          </a:p>
        </p:txBody>
      </p:sp>
      <p:sp>
        <p:nvSpPr>
          <p:cNvPr id="30" name="矩形: 圆角 29"/>
          <p:cNvSpPr/>
          <p:nvPr>
            <p:custDataLst>
              <p:tags r:id="rId10"/>
            </p:custDataLst>
          </p:nvPr>
        </p:nvSpPr>
        <p:spPr>
          <a:xfrm>
            <a:off x="5897880" y="2129155"/>
            <a:ext cx="4852035" cy="570230"/>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以</a:t>
            </a:r>
            <a:r>
              <a:rPr kumimoji="0" lang="en-US" altLang="zh-CN"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a:t>
            </a: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风景</a:t>
            </a:r>
            <a:r>
              <a:rPr kumimoji="0" lang="en-US" altLang="zh-CN"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a:t>
            </a: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为主，由景生情</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13" name="矩形: 圆角 29"/>
          <p:cNvSpPr/>
          <p:nvPr>
            <p:custDataLst>
              <p:tags r:id="rId11"/>
            </p:custDataLst>
          </p:nvPr>
        </p:nvSpPr>
        <p:spPr>
          <a:xfrm>
            <a:off x="5897880" y="3834130"/>
            <a:ext cx="4852035" cy="570230"/>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以</a:t>
            </a:r>
            <a:r>
              <a:rPr kumimoji="0" lang="en-US" altLang="zh-CN"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a:t>
            </a: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谈</a:t>
            </a:r>
            <a:r>
              <a:rPr kumimoji="0" lang="en-US" altLang="zh-CN"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a:t>
            </a: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为主，因情造景</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 name="组合 114"/>
          <p:cNvGrpSpPr/>
          <p:nvPr>
            <p:custDataLst>
              <p:tags r:id="rId1"/>
            </p:custDataLst>
          </p:nvPr>
        </p:nvGrpSpPr>
        <p:grpSpPr>
          <a:xfrm>
            <a:off x="6447975" y="812135"/>
            <a:ext cx="4797672" cy="5539821"/>
            <a:chOff x="6447975" y="630525"/>
            <a:chExt cx="4797672" cy="5539821"/>
          </a:xfrm>
        </p:grpSpPr>
        <p:sp>
          <p:nvSpPr>
            <p:cNvPr id="21" name="矩形: 圆角 20"/>
            <p:cNvSpPr/>
            <p:nvPr>
              <p:custDataLst>
                <p:tags r:id="rId2"/>
              </p:custDataLst>
            </p:nvPr>
          </p:nvSpPr>
          <p:spPr>
            <a:xfrm>
              <a:off x="6447975" y="877268"/>
              <a:ext cx="4797672" cy="5293078"/>
            </a:xfrm>
            <a:prstGeom prst="roundRect">
              <a:avLst>
                <a:gd name="adj" fmla="val 5041"/>
              </a:avLst>
            </a:prstGeom>
            <a:gradFill flip="none" rotWithShape="1">
              <a:gsLst>
                <a:gs pos="0">
                  <a:schemeClr val="bg1"/>
                </a:gs>
                <a:gs pos="48000">
                  <a:srgbClr val="FFFFFF"/>
                </a:gs>
                <a:gs pos="70000">
                  <a:srgbClr val="FFFFFF">
                    <a:alpha val="82000"/>
                  </a:srgbClr>
                </a:gs>
                <a:gs pos="89000">
                  <a:schemeClr val="bg1">
                    <a:alpha val="0"/>
                  </a:schemeClr>
                </a:gs>
              </a:gsLst>
              <a:lin ang="5400000" scaled="1"/>
            </a:gradFill>
            <a:ln w="19050">
              <a:gradFill flip="none" rotWithShape="1">
                <a:gsLst>
                  <a:gs pos="0">
                    <a:srgbClr val="886F3E">
                      <a:lumMod val="61000"/>
                      <a:lumOff val="39000"/>
                    </a:srgbClr>
                  </a:gs>
                  <a:gs pos="77000">
                    <a:schemeClr val="accent3">
                      <a:lumMod val="50000"/>
                      <a:alpha val="0"/>
                    </a:schemeClr>
                  </a:gs>
                </a:gsLst>
                <a:lin ang="5400000" scaled="1"/>
              </a:gradFill>
            </a:ln>
            <a:effectLst>
              <a:outerShdw blurRad="482600" dist="546100" dir="5400000" sx="96000" sy="96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24" name="任意多边形: 形状 23"/>
            <p:cNvSpPr/>
            <p:nvPr>
              <p:custDataLst>
                <p:tags r:id="rId3"/>
              </p:custDataLst>
            </p:nvPr>
          </p:nvSpPr>
          <p:spPr>
            <a:xfrm>
              <a:off x="7300329" y="630525"/>
              <a:ext cx="2891792" cy="682171"/>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36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111" name="Rectangle 108"/>
            <p:cNvSpPr/>
            <p:nvPr>
              <p:custDataLst>
                <p:tags r:id="rId4"/>
              </p:custDataLst>
            </p:nvPr>
          </p:nvSpPr>
          <p:spPr>
            <a:xfrm>
              <a:off x="8501819" y="692452"/>
              <a:ext cx="489175" cy="479079"/>
            </a:xfrm>
            <a:custGeom>
              <a:avLst/>
              <a:gdLst/>
              <a:ahLst/>
              <a:cxnLst/>
              <a:rect l="l" t="t" r="r" b="b"/>
              <a:pathLst>
                <a:path w="489175" h="479079">
                  <a:moveTo>
                    <a:pt x="223637" y="251403"/>
                  </a:moveTo>
                  <a:lnTo>
                    <a:pt x="229695" y="251403"/>
                  </a:lnTo>
                  <a:cubicBezTo>
                    <a:pt x="242316" y="281934"/>
                    <a:pt x="247112" y="307827"/>
                    <a:pt x="244083" y="329083"/>
                  </a:cubicBezTo>
                  <a:cubicBezTo>
                    <a:pt x="241054" y="350338"/>
                    <a:pt x="233229" y="365504"/>
                    <a:pt x="220608" y="374580"/>
                  </a:cubicBezTo>
                  <a:cubicBezTo>
                    <a:pt x="211584" y="380859"/>
                    <a:pt x="201488" y="382689"/>
                    <a:pt x="190319" y="380070"/>
                  </a:cubicBezTo>
                  <a:cubicBezTo>
                    <a:pt x="179149" y="377451"/>
                    <a:pt x="171072" y="370573"/>
                    <a:pt x="166087" y="359435"/>
                  </a:cubicBezTo>
                  <a:cubicBezTo>
                    <a:pt x="163058" y="348781"/>
                    <a:pt x="163815" y="339421"/>
                    <a:pt x="168359" y="331354"/>
                  </a:cubicBezTo>
                  <a:cubicBezTo>
                    <a:pt x="172902" y="323288"/>
                    <a:pt x="179717" y="316830"/>
                    <a:pt x="188804" y="311982"/>
                  </a:cubicBezTo>
                  <a:cubicBezTo>
                    <a:pt x="197165" y="306870"/>
                    <a:pt x="205053" y="298793"/>
                    <a:pt x="212468" y="287750"/>
                  </a:cubicBezTo>
                  <a:cubicBezTo>
                    <a:pt x="219883" y="276707"/>
                    <a:pt x="223606" y="264591"/>
                    <a:pt x="223637" y="251403"/>
                  </a:cubicBezTo>
                  <a:close/>
                  <a:moveTo>
                    <a:pt x="266042" y="199675"/>
                  </a:moveTo>
                  <a:lnTo>
                    <a:pt x="357416" y="207285"/>
                  </a:lnTo>
                  <a:cubicBezTo>
                    <a:pt x="356953" y="211126"/>
                    <a:pt x="355354" y="214199"/>
                    <a:pt x="352620" y="216504"/>
                  </a:cubicBezTo>
                  <a:cubicBezTo>
                    <a:pt x="349886" y="218808"/>
                    <a:pt x="345763" y="220345"/>
                    <a:pt x="340252" y="221113"/>
                  </a:cubicBezTo>
                  <a:cubicBezTo>
                    <a:pt x="339831" y="234323"/>
                    <a:pt x="339158" y="247280"/>
                    <a:pt x="338232" y="259985"/>
                  </a:cubicBezTo>
                  <a:cubicBezTo>
                    <a:pt x="340462" y="273352"/>
                    <a:pt x="343449" y="285741"/>
                    <a:pt x="347193" y="297152"/>
                  </a:cubicBezTo>
                  <a:cubicBezTo>
                    <a:pt x="350937" y="308564"/>
                    <a:pt x="355691" y="319060"/>
                    <a:pt x="361454" y="328641"/>
                  </a:cubicBezTo>
                  <a:cubicBezTo>
                    <a:pt x="367681" y="314884"/>
                    <a:pt x="373528" y="301128"/>
                    <a:pt x="378997" y="287371"/>
                  </a:cubicBezTo>
                  <a:cubicBezTo>
                    <a:pt x="384466" y="273615"/>
                    <a:pt x="388547" y="262130"/>
                    <a:pt x="391239" y="252917"/>
                  </a:cubicBezTo>
                  <a:lnTo>
                    <a:pt x="477564" y="293808"/>
                  </a:lnTo>
                  <a:cubicBezTo>
                    <a:pt x="476313" y="296448"/>
                    <a:pt x="474020" y="298488"/>
                    <a:pt x="470686" y="299929"/>
                  </a:cubicBezTo>
                  <a:cubicBezTo>
                    <a:pt x="467352" y="301370"/>
                    <a:pt x="462914" y="301517"/>
                    <a:pt x="457371" y="300371"/>
                  </a:cubicBezTo>
                  <a:cubicBezTo>
                    <a:pt x="448158" y="306628"/>
                    <a:pt x="435916" y="313675"/>
                    <a:pt x="420645" y="321510"/>
                  </a:cubicBezTo>
                  <a:cubicBezTo>
                    <a:pt x="405374" y="329346"/>
                    <a:pt x="389346" y="336771"/>
                    <a:pt x="372560" y="343786"/>
                  </a:cubicBezTo>
                  <a:cubicBezTo>
                    <a:pt x="384329" y="358625"/>
                    <a:pt x="399790" y="370973"/>
                    <a:pt x="418941" y="380827"/>
                  </a:cubicBezTo>
                  <a:cubicBezTo>
                    <a:pt x="438093" y="390682"/>
                    <a:pt x="461504" y="398359"/>
                    <a:pt x="489175" y="403860"/>
                  </a:cubicBezTo>
                  <a:lnTo>
                    <a:pt x="489175" y="410423"/>
                  </a:lnTo>
                  <a:cubicBezTo>
                    <a:pt x="472789" y="414314"/>
                    <a:pt x="460127" y="421676"/>
                    <a:pt x="451187" y="432509"/>
                  </a:cubicBezTo>
                  <a:cubicBezTo>
                    <a:pt x="442247" y="443341"/>
                    <a:pt x="436905" y="458528"/>
                    <a:pt x="435159" y="478069"/>
                  </a:cubicBezTo>
                  <a:cubicBezTo>
                    <a:pt x="402661" y="464144"/>
                    <a:pt x="378808" y="442142"/>
                    <a:pt x="363600" y="412063"/>
                  </a:cubicBezTo>
                  <a:cubicBezTo>
                    <a:pt x="348392" y="381984"/>
                    <a:pt x="338422" y="345595"/>
                    <a:pt x="333689" y="302895"/>
                  </a:cubicBezTo>
                  <a:cubicBezTo>
                    <a:pt x="330143" y="328329"/>
                    <a:pt x="322147" y="351894"/>
                    <a:pt x="309700" y="373589"/>
                  </a:cubicBezTo>
                  <a:cubicBezTo>
                    <a:pt x="297254" y="395284"/>
                    <a:pt x="277404" y="414960"/>
                    <a:pt x="250150" y="432616"/>
                  </a:cubicBezTo>
                  <a:cubicBezTo>
                    <a:pt x="222896" y="450273"/>
                    <a:pt x="185283" y="465760"/>
                    <a:pt x="137312" y="479079"/>
                  </a:cubicBezTo>
                  <a:lnTo>
                    <a:pt x="133274" y="472516"/>
                  </a:lnTo>
                  <a:cubicBezTo>
                    <a:pt x="167212" y="455388"/>
                    <a:pt x="193390" y="437048"/>
                    <a:pt x="211805" y="417494"/>
                  </a:cubicBezTo>
                  <a:cubicBezTo>
                    <a:pt x="230221" y="397941"/>
                    <a:pt x="243210" y="376959"/>
                    <a:pt x="250771" y="354547"/>
                  </a:cubicBezTo>
                  <a:cubicBezTo>
                    <a:pt x="258333" y="332135"/>
                    <a:pt x="262803" y="308077"/>
                    <a:pt x="264181" y="282374"/>
                  </a:cubicBezTo>
                  <a:cubicBezTo>
                    <a:pt x="265559" y="256670"/>
                    <a:pt x="266179" y="229104"/>
                    <a:pt x="266042" y="199675"/>
                  </a:cubicBezTo>
                  <a:close/>
                  <a:moveTo>
                    <a:pt x="217579" y="36347"/>
                  </a:moveTo>
                  <a:lnTo>
                    <a:pt x="223637" y="36347"/>
                  </a:lnTo>
                  <a:cubicBezTo>
                    <a:pt x="236090" y="65343"/>
                    <a:pt x="241222" y="89890"/>
                    <a:pt x="239034" y="109989"/>
                  </a:cubicBezTo>
                  <a:cubicBezTo>
                    <a:pt x="236847" y="130087"/>
                    <a:pt x="229863" y="144411"/>
                    <a:pt x="218084" y="152962"/>
                  </a:cubicBezTo>
                  <a:cubicBezTo>
                    <a:pt x="209029" y="158736"/>
                    <a:pt x="198869" y="160061"/>
                    <a:pt x="187605" y="156937"/>
                  </a:cubicBezTo>
                  <a:cubicBezTo>
                    <a:pt x="176341" y="153814"/>
                    <a:pt x="168327" y="146431"/>
                    <a:pt x="163563" y="134788"/>
                  </a:cubicBezTo>
                  <a:cubicBezTo>
                    <a:pt x="160555" y="123640"/>
                    <a:pt x="161523" y="114006"/>
                    <a:pt x="166466" y="105887"/>
                  </a:cubicBezTo>
                  <a:cubicBezTo>
                    <a:pt x="171409" y="97768"/>
                    <a:pt x="178687" y="91415"/>
                    <a:pt x="188299" y="86830"/>
                  </a:cubicBezTo>
                  <a:cubicBezTo>
                    <a:pt x="195388" y="82234"/>
                    <a:pt x="202161" y="75271"/>
                    <a:pt x="208619" y="65943"/>
                  </a:cubicBezTo>
                  <a:cubicBezTo>
                    <a:pt x="215076" y="56614"/>
                    <a:pt x="218063" y="46749"/>
                    <a:pt x="217579" y="36347"/>
                  </a:cubicBezTo>
                  <a:close/>
                  <a:moveTo>
                    <a:pt x="33823" y="3029"/>
                  </a:moveTo>
                  <a:cubicBezTo>
                    <a:pt x="66688" y="6990"/>
                    <a:pt x="90975" y="14276"/>
                    <a:pt x="106683" y="24886"/>
                  </a:cubicBezTo>
                  <a:cubicBezTo>
                    <a:pt x="122392" y="35497"/>
                    <a:pt x="131487" y="46868"/>
                    <a:pt x="133968" y="59001"/>
                  </a:cubicBezTo>
                  <a:cubicBezTo>
                    <a:pt x="136448" y="71134"/>
                    <a:pt x="134279" y="81465"/>
                    <a:pt x="127460" y="89993"/>
                  </a:cubicBezTo>
                  <a:cubicBezTo>
                    <a:pt x="120641" y="98521"/>
                    <a:pt x="111136" y="102683"/>
                    <a:pt x="98945" y="102479"/>
                  </a:cubicBezTo>
                  <a:lnTo>
                    <a:pt x="153971" y="148418"/>
                  </a:lnTo>
                  <a:cubicBezTo>
                    <a:pt x="152552" y="150238"/>
                    <a:pt x="150090" y="152026"/>
                    <a:pt x="146588" y="153782"/>
                  </a:cubicBezTo>
                  <a:cubicBezTo>
                    <a:pt x="143086" y="155538"/>
                    <a:pt x="137975" y="156948"/>
                    <a:pt x="131254" y="158010"/>
                  </a:cubicBezTo>
                  <a:lnTo>
                    <a:pt x="131254" y="330660"/>
                  </a:lnTo>
                  <a:cubicBezTo>
                    <a:pt x="137838" y="326601"/>
                    <a:pt x="144485" y="322352"/>
                    <a:pt x="151195" y="317913"/>
                  </a:cubicBezTo>
                  <a:cubicBezTo>
                    <a:pt x="157905" y="313475"/>
                    <a:pt x="164552" y="308974"/>
                    <a:pt x="171135" y="304409"/>
                  </a:cubicBezTo>
                  <a:lnTo>
                    <a:pt x="173659" y="308448"/>
                  </a:lnTo>
                  <a:cubicBezTo>
                    <a:pt x="168012" y="320164"/>
                    <a:pt x="159367" y="336108"/>
                    <a:pt x="147724" y="356280"/>
                  </a:cubicBezTo>
                  <a:cubicBezTo>
                    <a:pt x="136082" y="376452"/>
                    <a:pt x="122010" y="398706"/>
                    <a:pt x="105508" y="423043"/>
                  </a:cubicBezTo>
                  <a:cubicBezTo>
                    <a:pt x="103636" y="431625"/>
                    <a:pt x="100817" y="438819"/>
                    <a:pt x="97052" y="444624"/>
                  </a:cubicBezTo>
                  <a:cubicBezTo>
                    <a:pt x="93287" y="450430"/>
                    <a:pt x="89206" y="454847"/>
                    <a:pt x="84810" y="457876"/>
                  </a:cubicBezTo>
                  <a:lnTo>
                    <a:pt x="34833" y="384676"/>
                  </a:lnTo>
                  <a:cubicBezTo>
                    <a:pt x="47579" y="377430"/>
                    <a:pt x="55909" y="371604"/>
                    <a:pt x="59821" y="367197"/>
                  </a:cubicBezTo>
                  <a:cubicBezTo>
                    <a:pt x="63734" y="362790"/>
                    <a:pt x="65501" y="357847"/>
                    <a:pt x="65122" y="352368"/>
                  </a:cubicBezTo>
                  <a:lnTo>
                    <a:pt x="65122" y="146399"/>
                  </a:lnTo>
                  <a:lnTo>
                    <a:pt x="4543" y="146399"/>
                  </a:lnTo>
                  <a:lnTo>
                    <a:pt x="0" y="132264"/>
                  </a:lnTo>
                  <a:lnTo>
                    <a:pt x="66132" y="132264"/>
                  </a:lnTo>
                  <a:lnTo>
                    <a:pt x="96421" y="102479"/>
                  </a:lnTo>
                  <a:cubicBezTo>
                    <a:pt x="89270" y="101890"/>
                    <a:pt x="81865" y="99030"/>
                    <a:pt x="74209" y="93897"/>
                  </a:cubicBezTo>
                  <a:cubicBezTo>
                    <a:pt x="70339" y="77974"/>
                    <a:pt x="64197" y="62241"/>
                    <a:pt x="55783" y="46696"/>
                  </a:cubicBezTo>
                  <a:cubicBezTo>
                    <a:pt x="47369" y="31152"/>
                    <a:pt x="38703" y="17437"/>
                    <a:pt x="29784" y="5553"/>
                  </a:cubicBezTo>
                  <a:close/>
                  <a:moveTo>
                    <a:pt x="273110" y="0"/>
                  </a:moveTo>
                  <a:lnTo>
                    <a:pt x="364483" y="7572"/>
                  </a:lnTo>
                  <a:cubicBezTo>
                    <a:pt x="364042" y="11116"/>
                    <a:pt x="362527" y="13998"/>
                    <a:pt x="359940" y="16217"/>
                  </a:cubicBezTo>
                  <a:cubicBezTo>
                    <a:pt x="357353" y="18436"/>
                    <a:pt x="353314" y="19930"/>
                    <a:pt x="347824" y="20698"/>
                  </a:cubicBezTo>
                  <a:cubicBezTo>
                    <a:pt x="346846" y="41627"/>
                    <a:pt x="345142" y="61231"/>
                    <a:pt x="342713" y="79510"/>
                  </a:cubicBezTo>
                  <a:cubicBezTo>
                    <a:pt x="340283" y="97789"/>
                    <a:pt x="335424" y="114869"/>
                    <a:pt x="328136" y="130749"/>
                  </a:cubicBezTo>
                  <a:cubicBezTo>
                    <a:pt x="332437" y="130518"/>
                    <a:pt x="336707" y="130476"/>
                    <a:pt x="340946" y="130623"/>
                  </a:cubicBezTo>
                  <a:cubicBezTo>
                    <a:pt x="345184" y="130771"/>
                    <a:pt x="349328" y="130981"/>
                    <a:pt x="353377" y="131254"/>
                  </a:cubicBezTo>
                  <a:cubicBezTo>
                    <a:pt x="361234" y="115174"/>
                    <a:pt x="368869" y="98115"/>
                    <a:pt x="376284" y="80078"/>
                  </a:cubicBezTo>
                  <a:cubicBezTo>
                    <a:pt x="383698" y="62041"/>
                    <a:pt x="389188" y="47127"/>
                    <a:pt x="392754" y="35338"/>
                  </a:cubicBezTo>
                  <a:lnTo>
                    <a:pt x="478069" y="75219"/>
                  </a:lnTo>
                  <a:cubicBezTo>
                    <a:pt x="476817" y="77848"/>
                    <a:pt x="474525" y="79909"/>
                    <a:pt x="471191" y="81403"/>
                  </a:cubicBezTo>
                  <a:cubicBezTo>
                    <a:pt x="467857" y="82896"/>
                    <a:pt x="463419" y="83191"/>
                    <a:pt x="457876" y="82286"/>
                  </a:cubicBezTo>
                  <a:cubicBezTo>
                    <a:pt x="448400" y="89375"/>
                    <a:pt x="435674" y="97536"/>
                    <a:pt x="419698" y="106770"/>
                  </a:cubicBezTo>
                  <a:cubicBezTo>
                    <a:pt x="403723" y="116004"/>
                    <a:pt x="386832" y="124671"/>
                    <a:pt x="369027" y="132769"/>
                  </a:cubicBezTo>
                  <a:cubicBezTo>
                    <a:pt x="399811" y="137459"/>
                    <a:pt x="422359" y="145778"/>
                    <a:pt x="436673" y="157726"/>
                  </a:cubicBezTo>
                  <a:cubicBezTo>
                    <a:pt x="450987" y="169674"/>
                    <a:pt x="458644" y="182094"/>
                    <a:pt x="459643" y="194988"/>
                  </a:cubicBezTo>
                  <a:cubicBezTo>
                    <a:pt x="460642" y="207883"/>
                    <a:pt x="456561" y="218095"/>
                    <a:pt x="447401" y="225625"/>
                  </a:cubicBezTo>
                  <a:cubicBezTo>
                    <a:pt x="438240" y="233155"/>
                    <a:pt x="425578" y="234849"/>
                    <a:pt x="409413" y="230705"/>
                  </a:cubicBezTo>
                  <a:cubicBezTo>
                    <a:pt x="398633" y="215739"/>
                    <a:pt x="385108" y="200615"/>
                    <a:pt x="368837" y="185334"/>
                  </a:cubicBezTo>
                  <a:cubicBezTo>
                    <a:pt x="352567" y="170052"/>
                    <a:pt x="336140" y="156569"/>
                    <a:pt x="319554" y="144885"/>
                  </a:cubicBezTo>
                  <a:cubicBezTo>
                    <a:pt x="307943" y="163563"/>
                    <a:pt x="288633" y="180222"/>
                    <a:pt x="261625" y="194862"/>
                  </a:cubicBezTo>
                  <a:cubicBezTo>
                    <a:pt x="234617" y="209502"/>
                    <a:pt x="196881" y="222123"/>
                    <a:pt x="148418" y="232724"/>
                  </a:cubicBezTo>
                  <a:lnTo>
                    <a:pt x="144884" y="226666"/>
                  </a:lnTo>
                  <a:cubicBezTo>
                    <a:pt x="177577" y="212952"/>
                    <a:pt x="202808" y="198165"/>
                    <a:pt x="220577" y="182305"/>
                  </a:cubicBezTo>
                  <a:cubicBezTo>
                    <a:pt x="238345" y="166445"/>
                    <a:pt x="250892" y="149260"/>
                    <a:pt x="258218" y="130749"/>
                  </a:cubicBezTo>
                  <a:cubicBezTo>
                    <a:pt x="265543" y="112239"/>
                    <a:pt x="269886" y="92151"/>
                    <a:pt x="271248" y="70486"/>
                  </a:cubicBezTo>
                  <a:cubicBezTo>
                    <a:pt x="272610" y="48821"/>
                    <a:pt x="273231" y="25325"/>
                    <a:pt x="273110" y="0"/>
                  </a:cubicBezTo>
                  <a:close/>
                </a:path>
              </a:pathLst>
            </a:custGeom>
            <a:gradFill flip="none" rotWithShape="1">
              <a:gsLst>
                <a:gs pos="34000">
                  <a:srgbClr val="EDCAB0">
                    <a:lumMod val="65000"/>
                    <a:lumOff val="35000"/>
                  </a:srgbClr>
                </a:gs>
                <a:gs pos="100000">
                  <a:srgbClr val="EDCAB0"/>
                </a:gs>
              </a:gsLst>
              <a:lin ang="2700000" scaled="1"/>
            </a:gradFill>
            <a:ln>
              <a:noFill/>
            </a:ln>
            <a:effectLst>
              <a:glow>
                <a:srgbClr val="000000"/>
              </a:glow>
              <a:outerShdw blurRad="50800" dist="38100" dir="2700000" algn="tl" rotWithShape="0">
                <a:srgbClr val="000000">
                  <a:alpha val="19000"/>
                </a:srgb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4000" b="1">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latin typeface="黑体" panose="02010609060101010101" charset="-122"/>
                <a:ea typeface="黑体" panose="02010609060101010101" charset="-122"/>
              </a:endParaRPr>
            </a:p>
          </p:txBody>
        </p:sp>
        <p:sp>
          <p:nvSpPr>
            <p:cNvPr id="30" name="矩形: 圆角 29"/>
            <p:cNvSpPr/>
            <p:nvPr>
              <p:custDataLst>
                <p:tags r:id="rId5"/>
              </p:custDataLst>
            </p:nvPr>
          </p:nvSpPr>
          <p:spPr>
            <a:xfrm>
              <a:off x="7051197" y="1547405"/>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表达主观感受</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39" name="文本框 38"/>
            <p:cNvSpPr txBox="1"/>
            <p:nvPr>
              <p:custDataLst>
                <p:tags r:id="rId6"/>
              </p:custDataLst>
            </p:nvPr>
          </p:nvSpPr>
          <p:spPr>
            <a:xfrm>
              <a:off x="7500178" y="2408757"/>
              <a:ext cx="3356844" cy="497957"/>
            </a:xfrm>
            <a:prstGeom prst="rect">
              <a:avLst/>
            </a:prstGeom>
            <a:noFill/>
          </p:spPr>
          <p:txBody>
            <a:bodyPr wrap="square">
              <a:spAutoFit/>
            </a:bodyPr>
            <a:lstStyle/>
            <a:p>
              <a:pPr marL="0" marR="0" lvl="0" indent="0" algn="just" defTabSz="914400" rtl="0" eaLnBrk="1" fontAlgn="auto" latinLnBrk="0" hangingPunct="1">
                <a:lnSpc>
                  <a:spcPct val="120000"/>
                </a:lnSpc>
                <a:spcBef>
                  <a:spcPct val="0"/>
                </a:spcBef>
                <a:spcAft>
                  <a:spcPct val="0"/>
                </a:spcAft>
                <a:buClrTx/>
                <a:buSzTx/>
                <a:buFontTx/>
                <a:buNone/>
                <a:defRPr/>
              </a:pPr>
              <a:r>
                <a:rPr kumimoji="0" lang="zh-CN" altLang="en-US" sz="2400" i="0" u="none" strike="noStrike" kern="1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cs typeface="Times New Roman" panose="02020603050405020304" pitchFamily="18" charset="0"/>
                  <a:sym typeface="微软雅黑" panose="020B0503020204020204" charset="-122"/>
                </a:rPr>
                <a:t>改造自然的人类更伟大</a:t>
              </a:r>
              <a:endParaRPr kumimoji="0" lang="zh-CN" altLang="en-US" sz="2400" i="0" u="none" strike="noStrike" kern="1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cs typeface="Times New Roman" panose="02020603050405020304" pitchFamily="18" charset="0"/>
                <a:sym typeface="微软雅黑" panose="020B0503020204020204" charset="-122"/>
              </a:endParaRPr>
            </a:p>
          </p:txBody>
        </p:sp>
        <p:grpSp>
          <p:nvGrpSpPr>
            <p:cNvPr id="40" name="组合 39"/>
            <p:cNvGrpSpPr/>
            <p:nvPr>
              <p:custDataLst>
                <p:tags r:id="rId7"/>
              </p:custDataLst>
            </p:nvPr>
          </p:nvGrpSpPr>
          <p:grpSpPr>
            <a:xfrm>
              <a:off x="6798239" y="2382950"/>
              <a:ext cx="622370" cy="622371"/>
              <a:chOff x="-1412111" y="1804170"/>
              <a:chExt cx="806079" cy="806079"/>
            </a:xfrm>
          </p:grpSpPr>
          <p:sp>
            <p:nvSpPr>
              <p:cNvPr id="43" name="椭圆 42"/>
              <p:cNvSpPr/>
              <p:nvPr>
                <p:custDataLst>
                  <p:tags r:id="rId8"/>
                </p:custDataLst>
              </p:nvPr>
            </p:nvSpPr>
            <p:spPr>
              <a:xfrm>
                <a:off x="-1412111" y="1804170"/>
                <a:ext cx="806079" cy="806079"/>
              </a:xfrm>
              <a:prstGeom prst="ellipse">
                <a:avLst/>
              </a:prstGeom>
              <a:gradFill flip="none" rotWithShape="1">
                <a:gsLst>
                  <a:gs pos="0">
                    <a:schemeClr val="accent4">
                      <a:lumMod val="50000"/>
                    </a:schemeClr>
                  </a:gs>
                  <a:gs pos="100000">
                    <a:schemeClr val="accent3">
                      <a:lumMod val="50000"/>
                    </a:schemeClr>
                  </a:gs>
                </a:gsLst>
                <a:lin ang="5400000" scaled="1"/>
              </a:gradFill>
              <a:ln w="22225">
                <a:solidFill>
                  <a:srgbClr val="EDCAB0"/>
                </a:solidFill>
              </a:ln>
              <a:effectLst>
                <a:outerShdw blurRad="381000" dist="241300" dir="5400000" sx="91000" sy="91000" algn="t" rotWithShape="0">
                  <a:srgbClr val="6C371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42" name="文本框 41"/>
              <p:cNvSpPr txBox="1"/>
              <p:nvPr>
                <p:custDataLst>
                  <p:tags r:id="rId9"/>
                </p:custDataLst>
              </p:nvPr>
            </p:nvSpPr>
            <p:spPr>
              <a:xfrm>
                <a:off x="-1302475" y="1891446"/>
                <a:ext cx="627095"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cs typeface="+mn-cs"/>
                  </a:rPr>
                  <a:t>01</a:t>
                </a:r>
                <a:endParaRPr kumimoji="0" lang="en-US" altLang="zh-CN" sz="28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cs typeface="+mn-cs"/>
                </a:endParaRPr>
              </a:p>
            </p:txBody>
          </p:sp>
        </p:grpSp>
        <p:sp>
          <p:nvSpPr>
            <p:cNvPr id="47" name="文本框 46"/>
            <p:cNvSpPr txBox="1"/>
            <p:nvPr>
              <p:custDataLst>
                <p:tags r:id="rId10"/>
              </p:custDataLst>
            </p:nvPr>
          </p:nvSpPr>
          <p:spPr>
            <a:xfrm>
              <a:off x="7500178" y="3247304"/>
              <a:ext cx="3356844" cy="941155"/>
            </a:xfrm>
            <a:prstGeom prst="rect">
              <a:avLst/>
            </a:prstGeom>
            <a:noFill/>
          </p:spPr>
          <p:txBody>
            <a:bodyPr wrap="square">
              <a:spAutoFit/>
            </a:bodyPr>
            <a:lstStyle/>
            <a:p>
              <a:pPr marL="0" marR="0" lvl="0" indent="0" algn="just" defTabSz="914400" rtl="0" eaLnBrk="1" fontAlgn="auto" latinLnBrk="0" hangingPunct="1">
                <a:lnSpc>
                  <a:spcPct val="120000"/>
                </a:lnSpc>
                <a:spcBef>
                  <a:spcPct val="0"/>
                </a:spcBef>
                <a:spcAft>
                  <a:spcPct val="0"/>
                </a:spcAft>
                <a:buClrTx/>
                <a:buSzTx/>
                <a:buFontTx/>
                <a:buNone/>
                <a:defRPr/>
              </a:pPr>
              <a:r>
                <a:rPr kumimoji="0" lang="zh-CN" altLang="en-US" sz="2400" i="0" u="none" strike="noStrike" kern="1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cs typeface="Times New Roman" panose="02020603050405020304" pitchFamily="18" charset="0"/>
                  <a:sym typeface="微软雅黑" panose="020B0503020204020204" charset="-122"/>
                </a:rPr>
                <a:t>具有崇高精神的人类的活动尤其伟大</a:t>
              </a:r>
              <a:endParaRPr kumimoji="0" lang="zh-CN" altLang="en-US" sz="2400" i="0" u="none" strike="noStrike" kern="1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cs typeface="Times New Roman" panose="02020603050405020304" pitchFamily="18" charset="0"/>
                <a:sym typeface="微软雅黑" panose="020B0503020204020204" charset="-122"/>
              </a:endParaRPr>
            </a:p>
          </p:txBody>
        </p:sp>
        <p:grpSp>
          <p:nvGrpSpPr>
            <p:cNvPr id="48" name="组合 47"/>
            <p:cNvGrpSpPr/>
            <p:nvPr>
              <p:custDataLst>
                <p:tags r:id="rId11"/>
              </p:custDataLst>
            </p:nvPr>
          </p:nvGrpSpPr>
          <p:grpSpPr>
            <a:xfrm>
              <a:off x="6795553" y="3308501"/>
              <a:ext cx="627380" cy="622371"/>
              <a:chOff x="-1415588" y="1804170"/>
              <a:chExt cx="812567" cy="806079"/>
            </a:xfrm>
          </p:grpSpPr>
          <p:sp>
            <p:nvSpPr>
              <p:cNvPr id="51" name="椭圆 50"/>
              <p:cNvSpPr/>
              <p:nvPr>
                <p:custDataLst>
                  <p:tags r:id="rId12"/>
                </p:custDataLst>
              </p:nvPr>
            </p:nvSpPr>
            <p:spPr>
              <a:xfrm>
                <a:off x="-1412111" y="1804170"/>
                <a:ext cx="806079" cy="806079"/>
              </a:xfrm>
              <a:prstGeom prst="ellipse">
                <a:avLst/>
              </a:prstGeom>
              <a:gradFill flip="none" rotWithShape="1">
                <a:gsLst>
                  <a:gs pos="0">
                    <a:schemeClr val="accent4">
                      <a:lumMod val="50000"/>
                    </a:schemeClr>
                  </a:gs>
                  <a:gs pos="100000">
                    <a:schemeClr val="accent3">
                      <a:lumMod val="50000"/>
                    </a:schemeClr>
                  </a:gs>
                </a:gsLst>
                <a:lin ang="5400000" scaled="1"/>
              </a:gradFill>
              <a:ln w="22225">
                <a:solidFill>
                  <a:srgbClr val="EDCAB0"/>
                </a:solidFill>
              </a:ln>
              <a:effectLst>
                <a:outerShdw blurRad="381000" dist="241300" dir="5400000" sx="91000" sy="91000" algn="t" rotWithShape="0">
                  <a:srgbClr val="6C371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50" name="文本框 49"/>
              <p:cNvSpPr txBox="1"/>
              <p:nvPr>
                <p:custDataLst>
                  <p:tags r:id="rId13"/>
                </p:custDataLst>
              </p:nvPr>
            </p:nvSpPr>
            <p:spPr>
              <a:xfrm>
                <a:off x="-1415588" y="1879834"/>
                <a:ext cx="812567" cy="564191"/>
              </a:xfrm>
              <a:prstGeom prst="rect">
                <a:avLst/>
              </a:prstGeom>
              <a:noFill/>
            </p:spPr>
            <p:txBody>
              <a:bodyPr wrap="none"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cs typeface="+mn-cs"/>
                  </a:rPr>
                  <a:t>02</a:t>
                </a:r>
                <a:endParaRPr kumimoji="0" lang="en-US" altLang="zh-CN" sz="28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cs typeface="+mn-cs"/>
                </a:endParaRPr>
              </a:p>
            </p:txBody>
          </p:sp>
        </p:grpSp>
        <p:sp>
          <p:nvSpPr>
            <p:cNvPr id="54" name="文本框 53"/>
            <p:cNvSpPr txBox="1"/>
            <p:nvPr>
              <p:custDataLst>
                <p:tags r:id="rId14"/>
              </p:custDataLst>
            </p:nvPr>
          </p:nvSpPr>
          <p:spPr>
            <a:xfrm>
              <a:off x="7500178" y="4379218"/>
              <a:ext cx="3356844" cy="977265"/>
            </a:xfrm>
            <a:prstGeom prst="rect">
              <a:avLst/>
            </a:prstGeom>
            <a:noFill/>
          </p:spPr>
          <p:txBody>
            <a:bodyPr wrap="square">
              <a:spAutoFit/>
            </a:bodyPr>
            <a:lstStyle/>
            <a:p>
              <a:pPr marL="0" marR="0" lvl="0" indent="0" algn="just" defTabSz="914400" rtl="0" eaLnBrk="1" fontAlgn="auto" latinLnBrk="0" hangingPunct="1">
                <a:lnSpc>
                  <a:spcPct val="120000"/>
                </a:lnSpc>
                <a:spcBef>
                  <a:spcPct val="0"/>
                </a:spcBef>
                <a:spcAft>
                  <a:spcPct val="0"/>
                </a:spcAft>
                <a:buClrTx/>
                <a:buSzTx/>
                <a:buFontTx/>
                <a:buNone/>
                <a:defRPr/>
              </a:pPr>
              <a:r>
                <a:rPr kumimoji="0" lang="zh-CN" altLang="en-US" sz="2400" i="0" u="none" strike="noStrike" kern="1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cs typeface="Times New Roman" panose="02020603050405020304" pitchFamily="18" charset="0"/>
                  <a:sym typeface="微软雅黑" panose="020B0503020204020204" charset="-122"/>
                </a:rPr>
                <a:t>民族精神化身乃是伟大中之最伟大者</a:t>
              </a:r>
              <a:endParaRPr kumimoji="0" lang="zh-CN" altLang="en-US" sz="2400" i="0" u="none" strike="noStrike" kern="1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cs typeface="Times New Roman" panose="02020603050405020304" pitchFamily="18" charset="0"/>
                <a:sym typeface="微软雅黑" panose="020B0503020204020204" charset="-122"/>
              </a:endParaRPr>
            </a:p>
          </p:txBody>
        </p:sp>
        <p:grpSp>
          <p:nvGrpSpPr>
            <p:cNvPr id="55" name="组合 54"/>
            <p:cNvGrpSpPr/>
            <p:nvPr>
              <p:custDataLst>
                <p:tags r:id="rId15"/>
              </p:custDataLst>
            </p:nvPr>
          </p:nvGrpSpPr>
          <p:grpSpPr>
            <a:xfrm>
              <a:off x="6793013" y="4440415"/>
              <a:ext cx="627596" cy="622371"/>
              <a:chOff x="-1418878" y="1804170"/>
              <a:chExt cx="812846" cy="806079"/>
            </a:xfrm>
          </p:grpSpPr>
          <p:sp>
            <p:nvSpPr>
              <p:cNvPr id="58" name="椭圆 57"/>
              <p:cNvSpPr/>
              <p:nvPr>
                <p:custDataLst>
                  <p:tags r:id="rId16"/>
                </p:custDataLst>
              </p:nvPr>
            </p:nvSpPr>
            <p:spPr>
              <a:xfrm>
                <a:off x="-1412111" y="1804170"/>
                <a:ext cx="806079" cy="806079"/>
              </a:xfrm>
              <a:prstGeom prst="ellipse">
                <a:avLst/>
              </a:prstGeom>
              <a:gradFill flip="none" rotWithShape="1">
                <a:gsLst>
                  <a:gs pos="0">
                    <a:schemeClr val="accent4">
                      <a:lumMod val="50000"/>
                    </a:schemeClr>
                  </a:gs>
                  <a:gs pos="100000">
                    <a:schemeClr val="accent3">
                      <a:lumMod val="50000"/>
                    </a:schemeClr>
                  </a:gs>
                </a:gsLst>
                <a:lin ang="5400000" scaled="1"/>
              </a:gradFill>
              <a:ln w="22225">
                <a:solidFill>
                  <a:srgbClr val="EDCAB0"/>
                </a:solidFill>
              </a:ln>
              <a:effectLst>
                <a:outerShdw blurRad="381000" dist="241300" dir="5400000" sx="91000" sy="91000" algn="t" rotWithShape="0">
                  <a:srgbClr val="6C371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57" name="文本框 56"/>
              <p:cNvSpPr txBox="1"/>
              <p:nvPr>
                <p:custDataLst>
                  <p:tags r:id="rId17"/>
                </p:custDataLst>
              </p:nvPr>
            </p:nvSpPr>
            <p:spPr>
              <a:xfrm>
                <a:off x="-1418878" y="1876643"/>
                <a:ext cx="812199" cy="677662"/>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cs typeface="+mn-cs"/>
                  </a:rPr>
                  <a:t>03</a:t>
                </a:r>
                <a:endParaRPr kumimoji="0" lang="en-US" altLang="zh-CN" sz="28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cs typeface="+mn-cs"/>
                </a:endParaRPr>
              </a:p>
            </p:txBody>
          </p:sp>
        </p:grpSp>
        <p:cxnSp>
          <p:nvCxnSpPr>
            <p:cNvPr id="60" name="直接连接符 59"/>
            <p:cNvCxnSpPr/>
            <p:nvPr>
              <p:custDataLst>
                <p:tags r:id="rId18"/>
              </p:custDataLst>
            </p:nvPr>
          </p:nvCxnSpPr>
          <p:spPr>
            <a:xfrm>
              <a:off x="6893661" y="3170112"/>
              <a:ext cx="3963361" cy="0"/>
            </a:xfrm>
            <a:prstGeom prst="line">
              <a:avLst/>
            </a:prstGeom>
            <a:ln>
              <a:solidFill>
                <a:srgbClr val="364C40">
                  <a:alpha val="31000"/>
                </a:srgbClr>
              </a:solidFill>
              <a:prstDash val="dash"/>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19"/>
              </p:custDataLst>
            </p:nvPr>
          </p:nvCxnSpPr>
          <p:spPr>
            <a:xfrm>
              <a:off x="6893661" y="4280018"/>
              <a:ext cx="3963361" cy="0"/>
            </a:xfrm>
            <a:prstGeom prst="line">
              <a:avLst/>
            </a:prstGeom>
            <a:ln>
              <a:solidFill>
                <a:srgbClr val="364C40">
                  <a:alpha val="31000"/>
                </a:srgb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4" name="组合 113"/>
          <p:cNvGrpSpPr/>
          <p:nvPr>
            <p:custDataLst>
              <p:tags r:id="rId20"/>
            </p:custDataLst>
          </p:nvPr>
        </p:nvGrpSpPr>
        <p:grpSpPr>
          <a:xfrm>
            <a:off x="408573" y="812135"/>
            <a:ext cx="6265219" cy="5539821"/>
            <a:chOff x="408573" y="630525"/>
            <a:chExt cx="6265219" cy="5539821"/>
          </a:xfrm>
        </p:grpSpPr>
        <p:sp>
          <p:nvSpPr>
            <p:cNvPr id="3" name="矩形: 圆角 2"/>
            <p:cNvSpPr/>
            <p:nvPr>
              <p:custDataLst>
                <p:tags r:id="rId21"/>
              </p:custDataLst>
            </p:nvPr>
          </p:nvSpPr>
          <p:spPr>
            <a:xfrm>
              <a:off x="824173" y="877268"/>
              <a:ext cx="5438543" cy="5293078"/>
            </a:xfrm>
            <a:prstGeom prst="roundRect">
              <a:avLst>
                <a:gd name="adj" fmla="val 5041"/>
              </a:avLst>
            </a:prstGeom>
            <a:gradFill flip="none" rotWithShape="1">
              <a:gsLst>
                <a:gs pos="0">
                  <a:schemeClr val="bg1"/>
                </a:gs>
                <a:gs pos="48000">
                  <a:srgbClr val="FFFFFF"/>
                </a:gs>
                <a:gs pos="70000">
                  <a:srgbClr val="FFFFFF">
                    <a:alpha val="82000"/>
                  </a:srgbClr>
                </a:gs>
                <a:gs pos="89000">
                  <a:schemeClr val="bg1">
                    <a:alpha val="0"/>
                  </a:schemeClr>
                </a:gs>
              </a:gsLst>
              <a:lin ang="5400000" scaled="1"/>
            </a:gradFill>
            <a:ln w="19050">
              <a:gradFill flip="none" rotWithShape="1">
                <a:gsLst>
                  <a:gs pos="0">
                    <a:srgbClr val="886F3E">
                      <a:lumMod val="61000"/>
                      <a:lumOff val="39000"/>
                    </a:srgbClr>
                  </a:gs>
                  <a:gs pos="77000">
                    <a:schemeClr val="accent3">
                      <a:lumMod val="50000"/>
                      <a:alpha val="0"/>
                    </a:schemeClr>
                  </a:gs>
                </a:gsLst>
                <a:lin ang="5400000" scaled="1"/>
              </a:gradFill>
            </a:ln>
            <a:effectLst>
              <a:outerShdw blurRad="482600" dist="546100" dir="5400000" sx="96000" sy="96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23" name="任意多边形: 形状 22"/>
            <p:cNvSpPr/>
            <p:nvPr>
              <p:custDataLst>
                <p:tags r:id="rId22"/>
              </p:custDataLst>
            </p:nvPr>
          </p:nvSpPr>
          <p:spPr>
            <a:xfrm>
              <a:off x="2097548" y="630525"/>
              <a:ext cx="2891792" cy="682171"/>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36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25" name="矩形: 圆角 24"/>
            <p:cNvSpPr/>
            <p:nvPr>
              <p:custDataLst>
                <p:tags r:id="rId23"/>
              </p:custDataLst>
            </p:nvPr>
          </p:nvSpPr>
          <p:spPr>
            <a:xfrm>
              <a:off x="1865022" y="1547405"/>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景物与人的活动</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105" name="Rectangle 102"/>
            <p:cNvSpPr/>
            <p:nvPr>
              <p:custDataLst>
                <p:tags r:id="rId24"/>
              </p:custDataLst>
            </p:nvPr>
          </p:nvSpPr>
          <p:spPr>
            <a:xfrm>
              <a:off x="3051559" y="714939"/>
              <a:ext cx="985419" cy="482612"/>
            </a:xfrm>
            <a:custGeom>
              <a:avLst/>
              <a:gdLst/>
              <a:ahLst/>
              <a:cxnLst/>
              <a:rect l="l" t="t" r="r" b="b"/>
              <a:pathLst>
                <a:path w="985419" h="482612">
                  <a:moveTo>
                    <a:pt x="802167" y="364483"/>
                  </a:moveTo>
                  <a:cubicBezTo>
                    <a:pt x="844320" y="364316"/>
                    <a:pt x="876629" y="368708"/>
                    <a:pt x="899094" y="377660"/>
                  </a:cubicBezTo>
                  <a:cubicBezTo>
                    <a:pt x="921558" y="386612"/>
                    <a:pt x="936299" y="397490"/>
                    <a:pt x="943316" y="410296"/>
                  </a:cubicBezTo>
                  <a:cubicBezTo>
                    <a:pt x="950334" y="423101"/>
                    <a:pt x="951747" y="435199"/>
                    <a:pt x="947557" y="446591"/>
                  </a:cubicBezTo>
                  <a:cubicBezTo>
                    <a:pt x="943367" y="457983"/>
                    <a:pt x="935694" y="466035"/>
                    <a:pt x="924537" y="470747"/>
                  </a:cubicBezTo>
                  <a:cubicBezTo>
                    <a:pt x="913380" y="475458"/>
                    <a:pt x="900861" y="474197"/>
                    <a:pt x="886978" y="466963"/>
                  </a:cubicBezTo>
                  <a:cubicBezTo>
                    <a:pt x="882066" y="454247"/>
                    <a:pt x="872201" y="438913"/>
                    <a:pt x="857383" y="420961"/>
                  </a:cubicBezTo>
                  <a:cubicBezTo>
                    <a:pt x="842564" y="403008"/>
                    <a:pt x="823486" y="386033"/>
                    <a:pt x="800148" y="370036"/>
                  </a:cubicBezTo>
                  <a:close/>
                  <a:moveTo>
                    <a:pt x="671418" y="336686"/>
                  </a:moveTo>
                  <a:lnTo>
                    <a:pt x="671418" y="339718"/>
                  </a:lnTo>
                  <a:cubicBezTo>
                    <a:pt x="671123" y="342181"/>
                    <a:pt x="667295" y="345212"/>
                    <a:pt x="659933" y="348812"/>
                  </a:cubicBezTo>
                  <a:cubicBezTo>
                    <a:pt x="652571" y="352412"/>
                    <a:pt x="643442" y="355444"/>
                    <a:pt x="632546" y="357907"/>
                  </a:cubicBezTo>
                  <a:lnTo>
                    <a:pt x="694135" y="385190"/>
                  </a:lnTo>
                  <a:cubicBezTo>
                    <a:pt x="693230" y="387769"/>
                    <a:pt x="691379" y="389811"/>
                    <a:pt x="688582" y="391316"/>
                  </a:cubicBezTo>
                  <a:cubicBezTo>
                    <a:pt x="685784" y="392822"/>
                    <a:pt x="681409" y="393474"/>
                    <a:pt x="675456" y="393274"/>
                  </a:cubicBezTo>
                  <a:cubicBezTo>
                    <a:pt x="669987" y="398832"/>
                    <a:pt x="663761" y="404390"/>
                    <a:pt x="656778" y="409947"/>
                  </a:cubicBezTo>
                  <a:cubicBezTo>
                    <a:pt x="663677" y="410253"/>
                    <a:pt x="671712" y="410653"/>
                    <a:pt x="680883" y="411147"/>
                  </a:cubicBezTo>
                  <a:cubicBezTo>
                    <a:pt x="690054" y="411642"/>
                    <a:pt x="696827" y="411916"/>
                    <a:pt x="701202" y="411968"/>
                  </a:cubicBezTo>
                  <a:cubicBezTo>
                    <a:pt x="704431" y="411937"/>
                    <a:pt x="706682" y="411242"/>
                    <a:pt x="707954" y="409884"/>
                  </a:cubicBezTo>
                  <a:cubicBezTo>
                    <a:pt x="709227" y="408526"/>
                    <a:pt x="709837" y="406695"/>
                    <a:pt x="709784" y="404390"/>
                  </a:cubicBezTo>
                  <a:lnTo>
                    <a:pt x="709784" y="336686"/>
                  </a:lnTo>
                  <a:close/>
                  <a:moveTo>
                    <a:pt x="671418" y="266516"/>
                  </a:moveTo>
                  <a:lnTo>
                    <a:pt x="671418" y="322614"/>
                  </a:lnTo>
                  <a:lnTo>
                    <a:pt x="819331" y="322614"/>
                  </a:lnTo>
                  <a:lnTo>
                    <a:pt x="819331" y="266516"/>
                  </a:lnTo>
                  <a:close/>
                  <a:moveTo>
                    <a:pt x="658292" y="102952"/>
                  </a:moveTo>
                  <a:lnTo>
                    <a:pt x="658292" y="143401"/>
                  </a:lnTo>
                  <a:lnTo>
                    <a:pt x="833971" y="143401"/>
                  </a:lnTo>
                  <a:lnTo>
                    <a:pt x="833971" y="102952"/>
                  </a:lnTo>
                  <a:close/>
                  <a:moveTo>
                    <a:pt x="658292" y="48936"/>
                  </a:moveTo>
                  <a:lnTo>
                    <a:pt x="658292" y="88880"/>
                  </a:lnTo>
                  <a:lnTo>
                    <a:pt x="833971" y="88880"/>
                  </a:lnTo>
                  <a:lnTo>
                    <a:pt x="833971" y="48936"/>
                  </a:lnTo>
                  <a:close/>
                  <a:moveTo>
                    <a:pt x="860727" y="31"/>
                  </a:moveTo>
                  <a:lnTo>
                    <a:pt x="926859" y="49441"/>
                  </a:lnTo>
                  <a:cubicBezTo>
                    <a:pt x="925376" y="51548"/>
                    <a:pt x="923041" y="53655"/>
                    <a:pt x="919855" y="55762"/>
                  </a:cubicBezTo>
                  <a:cubicBezTo>
                    <a:pt x="916668" y="57869"/>
                    <a:pt x="912440" y="59470"/>
                    <a:pt x="907171" y="60565"/>
                  </a:cubicBezTo>
                  <a:lnTo>
                    <a:pt x="907171" y="164550"/>
                  </a:lnTo>
                  <a:cubicBezTo>
                    <a:pt x="906694" y="165845"/>
                    <a:pt x="903104" y="167636"/>
                    <a:pt x="896401" y="169923"/>
                  </a:cubicBezTo>
                  <a:cubicBezTo>
                    <a:pt x="889698" y="172211"/>
                    <a:pt x="881733" y="174301"/>
                    <a:pt x="872506" y="176195"/>
                  </a:cubicBezTo>
                  <a:cubicBezTo>
                    <a:pt x="863279" y="178089"/>
                    <a:pt x="854641" y="179094"/>
                    <a:pt x="846592" y="179209"/>
                  </a:cubicBezTo>
                  <a:lnTo>
                    <a:pt x="833971" y="179209"/>
                  </a:lnTo>
                  <a:lnTo>
                    <a:pt x="833971" y="157473"/>
                  </a:lnTo>
                  <a:lnTo>
                    <a:pt x="746637" y="157473"/>
                  </a:lnTo>
                  <a:cubicBezTo>
                    <a:pt x="759111" y="159411"/>
                    <a:pt x="767537" y="163343"/>
                    <a:pt x="771915" y="169268"/>
                  </a:cubicBezTo>
                  <a:cubicBezTo>
                    <a:pt x="776294" y="175193"/>
                    <a:pt x="777503" y="181596"/>
                    <a:pt x="775543" y="188476"/>
                  </a:cubicBezTo>
                  <a:cubicBezTo>
                    <a:pt x="773582" y="195357"/>
                    <a:pt x="769332" y="201198"/>
                    <a:pt x="762791" y="206000"/>
                  </a:cubicBezTo>
                  <a:lnTo>
                    <a:pt x="892026" y="206000"/>
                  </a:lnTo>
                  <a:lnTo>
                    <a:pt x="925345" y="162585"/>
                  </a:lnTo>
                  <a:cubicBezTo>
                    <a:pt x="925675" y="162822"/>
                    <a:pt x="929221" y="165601"/>
                    <a:pt x="935983" y="170923"/>
                  </a:cubicBezTo>
                  <a:cubicBezTo>
                    <a:pt x="942746" y="176244"/>
                    <a:pt x="950742" y="182686"/>
                    <a:pt x="959972" y="190249"/>
                  </a:cubicBezTo>
                  <a:cubicBezTo>
                    <a:pt x="969202" y="197811"/>
                    <a:pt x="977684" y="205072"/>
                    <a:pt x="985419" y="212031"/>
                  </a:cubicBezTo>
                  <a:cubicBezTo>
                    <a:pt x="984861" y="214784"/>
                    <a:pt x="983326" y="216816"/>
                    <a:pt x="980812" y="218124"/>
                  </a:cubicBezTo>
                  <a:cubicBezTo>
                    <a:pt x="978299" y="219433"/>
                    <a:pt x="975123" y="220082"/>
                    <a:pt x="971284" y="220072"/>
                  </a:cubicBezTo>
                  <a:lnTo>
                    <a:pt x="849621" y="220072"/>
                  </a:lnTo>
                  <a:lnTo>
                    <a:pt x="913229" y="267555"/>
                  </a:lnTo>
                  <a:cubicBezTo>
                    <a:pt x="911746" y="269417"/>
                    <a:pt x="909411" y="271375"/>
                    <a:pt x="906224" y="273427"/>
                  </a:cubicBezTo>
                  <a:cubicBezTo>
                    <a:pt x="903038" y="275479"/>
                    <a:pt x="898810" y="277058"/>
                    <a:pt x="893541" y="278163"/>
                  </a:cubicBezTo>
                  <a:lnTo>
                    <a:pt x="893541" y="340223"/>
                  </a:lnTo>
                  <a:cubicBezTo>
                    <a:pt x="893048" y="341511"/>
                    <a:pt x="889377" y="343258"/>
                    <a:pt x="882528" y="345463"/>
                  </a:cubicBezTo>
                  <a:cubicBezTo>
                    <a:pt x="875679" y="347668"/>
                    <a:pt x="867595" y="349676"/>
                    <a:pt x="858278" y="351488"/>
                  </a:cubicBezTo>
                  <a:cubicBezTo>
                    <a:pt x="848960" y="353300"/>
                    <a:pt x="840353" y="354261"/>
                    <a:pt x="832457" y="354370"/>
                  </a:cubicBezTo>
                  <a:lnTo>
                    <a:pt x="819331" y="354370"/>
                  </a:lnTo>
                  <a:lnTo>
                    <a:pt x="819331" y="336686"/>
                  </a:lnTo>
                  <a:lnTo>
                    <a:pt x="782984" y="336686"/>
                  </a:lnTo>
                  <a:lnTo>
                    <a:pt x="782984" y="405400"/>
                  </a:lnTo>
                  <a:cubicBezTo>
                    <a:pt x="783305" y="420379"/>
                    <a:pt x="781429" y="433247"/>
                    <a:pt x="777356" y="444002"/>
                  </a:cubicBezTo>
                  <a:cubicBezTo>
                    <a:pt x="773283" y="454757"/>
                    <a:pt x="765088" y="463326"/>
                    <a:pt x="752769" y="469709"/>
                  </a:cubicBezTo>
                  <a:cubicBezTo>
                    <a:pt x="740451" y="476092"/>
                    <a:pt x="722084" y="480214"/>
                    <a:pt x="697669" y="482076"/>
                  </a:cubicBezTo>
                  <a:cubicBezTo>
                    <a:pt x="697269" y="471495"/>
                    <a:pt x="696427" y="462395"/>
                    <a:pt x="695144" y="454777"/>
                  </a:cubicBezTo>
                  <a:cubicBezTo>
                    <a:pt x="693861" y="447159"/>
                    <a:pt x="691505" y="440959"/>
                    <a:pt x="688077" y="436178"/>
                  </a:cubicBezTo>
                  <a:cubicBezTo>
                    <a:pt x="685321" y="431818"/>
                    <a:pt x="681115" y="427804"/>
                    <a:pt x="675456" y="424136"/>
                  </a:cubicBezTo>
                  <a:cubicBezTo>
                    <a:pt x="669798" y="420469"/>
                    <a:pt x="661048" y="417590"/>
                    <a:pt x="649205" y="415499"/>
                  </a:cubicBezTo>
                  <a:cubicBezTo>
                    <a:pt x="631768" y="428024"/>
                    <a:pt x="611743" y="439162"/>
                    <a:pt x="589131" y="448914"/>
                  </a:cubicBezTo>
                  <a:cubicBezTo>
                    <a:pt x="566519" y="458665"/>
                    <a:pt x="542961" y="466020"/>
                    <a:pt x="518456" y="470980"/>
                  </a:cubicBezTo>
                  <a:lnTo>
                    <a:pt x="515427" y="465432"/>
                  </a:lnTo>
                  <a:cubicBezTo>
                    <a:pt x="534326" y="451593"/>
                    <a:pt x="551553" y="435257"/>
                    <a:pt x="567108" y="416423"/>
                  </a:cubicBezTo>
                  <a:cubicBezTo>
                    <a:pt x="582663" y="397590"/>
                    <a:pt x="595221" y="379095"/>
                    <a:pt x="604781" y="360938"/>
                  </a:cubicBezTo>
                  <a:lnTo>
                    <a:pt x="598218" y="360938"/>
                  </a:lnTo>
                  <a:lnTo>
                    <a:pt x="598218" y="223608"/>
                  </a:lnTo>
                  <a:lnTo>
                    <a:pt x="674951" y="252444"/>
                  </a:lnTo>
                  <a:lnTo>
                    <a:pt x="814283" y="252444"/>
                  </a:lnTo>
                  <a:lnTo>
                    <a:pt x="843563" y="220072"/>
                  </a:lnTo>
                  <a:lnTo>
                    <a:pt x="512398" y="220072"/>
                  </a:lnTo>
                  <a:lnTo>
                    <a:pt x="508359" y="206000"/>
                  </a:lnTo>
                  <a:lnTo>
                    <a:pt x="722405" y="206000"/>
                  </a:lnTo>
                  <a:cubicBezTo>
                    <a:pt x="720154" y="197701"/>
                    <a:pt x="716452" y="189782"/>
                    <a:pt x="711299" y="182242"/>
                  </a:cubicBezTo>
                  <a:cubicBezTo>
                    <a:pt x="706145" y="174702"/>
                    <a:pt x="700929" y="168805"/>
                    <a:pt x="695649" y="164550"/>
                  </a:cubicBezTo>
                  <a:lnTo>
                    <a:pt x="698678" y="161517"/>
                  </a:lnTo>
                  <a:cubicBezTo>
                    <a:pt x="702980" y="160496"/>
                    <a:pt x="707124" y="159632"/>
                    <a:pt x="711110" y="158927"/>
                  </a:cubicBezTo>
                  <a:cubicBezTo>
                    <a:pt x="715096" y="158221"/>
                    <a:pt x="718861" y="157737"/>
                    <a:pt x="722405" y="157473"/>
                  </a:cubicBezTo>
                  <a:lnTo>
                    <a:pt x="658292" y="157473"/>
                  </a:lnTo>
                  <a:lnTo>
                    <a:pt x="658292" y="170616"/>
                  </a:lnTo>
                  <a:cubicBezTo>
                    <a:pt x="657556" y="174397"/>
                    <a:pt x="650951" y="178841"/>
                    <a:pt x="638478" y="183948"/>
                  </a:cubicBezTo>
                  <a:cubicBezTo>
                    <a:pt x="626004" y="189056"/>
                    <a:pt x="612080" y="191857"/>
                    <a:pt x="596704" y="192352"/>
                  </a:cubicBezTo>
                  <a:lnTo>
                    <a:pt x="586607" y="192352"/>
                  </a:lnTo>
                  <a:lnTo>
                    <a:pt x="586607" y="6089"/>
                  </a:lnTo>
                  <a:lnTo>
                    <a:pt x="662331" y="34864"/>
                  </a:lnTo>
                  <a:lnTo>
                    <a:pt x="828923" y="34864"/>
                  </a:lnTo>
                  <a:close/>
                  <a:moveTo>
                    <a:pt x="354388" y="0"/>
                  </a:moveTo>
                  <a:lnTo>
                    <a:pt x="420520" y="55530"/>
                  </a:lnTo>
                  <a:cubicBezTo>
                    <a:pt x="418784" y="57560"/>
                    <a:pt x="416071" y="59432"/>
                    <a:pt x="412379" y="61146"/>
                  </a:cubicBezTo>
                  <a:cubicBezTo>
                    <a:pt x="408688" y="62861"/>
                    <a:pt x="403829" y="64354"/>
                    <a:pt x="397803" y="65627"/>
                  </a:cubicBezTo>
                  <a:cubicBezTo>
                    <a:pt x="395432" y="92359"/>
                    <a:pt x="393989" y="121970"/>
                    <a:pt x="393472" y="154460"/>
                  </a:cubicBezTo>
                  <a:cubicBezTo>
                    <a:pt x="392955" y="186950"/>
                    <a:pt x="393957" y="218676"/>
                    <a:pt x="396477" y="249636"/>
                  </a:cubicBezTo>
                  <a:cubicBezTo>
                    <a:pt x="398998" y="280595"/>
                    <a:pt x="403628" y="307146"/>
                    <a:pt x="410368" y="329287"/>
                  </a:cubicBezTo>
                  <a:cubicBezTo>
                    <a:pt x="417108" y="351429"/>
                    <a:pt x="426550" y="365517"/>
                    <a:pt x="438693" y="371551"/>
                  </a:cubicBezTo>
                  <a:cubicBezTo>
                    <a:pt x="441901" y="373307"/>
                    <a:pt x="444446" y="373707"/>
                    <a:pt x="446329" y="372750"/>
                  </a:cubicBezTo>
                  <a:cubicBezTo>
                    <a:pt x="448212" y="371793"/>
                    <a:pt x="449873" y="369542"/>
                    <a:pt x="451314" y="365998"/>
                  </a:cubicBezTo>
                  <a:cubicBezTo>
                    <a:pt x="454795" y="357226"/>
                    <a:pt x="457929" y="348013"/>
                    <a:pt x="460716" y="338359"/>
                  </a:cubicBezTo>
                  <a:cubicBezTo>
                    <a:pt x="463503" y="328704"/>
                    <a:pt x="466259" y="318229"/>
                    <a:pt x="468983" y="306933"/>
                  </a:cubicBezTo>
                  <a:lnTo>
                    <a:pt x="473526" y="307438"/>
                  </a:lnTo>
                  <a:lnTo>
                    <a:pt x="469488" y="399821"/>
                  </a:lnTo>
                  <a:cubicBezTo>
                    <a:pt x="476524" y="415712"/>
                    <a:pt x="480499" y="429616"/>
                    <a:pt x="481414" y="441532"/>
                  </a:cubicBezTo>
                  <a:cubicBezTo>
                    <a:pt x="482329" y="453448"/>
                    <a:pt x="480373" y="461925"/>
                    <a:pt x="475546" y="466963"/>
                  </a:cubicBezTo>
                  <a:cubicBezTo>
                    <a:pt x="464734" y="476859"/>
                    <a:pt x="452913" y="480540"/>
                    <a:pt x="440082" y="478006"/>
                  </a:cubicBezTo>
                  <a:cubicBezTo>
                    <a:pt x="427251" y="475471"/>
                    <a:pt x="414672" y="469434"/>
                    <a:pt x="402346" y="459895"/>
                  </a:cubicBezTo>
                  <a:cubicBezTo>
                    <a:pt x="379429" y="443797"/>
                    <a:pt x="362272" y="418499"/>
                    <a:pt x="350873" y="384003"/>
                  </a:cubicBezTo>
                  <a:cubicBezTo>
                    <a:pt x="339473" y="349507"/>
                    <a:pt x="332001" y="309513"/>
                    <a:pt x="328455" y="264023"/>
                  </a:cubicBezTo>
                  <a:cubicBezTo>
                    <a:pt x="324908" y="218533"/>
                    <a:pt x="323456" y="171247"/>
                    <a:pt x="324098" y="122167"/>
                  </a:cubicBezTo>
                  <a:cubicBezTo>
                    <a:pt x="321069" y="124271"/>
                    <a:pt x="316526" y="125112"/>
                    <a:pt x="310468" y="124691"/>
                  </a:cubicBezTo>
                  <a:cubicBezTo>
                    <a:pt x="298941" y="163058"/>
                    <a:pt x="285647" y="197891"/>
                    <a:pt x="270587" y="229190"/>
                  </a:cubicBezTo>
                  <a:cubicBezTo>
                    <a:pt x="299390" y="266884"/>
                    <a:pt x="316273" y="299922"/>
                    <a:pt x="321237" y="328304"/>
                  </a:cubicBezTo>
                  <a:cubicBezTo>
                    <a:pt x="326202" y="356686"/>
                    <a:pt x="323117" y="376375"/>
                    <a:pt x="311982" y="387369"/>
                  </a:cubicBezTo>
                  <a:cubicBezTo>
                    <a:pt x="300848" y="398363"/>
                    <a:pt x="285535" y="396624"/>
                    <a:pt x="266043" y="382152"/>
                  </a:cubicBezTo>
                  <a:cubicBezTo>
                    <a:pt x="262699" y="367964"/>
                    <a:pt x="258282" y="353303"/>
                    <a:pt x="252792" y="338169"/>
                  </a:cubicBezTo>
                  <a:cubicBezTo>
                    <a:pt x="247302" y="323035"/>
                    <a:pt x="241117" y="307743"/>
                    <a:pt x="234239" y="292293"/>
                  </a:cubicBezTo>
                  <a:cubicBezTo>
                    <a:pt x="217349" y="317240"/>
                    <a:pt x="198628" y="339789"/>
                    <a:pt x="178077" y="359940"/>
                  </a:cubicBezTo>
                  <a:cubicBezTo>
                    <a:pt x="157527" y="380091"/>
                    <a:pt x="135020" y="398096"/>
                    <a:pt x="110557" y="413956"/>
                  </a:cubicBezTo>
                  <a:lnTo>
                    <a:pt x="105004" y="409413"/>
                  </a:lnTo>
                  <a:cubicBezTo>
                    <a:pt x="124061" y="386569"/>
                    <a:pt x="142109" y="360318"/>
                    <a:pt x="159147" y="330660"/>
                  </a:cubicBezTo>
                  <a:cubicBezTo>
                    <a:pt x="176184" y="301001"/>
                    <a:pt x="191455" y="268693"/>
                    <a:pt x="204959" y="233734"/>
                  </a:cubicBezTo>
                  <a:cubicBezTo>
                    <a:pt x="194011" y="213719"/>
                    <a:pt x="182716" y="194305"/>
                    <a:pt x="171073" y="175489"/>
                  </a:cubicBezTo>
                  <a:cubicBezTo>
                    <a:pt x="159431" y="156674"/>
                    <a:pt x="148009" y="138900"/>
                    <a:pt x="136808" y="122167"/>
                  </a:cubicBezTo>
                  <a:lnTo>
                    <a:pt x="143876" y="119138"/>
                  </a:lnTo>
                  <a:cubicBezTo>
                    <a:pt x="159504" y="129235"/>
                    <a:pt x="173934" y="139331"/>
                    <a:pt x="187164" y="149428"/>
                  </a:cubicBezTo>
                  <a:cubicBezTo>
                    <a:pt x="200395" y="159524"/>
                    <a:pt x="212553" y="169621"/>
                    <a:pt x="223638" y="179717"/>
                  </a:cubicBezTo>
                  <a:cubicBezTo>
                    <a:pt x="227961" y="164825"/>
                    <a:pt x="231936" y="149680"/>
                    <a:pt x="235564" y="134283"/>
                  </a:cubicBezTo>
                  <a:cubicBezTo>
                    <a:pt x="239193" y="118886"/>
                    <a:pt x="242285" y="103236"/>
                    <a:pt x="244841" y="87334"/>
                  </a:cubicBezTo>
                  <a:lnTo>
                    <a:pt x="324098" y="112575"/>
                  </a:lnTo>
                  <a:cubicBezTo>
                    <a:pt x="324330" y="102742"/>
                    <a:pt x="324498" y="93003"/>
                    <a:pt x="324603" y="83359"/>
                  </a:cubicBezTo>
                  <a:cubicBezTo>
                    <a:pt x="324708" y="73714"/>
                    <a:pt x="324876" y="64102"/>
                    <a:pt x="325108" y="54521"/>
                  </a:cubicBezTo>
                  <a:lnTo>
                    <a:pt x="133779" y="54521"/>
                  </a:lnTo>
                  <a:lnTo>
                    <a:pt x="133779" y="225152"/>
                  </a:lnTo>
                  <a:cubicBezTo>
                    <a:pt x="134468" y="257170"/>
                    <a:pt x="132417" y="288769"/>
                    <a:pt x="127628" y="319946"/>
                  </a:cubicBezTo>
                  <a:cubicBezTo>
                    <a:pt x="122838" y="351124"/>
                    <a:pt x="111177" y="380591"/>
                    <a:pt x="92645" y="408347"/>
                  </a:cubicBezTo>
                  <a:cubicBezTo>
                    <a:pt x="74113" y="436103"/>
                    <a:pt x="44578" y="460858"/>
                    <a:pt x="4039" y="482612"/>
                  </a:cubicBezTo>
                  <a:lnTo>
                    <a:pt x="0" y="479583"/>
                  </a:lnTo>
                  <a:cubicBezTo>
                    <a:pt x="18548" y="456283"/>
                    <a:pt x="32160" y="431086"/>
                    <a:pt x="40835" y="403990"/>
                  </a:cubicBezTo>
                  <a:cubicBezTo>
                    <a:pt x="49511" y="376895"/>
                    <a:pt x="55045" y="348369"/>
                    <a:pt x="57438" y="318413"/>
                  </a:cubicBezTo>
                  <a:cubicBezTo>
                    <a:pt x="59832" y="288457"/>
                    <a:pt x="60879" y="257538"/>
                    <a:pt x="60579" y="225656"/>
                  </a:cubicBezTo>
                  <a:lnTo>
                    <a:pt x="60579" y="12115"/>
                  </a:lnTo>
                  <a:lnTo>
                    <a:pt x="144885" y="40386"/>
                  </a:lnTo>
                  <a:lnTo>
                    <a:pt x="319050" y="40386"/>
                  </a:lnTo>
                  <a:close/>
                </a:path>
              </a:pathLst>
            </a:custGeom>
            <a:gradFill flip="none" rotWithShape="1">
              <a:gsLst>
                <a:gs pos="34000">
                  <a:srgbClr val="EDCAB0">
                    <a:lumMod val="65000"/>
                    <a:lumOff val="35000"/>
                  </a:srgbClr>
                </a:gs>
                <a:gs pos="100000">
                  <a:srgbClr val="EDCAB0"/>
                </a:gs>
              </a:gsLst>
              <a:lin ang="2700000" scaled="1"/>
            </a:gradFill>
            <a:ln>
              <a:noFill/>
            </a:ln>
            <a:effectLst>
              <a:glow>
                <a:srgbClr val="000000"/>
              </a:glow>
              <a:outerShdw blurRad="50800" dist="38100" dir="2700000" algn="tl" rotWithShape="0">
                <a:srgbClr val="000000">
                  <a:alpha val="19000"/>
                </a:srgb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40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endParaRPr>
            </a:p>
          </p:txBody>
        </p:sp>
        <p:sp>
          <p:nvSpPr>
            <p:cNvPr id="34" name="椭圆 33"/>
            <p:cNvSpPr/>
            <p:nvPr>
              <p:custDataLst>
                <p:tags r:id="rId25"/>
              </p:custDataLst>
            </p:nvPr>
          </p:nvSpPr>
          <p:spPr>
            <a:xfrm>
              <a:off x="2703714" y="2885341"/>
              <a:ext cx="1669245" cy="1669251"/>
            </a:xfrm>
            <a:prstGeom prst="ellipse">
              <a:avLst/>
            </a:prstGeom>
            <a:gradFill flip="none" rotWithShape="1">
              <a:gsLst>
                <a:gs pos="0">
                  <a:schemeClr val="accent4">
                    <a:lumMod val="50000"/>
                  </a:schemeClr>
                </a:gs>
                <a:gs pos="100000">
                  <a:schemeClr val="accent3">
                    <a:lumMod val="50000"/>
                  </a:schemeClr>
                </a:gs>
              </a:gsLst>
              <a:lin ang="5400000" scaled="1"/>
            </a:gradFill>
            <a:ln w="22225">
              <a:solidFill>
                <a:srgbClr val="EDCAB0"/>
              </a:solidFill>
            </a:ln>
            <a:effectLst>
              <a:outerShdw blurRad="381000" dist="241300" dir="5400000" sx="91000" sy="91000" algn="t" rotWithShape="0">
                <a:srgbClr val="6C371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36" name="椭圆 35"/>
            <p:cNvSpPr/>
            <p:nvPr>
              <p:custDataLst>
                <p:tags r:id="rId26"/>
              </p:custDataLst>
            </p:nvPr>
          </p:nvSpPr>
          <p:spPr>
            <a:xfrm>
              <a:off x="2703714" y="2885341"/>
              <a:ext cx="1669245" cy="1669251"/>
            </a:xfrm>
            <a:prstGeom prst="ellipse">
              <a:avLst/>
            </a:prstGeom>
            <a:blipFill dpi="0" rotWithShape="1">
              <a:blip r:embed="rId27">
                <a:alphaModFix amt="24000"/>
              </a:blip>
              <a:tile tx="0" ty="0" sx="24000" sy="24000" flip="none" algn="ctr"/>
            </a:blipFill>
            <a:ln w="22225">
              <a:noFill/>
            </a:ln>
            <a:effectLst>
              <a:outerShdw blurRad="381000" dist="241300" dir="5400000" sx="91000" sy="91000" algn="t" rotWithShape="0">
                <a:srgbClr val="6C371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108" name="TextBox 105"/>
            <p:cNvSpPr txBox="1"/>
            <p:nvPr>
              <p:custDataLst>
                <p:tags r:id="rId28"/>
              </p:custDataLst>
            </p:nvPr>
          </p:nvSpPr>
          <p:spPr>
            <a:xfrm>
              <a:off x="3055829" y="3136067"/>
              <a:ext cx="970254" cy="952929"/>
            </a:xfrm>
            <a:custGeom>
              <a:avLst/>
              <a:gdLst/>
              <a:ahLst/>
              <a:cxnLst/>
              <a:rect l="l" t="t" r="r" b="b"/>
              <a:pathLst>
                <a:path w="970253" h="952929">
                  <a:moveTo>
                    <a:pt x="344481" y="0"/>
                  </a:moveTo>
                  <a:lnTo>
                    <a:pt x="542201" y="18345"/>
                  </a:lnTo>
                  <a:cubicBezTo>
                    <a:pt x="541394" y="25968"/>
                    <a:pt x="538166" y="32125"/>
                    <a:pt x="532518" y="36818"/>
                  </a:cubicBezTo>
                  <a:cubicBezTo>
                    <a:pt x="526871" y="41510"/>
                    <a:pt x="517528" y="44865"/>
                    <a:pt x="504491" y="46882"/>
                  </a:cubicBezTo>
                  <a:cubicBezTo>
                    <a:pt x="510581" y="179979"/>
                    <a:pt x="528410" y="294504"/>
                    <a:pt x="557979" y="390457"/>
                  </a:cubicBezTo>
                  <a:cubicBezTo>
                    <a:pt x="587548" y="486411"/>
                    <a:pt x="635122" y="566284"/>
                    <a:pt x="700701" y="630077"/>
                  </a:cubicBezTo>
                  <a:cubicBezTo>
                    <a:pt x="766281" y="693869"/>
                    <a:pt x="856132" y="744073"/>
                    <a:pt x="970254" y="780688"/>
                  </a:cubicBezTo>
                  <a:lnTo>
                    <a:pt x="969235" y="792918"/>
                  </a:lnTo>
                  <a:cubicBezTo>
                    <a:pt x="932014" y="800902"/>
                    <a:pt x="901991" y="818058"/>
                    <a:pt x="879165" y="844386"/>
                  </a:cubicBezTo>
                  <a:cubicBezTo>
                    <a:pt x="856340" y="870715"/>
                    <a:pt x="840840" y="904178"/>
                    <a:pt x="832666" y="944775"/>
                  </a:cubicBezTo>
                  <a:cubicBezTo>
                    <a:pt x="751603" y="902561"/>
                    <a:pt x="687811" y="848155"/>
                    <a:pt x="641287" y="781556"/>
                  </a:cubicBezTo>
                  <a:cubicBezTo>
                    <a:pt x="594764" y="714958"/>
                    <a:pt x="560640" y="636695"/>
                    <a:pt x="538917" y="546769"/>
                  </a:cubicBezTo>
                  <a:cubicBezTo>
                    <a:pt x="517193" y="456842"/>
                    <a:pt x="503000" y="355780"/>
                    <a:pt x="496338" y="243583"/>
                  </a:cubicBezTo>
                  <a:cubicBezTo>
                    <a:pt x="491468" y="333723"/>
                    <a:pt x="475501" y="421599"/>
                    <a:pt x="448437" y="507209"/>
                  </a:cubicBezTo>
                  <a:cubicBezTo>
                    <a:pt x="421372" y="592820"/>
                    <a:pt x="373697" y="673448"/>
                    <a:pt x="305412" y="749094"/>
                  </a:cubicBezTo>
                  <a:cubicBezTo>
                    <a:pt x="237128" y="824739"/>
                    <a:pt x="138721" y="892684"/>
                    <a:pt x="10191" y="952929"/>
                  </a:cubicBezTo>
                  <a:lnTo>
                    <a:pt x="0" y="939679"/>
                  </a:lnTo>
                  <a:cubicBezTo>
                    <a:pt x="88177" y="868993"/>
                    <a:pt x="156233" y="795830"/>
                    <a:pt x="204169" y="720190"/>
                  </a:cubicBezTo>
                  <a:cubicBezTo>
                    <a:pt x="252105" y="644551"/>
                    <a:pt x="285923" y="567089"/>
                    <a:pt x="305625" y="487803"/>
                  </a:cubicBezTo>
                  <a:cubicBezTo>
                    <a:pt x="325326" y="408517"/>
                    <a:pt x="336914" y="328060"/>
                    <a:pt x="340388" y="246433"/>
                  </a:cubicBezTo>
                  <a:cubicBezTo>
                    <a:pt x="343862" y="164806"/>
                    <a:pt x="345227" y="82662"/>
                    <a:pt x="344481" y="0"/>
                  </a:cubicBezTo>
                  <a:close/>
                </a:path>
              </a:pathLst>
            </a:custGeom>
            <a:gradFill flip="none" rotWithShape="1">
              <a:gsLst>
                <a:gs pos="34000">
                  <a:srgbClr val="EDCAB0">
                    <a:lumMod val="65000"/>
                    <a:lumOff val="35000"/>
                  </a:srgbClr>
                </a:gs>
                <a:gs pos="100000">
                  <a:srgbClr val="EDCAB0"/>
                </a:gs>
              </a:gsLst>
              <a:lin ang="2700000" scaled="1"/>
            </a:gradFill>
            <a:ln>
              <a:noFill/>
            </a:ln>
            <a:effectLst>
              <a:glow>
                <a:srgbClr val="000000"/>
              </a:glow>
              <a:outerShdw blurRad="50800" dist="38100" dir="2700000" algn="tl" rotWithShape="0">
                <a:srgbClr val="000000">
                  <a:alpha val="19000"/>
                </a:srgbClr>
              </a:outerShdw>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8000" b="1" i="0" u="none" strike="noStrike" kern="1200" cap="none" spc="0" normalizeH="0" baseline="0" noProof="0">
                <a:ln>
                  <a:noFill/>
                </a:ln>
                <a:gradFill flip="none" rotWithShape="1">
                  <a:gsLst>
                    <a:gs pos="34000">
                      <a:srgbClr val="EDCAB0">
                        <a:lumMod val="65000"/>
                        <a:lumOff val="35000"/>
                      </a:srgbClr>
                    </a:gs>
                    <a:gs pos="100000">
                      <a:srgbClr val="EDCAB0"/>
                    </a:gs>
                  </a:gsLst>
                  <a:lin ang="2700000" scaled="1"/>
                </a:gradFill>
                <a:effectLst>
                  <a:outerShdw blurRad="50800" dist="38100" dir="2700000" algn="tl" rotWithShape="0">
                    <a:prstClr val="black">
                      <a:alpha val="19000"/>
                    </a:prstClr>
                  </a:outerShdw>
                </a:effectLst>
                <a:uLnTx/>
                <a:uFillTx/>
                <a:latin typeface="黑体" panose="02010609060101010101" charset="-122"/>
                <a:ea typeface="黑体" panose="02010609060101010101" charset="-122"/>
                <a:sym typeface="微软雅黑" panose="020B0503020204020204" charset="-122"/>
              </a:endParaRPr>
            </a:p>
          </p:txBody>
        </p:sp>
        <p:sp>
          <p:nvSpPr>
            <p:cNvPr id="37" name="椭圆 36"/>
            <p:cNvSpPr/>
            <p:nvPr>
              <p:custDataLst>
                <p:tags r:id="rId29"/>
              </p:custDataLst>
            </p:nvPr>
          </p:nvSpPr>
          <p:spPr>
            <a:xfrm>
              <a:off x="2362804" y="2553692"/>
              <a:ext cx="2344974" cy="2344974"/>
            </a:xfrm>
            <a:prstGeom prst="ellipse">
              <a:avLst/>
            </a:prstGeom>
            <a:noFill/>
            <a:ln>
              <a:gradFill flip="none" rotWithShape="1">
                <a:gsLst>
                  <a:gs pos="0">
                    <a:srgbClr val="374D40">
                      <a:alpha val="0"/>
                    </a:srgbClr>
                  </a:gs>
                  <a:gs pos="54000">
                    <a:srgbClr val="374D40">
                      <a:alpha val="66000"/>
                    </a:srgbClr>
                  </a:gs>
                  <a:gs pos="100000">
                    <a:srgbClr val="374D40">
                      <a:alpha val="0"/>
                    </a:srgbClr>
                  </a:gs>
                </a:gsLst>
                <a:lin ang="5400000" scaled="1"/>
              </a:gra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8" name="文本框 7"/>
            <p:cNvSpPr txBox="1"/>
            <p:nvPr>
              <p:custDataLst>
                <p:tags r:id="rId30"/>
              </p:custDataLst>
            </p:nvPr>
          </p:nvSpPr>
          <p:spPr>
            <a:xfrm>
              <a:off x="633598" y="2644455"/>
              <a:ext cx="1913468" cy="561757"/>
            </a:xfrm>
            <a:prstGeom prst="rect">
              <a:avLst/>
            </a:prstGeom>
            <a:noFill/>
          </p:spPr>
          <p:txBody>
            <a:bodyPr wrap="square">
              <a:spAutoFit/>
            </a:bodyPr>
            <a:lstStyle>
              <a:defPPr>
                <a:defRPr lang="zh-CN"/>
              </a:defPPr>
              <a:lvl1pPr>
                <a:lnSpc>
                  <a:spcPct val="130000"/>
                </a:lnSpc>
                <a:defRPr sz="2800">
                  <a:effectLst/>
                  <a:latin typeface="微软雅黑" panose="020B0503020204020204" charset="-122"/>
                  <a:ea typeface="微软雅黑" panose="020B0503020204020204" charset="-122"/>
                  <a:cs typeface="宋体" panose="02010600030101010101" pitchFamily="2" charset="-122"/>
                </a:defRPr>
              </a:lvl1pPr>
            </a:lstStyle>
            <a:p>
              <a:pPr marL="0" marR="0" lvl="0" indent="0" algn="r" defTabSz="914400" rtl="0" eaLnBrk="1" fontAlgn="auto" latinLnBrk="0" hangingPunct="1">
                <a:lnSpc>
                  <a:spcPct val="130000"/>
                </a:lnSpc>
                <a:spcBef>
                  <a:spcPct val="0"/>
                </a:spcBef>
                <a:spcAft>
                  <a:spcPct val="0"/>
                </a:spcAft>
                <a:buClrTx/>
                <a:buSzTx/>
                <a:buFontTx/>
                <a:buNone/>
                <a:defRPr/>
              </a:pPr>
              <a:r>
                <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rPr>
                <a:t>沙漠驼铃</a:t>
              </a:r>
              <a:endPar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endParaRPr>
            </a:p>
          </p:txBody>
        </p:sp>
        <p:sp>
          <p:nvSpPr>
            <p:cNvPr id="9" name="文本框 8"/>
            <p:cNvSpPr txBox="1"/>
            <p:nvPr>
              <p:custDataLst>
                <p:tags r:id="rId31"/>
              </p:custDataLst>
            </p:nvPr>
          </p:nvSpPr>
          <p:spPr>
            <a:xfrm>
              <a:off x="408573" y="3511259"/>
              <a:ext cx="1913468" cy="561757"/>
            </a:xfrm>
            <a:prstGeom prst="rect">
              <a:avLst/>
            </a:prstGeom>
            <a:noFill/>
          </p:spPr>
          <p:txBody>
            <a:bodyPr wrap="square">
              <a:spAutoFit/>
            </a:bodyPr>
            <a:lstStyle>
              <a:defPPr>
                <a:defRPr lang="zh-CN"/>
              </a:defPPr>
              <a:lvl1pPr>
                <a:lnSpc>
                  <a:spcPct val="130000"/>
                </a:lnSpc>
                <a:defRPr sz="2800">
                  <a:effectLst/>
                  <a:latin typeface="微软雅黑" panose="020B0503020204020204" charset="-122"/>
                  <a:ea typeface="微软雅黑" panose="020B0503020204020204" charset="-122"/>
                  <a:cs typeface="宋体" panose="02010600030101010101" pitchFamily="2" charset="-122"/>
                </a:defRPr>
              </a:lvl1pPr>
            </a:lstStyle>
            <a:p>
              <a:pPr marL="0" marR="0" lvl="0" indent="0" algn="r" defTabSz="914400" rtl="0" eaLnBrk="1" fontAlgn="auto" latinLnBrk="0" hangingPunct="1">
                <a:lnSpc>
                  <a:spcPct val="130000"/>
                </a:lnSpc>
                <a:spcBef>
                  <a:spcPct val="0"/>
                </a:spcBef>
                <a:spcAft>
                  <a:spcPct val="0"/>
                </a:spcAft>
                <a:buClrTx/>
                <a:buSzTx/>
                <a:buFontTx/>
                <a:buNone/>
                <a:defRPr/>
              </a:pPr>
              <a:r>
                <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rPr>
                <a:t>高原归耕</a:t>
              </a:r>
              <a:endPar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endParaRPr>
            </a:p>
          </p:txBody>
        </p:sp>
        <p:sp>
          <p:nvSpPr>
            <p:cNvPr id="10" name="文本框 9"/>
            <p:cNvSpPr txBox="1"/>
            <p:nvPr>
              <p:custDataLst>
                <p:tags r:id="rId32"/>
              </p:custDataLst>
            </p:nvPr>
          </p:nvSpPr>
          <p:spPr>
            <a:xfrm>
              <a:off x="766423" y="4373009"/>
              <a:ext cx="1913468" cy="610870"/>
            </a:xfrm>
            <a:prstGeom prst="rect">
              <a:avLst/>
            </a:prstGeom>
            <a:noFill/>
          </p:spPr>
          <p:txBody>
            <a:bodyPr wrap="square">
              <a:spAutoFit/>
            </a:bodyPr>
            <a:lstStyle>
              <a:defPPr>
                <a:defRPr lang="zh-CN"/>
              </a:defPPr>
              <a:lvl1pPr>
                <a:lnSpc>
                  <a:spcPct val="130000"/>
                </a:lnSpc>
                <a:defRPr sz="2800">
                  <a:effectLst/>
                  <a:latin typeface="微软雅黑" panose="020B0503020204020204" charset="-122"/>
                  <a:ea typeface="微软雅黑" panose="020B0503020204020204" charset="-122"/>
                  <a:cs typeface="宋体" panose="02010600030101010101" pitchFamily="2" charset="-122"/>
                </a:defRPr>
              </a:lvl1pPr>
            </a:lstStyle>
            <a:p>
              <a:pPr marL="0" marR="0" lvl="0" indent="0" algn="r" defTabSz="914400" rtl="0" eaLnBrk="1" fontAlgn="auto" latinLnBrk="0" hangingPunct="1">
                <a:lnSpc>
                  <a:spcPct val="130000"/>
                </a:lnSpc>
                <a:spcBef>
                  <a:spcPct val="0"/>
                </a:spcBef>
                <a:spcAft>
                  <a:spcPct val="0"/>
                </a:spcAft>
                <a:buClrTx/>
                <a:buSzTx/>
                <a:buFontTx/>
                <a:buNone/>
                <a:defRPr/>
              </a:pPr>
              <a:r>
                <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rPr>
                <a:t>延河夕照</a:t>
              </a:r>
              <a:endPar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endParaRPr>
            </a:p>
          </p:txBody>
        </p:sp>
        <p:sp>
          <p:nvSpPr>
            <p:cNvPr id="11" name="文本框 10"/>
            <p:cNvSpPr txBox="1"/>
            <p:nvPr>
              <p:custDataLst>
                <p:tags r:id="rId33"/>
              </p:custDataLst>
            </p:nvPr>
          </p:nvSpPr>
          <p:spPr>
            <a:xfrm>
              <a:off x="4534507" y="2644455"/>
              <a:ext cx="1913468" cy="561757"/>
            </a:xfrm>
            <a:prstGeom prst="rect">
              <a:avLst/>
            </a:prstGeom>
            <a:noFill/>
          </p:spPr>
          <p:txBody>
            <a:bodyPr wrap="square">
              <a:spAutoFit/>
            </a:bodyPr>
            <a:lstStyle>
              <a:defPPr>
                <a:defRPr lang="zh-CN"/>
              </a:defPPr>
              <a:lvl1pPr>
                <a:lnSpc>
                  <a:spcPct val="130000"/>
                </a:lnSpc>
                <a:defRPr sz="2800">
                  <a:effectLst/>
                  <a:latin typeface="微软雅黑" panose="020B0503020204020204" charset="-122"/>
                  <a:ea typeface="微软雅黑" panose="020B0503020204020204" charset="-122"/>
                  <a:cs typeface="宋体" panose="02010600030101010101" pitchFamily="2" charset="-122"/>
                </a:defRPr>
              </a:lvl1p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zh-CN" altLang="en-US"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rPr>
                <a:t>石</a:t>
              </a:r>
              <a:r>
                <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rPr>
                <a:t>洞雨景</a:t>
              </a:r>
              <a:endPar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endParaRPr>
            </a:p>
          </p:txBody>
        </p:sp>
        <p:sp>
          <p:nvSpPr>
            <p:cNvPr id="12" name="文本框 11"/>
            <p:cNvSpPr txBox="1"/>
            <p:nvPr>
              <p:custDataLst>
                <p:tags r:id="rId34"/>
              </p:custDataLst>
            </p:nvPr>
          </p:nvSpPr>
          <p:spPr>
            <a:xfrm>
              <a:off x="4760324" y="3511259"/>
              <a:ext cx="1913468" cy="561757"/>
            </a:xfrm>
            <a:prstGeom prst="rect">
              <a:avLst/>
            </a:prstGeom>
            <a:noFill/>
          </p:spPr>
          <p:txBody>
            <a:bodyPr wrap="square">
              <a:spAutoFit/>
            </a:bodyPr>
            <a:lstStyle>
              <a:defPPr>
                <a:defRPr lang="zh-CN"/>
              </a:defPPr>
              <a:lvl1pPr>
                <a:lnSpc>
                  <a:spcPct val="130000"/>
                </a:lnSpc>
                <a:defRPr sz="2800">
                  <a:effectLst/>
                  <a:latin typeface="微软雅黑" panose="020B0503020204020204" charset="-122"/>
                  <a:ea typeface="微软雅黑" panose="020B0503020204020204" charset="-122"/>
                  <a:cs typeface="宋体" panose="02010600030101010101" pitchFamily="2" charset="-122"/>
                </a:defRPr>
              </a:lvl1p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rPr>
                <a:t>桃林小憩</a:t>
              </a:r>
              <a:endPar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endParaRPr>
            </a:p>
          </p:txBody>
        </p:sp>
        <p:sp>
          <p:nvSpPr>
            <p:cNvPr id="13" name="文本框 12"/>
            <p:cNvSpPr txBox="1"/>
            <p:nvPr>
              <p:custDataLst>
                <p:tags r:id="rId35"/>
              </p:custDataLst>
            </p:nvPr>
          </p:nvSpPr>
          <p:spPr>
            <a:xfrm>
              <a:off x="4397543" y="4373009"/>
              <a:ext cx="1913468" cy="561757"/>
            </a:xfrm>
            <a:prstGeom prst="rect">
              <a:avLst/>
            </a:prstGeom>
            <a:noFill/>
          </p:spPr>
          <p:txBody>
            <a:bodyPr wrap="square">
              <a:spAutoFit/>
            </a:bodyPr>
            <a:lstStyle>
              <a:defPPr>
                <a:defRPr lang="zh-CN"/>
              </a:defPPr>
              <a:lvl1pPr>
                <a:lnSpc>
                  <a:spcPct val="130000"/>
                </a:lnSpc>
                <a:defRPr sz="2800">
                  <a:effectLst/>
                  <a:latin typeface="微软雅黑" panose="020B0503020204020204" charset="-122"/>
                  <a:ea typeface="微软雅黑" panose="020B0503020204020204" charset="-122"/>
                  <a:cs typeface="宋体" panose="02010600030101010101" pitchFamily="2" charset="-122"/>
                </a:defRPr>
              </a:lvl1p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rPr>
                <a:t>北国晨号</a:t>
              </a:r>
              <a:endParaRPr kumimoji="0" lang="zh-CN" altLang="zh-CN" sz="2600" b="0" i="0" u="none" strike="noStrike" kern="1200" cap="none" spc="0" normalizeH="0" baseline="0" noProof="0">
                <a:ln>
                  <a:noFill/>
                </a:ln>
                <a:solidFill>
                  <a:schemeClr val="accent3">
                    <a:lumMod val="50000"/>
                  </a:schemeClr>
                </a:solidFill>
                <a:effectLst/>
                <a:uLnTx/>
                <a:uFillTx/>
                <a:latin typeface="黑体" panose="02010609060101010101" charset="-122"/>
                <a:ea typeface="黑体" panose="02010609060101010101" charset="-122"/>
                <a:sym typeface="微软雅黑" panose="020B0503020204020204" charset="-122"/>
              </a:endParaRPr>
            </a:p>
          </p:txBody>
        </p:sp>
        <p:sp>
          <p:nvSpPr>
            <p:cNvPr id="69" name="椭圆 68"/>
            <p:cNvSpPr/>
            <p:nvPr>
              <p:custDataLst>
                <p:tags r:id="rId36"/>
              </p:custDataLst>
            </p:nvPr>
          </p:nvSpPr>
          <p:spPr>
            <a:xfrm>
              <a:off x="2590858" y="2935111"/>
              <a:ext cx="84620" cy="84620"/>
            </a:xfrm>
            <a:prstGeom prst="ellipse">
              <a:avLst/>
            </a:prstGeom>
            <a:solidFill>
              <a:schemeClr val="accent3">
                <a:lumMod val="50000"/>
              </a:schemeClr>
            </a:solidFill>
            <a:ln w="76200">
              <a:solidFill>
                <a:srgbClr val="886F3E">
                  <a:alpha val="2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71" name="椭圆 70"/>
            <p:cNvSpPr/>
            <p:nvPr>
              <p:custDataLst>
                <p:tags r:id="rId37"/>
              </p:custDataLst>
            </p:nvPr>
          </p:nvSpPr>
          <p:spPr>
            <a:xfrm>
              <a:off x="2313009" y="3779662"/>
              <a:ext cx="84620" cy="84620"/>
            </a:xfrm>
            <a:prstGeom prst="ellipse">
              <a:avLst/>
            </a:prstGeom>
            <a:solidFill>
              <a:schemeClr val="accent3">
                <a:lumMod val="50000"/>
              </a:schemeClr>
            </a:solidFill>
            <a:ln w="76200">
              <a:solidFill>
                <a:srgbClr val="886F3E">
                  <a:alpha val="2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72" name="椭圆 71"/>
            <p:cNvSpPr/>
            <p:nvPr>
              <p:custDataLst>
                <p:tags r:id="rId38"/>
              </p:custDataLst>
            </p:nvPr>
          </p:nvSpPr>
          <p:spPr>
            <a:xfrm>
              <a:off x="2711357" y="4587507"/>
              <a:ext cx="84620" cy="84620"/>
            </a:xfrm>
            <a:prstGeom prst="ellipse">
              <a:avLst/>
            </a:prstGeom>
            <a:solidFill>
              <a:schemeClr val="accent3">
                <a:lumMod val="50000"/>
              </a:schemeClr>
            </a:solidFill>
            <a:ln w="76200">
              <a:solidFill>
                <a:srgbClr val="886F3E">
                  <a:alpha val="2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73" name="椭圆 72"/>
            <p:cNvSpPr/>
            <p:nvPr>
              <p:custDataLst>
                <p:tags r:id="rId39"/>
              </p:custDataLst>
            </p:nvPr>
          </p:nvSpPr>
          <p:spPr>
            <a:xfrm>
              <a:off x="4388739" y="2935111"/>
              <a:ext cx="84620" cy="84620"/>
            </a:xfrm>
            <a:prstGeom prst="ellipse">
              <a:avLst/>
            </a:prstGeom>
            <a:solidFill>
              <a:schemeClr val="accent3">
                <a:lumMod val="50000"/>
              </a:schemeClr>
            </a:solidFill>
            <a:ln w="76200">
              <a:solidFill>
                <a:srgbClr val="886F3E">
                  <a:alpha val="2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74" name="椭圆 73"/>
            <p:cNvSpPr/>
            <p:nvPr>
              <p:custDataLst>
                <p:tags r:id="rId40"/>
              </p:custDataLst>
            </p:nvPr>
          </p:nvSpPr>
          <p:spPr>
            <a:xfrm>
              <a:off x="4660310" y="3779662"/>
              <a:ext cx="84620" cy="84620"/>
            </a:xfrm>
            <a:prstGeom prst="ellipse">
              <a:avLst/>
            </a:prstGeom>
            <a:solidFill>
              <a:schemeClr val="accent3">
                <a:lumMod val="50000"/>
              </a:schemeClr>
            </a:solidFill>
            <a:ln w="76200">
              <a:solidFill>
                <a:srgbClr val="886F3E">
                  <a:alpha val="2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75" name="椭圆 74"/>
            <p:cNvSpPr/>
            <p:nvPr>
              <p:custDataLst>
                <p:tags r:id="rId41"/>
              </p:custDataLst>
            </p:nvPr>
          </p:nvSpPr>
          <p:spPr>
            <a:xfrm>
              <a:off x="4260074" y="4587507"/>
              <a:ext cx="84620" cy="84620"/>
            </a:xfrm>
            <a:prstGeom prst="ellipse">
              <a:avLst/>
            </a:prstGeom>
            <a:solidFill>
              <a:schemeClr val="accent3">
                <a:lumMod val="50000"/>
              </a:schemeClr>
            </a:solidFill>
            <a:ln w="76200">
              <a:solidFill>
                <a:srgbClr val="886F3E">
                  <a:alpha val="2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grpSp>
      <p:pic>
        <p:nvPicPr>
          <p:cNvPr id="64" name="图片 63"/>
          <p:cNvPicPr>
            <a:picLocks noChangeAspect="1"/>
          </p:cNvPicPr>
          <p:nvPr>
            <p:custDataLst>
              <p:tags r:id="rId42"/>
            </p:custDataLst>
          </p:nvPr>
        </p:nvPicPr>
        <p:blipFill>
          <a:blip r:embed="rId43">
            <a:extLst>
              <a:ext uri="{28A0092B-C50C-407E-A947-70E740481C1C}">
                <a14:useLocalDpi xmlns:a14="http://schemas.microsoft.com/office/drawing/2010/main" val="0"/>
              </a:ext>
            </a:extLst>
          </a:blip>
          <a:stretch>
            <a:fillRect/>
          </a:stretch>
        </p:blipFill>
        <p:spPr>
          <a:xfrm rot="2186308">
            <a:off x="-1805266" y="-1317471"/>
            <a:ext cx="4233903" cy="3979869"/>
          </a:xfrm>
          <a:prstGeom prst="rect">
            <a:avLst/>
          </a:prstGeom>
        </p:spPr>
      </p:pic>
      <p:pic>
        <p:nvPicPr>
          <p:cNvPr id="65" name="图片 64"/>
          <p:cNvPicPr>
            <a:picLocks noChangeAspect="1"/>
          </p:cNvPicPr>
          <p:nvPr>
            <p:custDataLst>
              <p:tags r:id="rId44"/>
            </p:custDataLst>
          </p:nvPr>
        </p:nvPicPr>
        <p:blipFill>
          <a:blip r:embed="rId43">
            <a:extLst>
              <a:ext uri="{28A0092B-C50C-407E-A947-70E740481C1C}">
                <a14:useLocalDpi xmlns:a14="http://schemas.microsoft.com/office/drawing/2010/main" val="0"/>
              </a:ext>
            </a:extLst>
          </a:blip>
          <a:stretch>
            <a:fillRect/>
          </a:stretch>
        </p:blipFill>
        <p:spPr>
          <a:xfrm rot="19413692" flipH="1">
            <a:off x="9820901" y="-1317471"/>
            <a:ext cx="4233903" cy="3979869"/>
          </a:xfrm>
          <a:prstGeom prst="rect">
            <a:avLst/>
          </a:prstGeom>
        </p:spPr>
      </p:pic>
      <p:sp>
        <p:nvSpPr>
          <p:cNvPr id="4" name="圆角矩形 3"/>
          <p:cNvSpPr/>
          <p:nvPr>
            <p:custDataLst>
              <p:tags r:id="rId45"/>
            </p:custDataLst>
          </p:nvPr>
        </p:nvSpPr>
        <p:spPr>
          <a:xfrm>
            <a:off x="548640" y="685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任务三：解密</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，理解主旨</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2" name="矩形 1"/>
          <p:cNvSpPr/>
          <p:nvPr/>
        </p:nvSpPr>
        <p:spPr>
          <a:xfrm>
            <a:off x="767080" y="5636895"/>
            <a:ext cx="10855325" cy="1026160"/>
          </a:xfrm>
          <a:prstGeom prst="rect">
            <a:avLst/>
          </a:prstGeom>
          <a:solidFill>
            <a:srgbClr val="835549"/>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2400" b="1">
                <a:latin typeface="微软雅黑" panose="020B0503020204020204" charset="-122"/>
                <a:ea typeface="微软雅黑" panose="020B0503020204020204" charset="-122"/>
                <a:cs typeface="微软雅黑" panose="020B0503020204020204" charset="-122"/>
              </a:rPr>
              <a:t>借谈</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风景</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向国统区人民展现中国共产党领导下陕甘宁边区蒸蒸日上、欣欣向荣的美好图景，讴歌延安军民身上体现出的伟大的民族精神和崇高的革命情怀</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0"/>
                                  </p:stCondLst>
                                  <p:childTnLst>
                                    <p:set>
                                      <p:cBhvr>
                                        <p:cTn id="6" dur="1" fill="hold">
                                          <p:stCondLst>
                                            <p:cond delay="0"/>
                                          </p:stCondLst>
                                        </p:cTn>
                                        <p:tgtEl>
                                          <p:spTgt spid="114"/>
                                        </p:tgtEl>
                                        <p:attrNameLst>
                                          <p:attrName>style.visibility</p:attrName>
                                        </p:attrNameLst>
                                      </p:cBhvr>
                                      <p:to>
                                        <p:strVal val="visible"/>
                                      </p:to>
                                    </p:set>
                                    <p:anim calcmode="lin" valueType="num">
                                      <p:cBhvr additive="base">
                                        <p:cTn id="7" dur="1250" fill="hold"/>
                                        <p:tgtEl>
                                          <p:spTgt spid="114"/>
                                        </p:tgtEl>
                                        <p:attrNameLst>
                                          <p:attrName>ppt_x</p:attrName>
                                        </p:attrNameLst>
                                      </p:cBhvr>
                                      <p:tavLst>
                                        <p:tav tm="0">
                                          <p:val>
                                            <p:strVal val="#ppt_x"/>
                                          </p:val>
                                        </p:tav>
                                        <p:tav tm="100000">
                                          <p:val>
                                            <p:strVal val="#ppt_x"/>
                                          </p:val>
                                        </p:tav>
                                      </p:tavLst>
                                    </p:anim>
                                    <p:anim calcmode="lin" valueType="num">
                                      <p:cBhvr additive="base">
                                        <p:cTn id="8" dur="1250" fill="hold"/>
                                        <p:tgtEl>
                                          <p:spTgt spid="114"/>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500"/>
                                  </p:stCondLst>
                                  <p:childTnLst>
                                    <p:set>
                                      <p:cBhvr>
                                        <p:cTn id="10" dur="1" fill="hold">
                                          <p:stCondLst>
                                            <p:cond delay="0"/>
                                          </p:stCondLst>
                                        </p:cTn>
                                        <p:tgtEl>
                                          <p:spTgt spid="115"/>
                                        </p:tgtEl>
                                        <p:attrNameLst>
                                          <p:attrName>style.visibility</p:attrName>
                                        </p:attrNameLst>
                                      </p:cBhvr>
                                      <p:to>
                                        <p:strVal val="visible"/>
                                      </p:to>
                                    </p:set>
                                    <p:anim calcmode="lin" valueType="num">
                                      <p:cBhvr additive="base">
                                        <p:cTn id="11" dur="1250" fill="hold"/>
                                        <p:tgtEl>
                                          <p:spTgt spid="115"/>
                                        </p:tgtEl>
                                        <p:attrNameLst>
                                          <p:attrName>ppt_x</p:attrName>
                                        </p:attrNameLst>
                                      </p:cBhvr>
                                      <p:tavLst>
                                        <p:tav tm="0">
                                          <p:val>
                                            <p:strVal val="#ppt_x"/>
                                          </p:val>
                                        </p:tav>
                                        <p:tav tm="100000">
                                          <p:val>
                                            <p:strVal val="#ppt_x"/>
                                          </p:val>
                                        </p:tav>
                                      </p:tavLst>
                                    </p:anim>
                                    <p:anim calcmode="lin" valueType="num">
                                      <p:cBhvr additive="base">
                                        <p:cTn id="12" dur="1250" fill="hold"/>
                                        <p:tgtEl>
                                          <p:spTgt spid="1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图片 58"/>
          <p:cNvPicPr>
            <a:picLocks noChangeAspect="1"/>
          </p:cNvPicPr>
          <p:nvPr>
            <p:custDataLst>
              <p:tags r:id="rId1"/>
            </p:custDataLst>
          </p:nvPr>
        </p:nvPicPr>
        <p:blipFill>
          <a:blip r:embed="rId2">
            <a:extLst>
              <a:ext uri="{BEBA8EAE-BF5A-486C-A8C5-ECC9F3942E4B}">
                <a14:imgProps xmlns:a14="http://schemas.microsoft.com/office/drawing/2010/main">
                  <a14:imgLayer r:embed="rId3">
                    <a14:imgEffect>
                      <a14:colorTemperature colorTemp="7200"/>
                    </a14:imgEffect>
                    <a14:imgEffect>
                      <a14:saturation sat="60000"/>
                    </a14:imgEffect>
                  </a14:imgLayer>
                </a14:imgProps>
              </a:ext>
            </a:extLst>
          </a:blip>
          <a:srcRect l="4653" r="4540" b="27441"/>
          <a:stretch>
            <a:fillRect/>
          </a:stretch>
        </p:blipFill>
        <p:spPr>
          <a:xfrm flipV="1">
            <a:off x="0" y="0"/>
            <a:ext cx="12192000" cy="3673424"/>
          </a:xfrm>
          <a:custGeom>
            <a:avLst/>
            <a:gdLst>
              <a:gd name="connsiteX0" fmla="*/ 0 w 12192000"/>
              <a:gd name="connsiteY0" fmla="*/ 3821972 h 3821972"/>
              <a:gd name="connsiteX1" fmla="*/ 12192000 w 12192000"/>
              <a:gd name="connsiteY1" fmla="*/ 3821972 h 3821972"/>
              <a:gd name="connsiteX2" fmla="*/ 12192000 w 12192000"/>
              <a:gd name="connsiteY2" fmla="*/ 0 h 3821972"/>
              <a:gd name="connsiteX3" fmla="*/ 0 w 12192000"/>
              <a:gd name="connsiteY3" fmla="*/ 0 h 3821972"/>
            </a:gdLst>
            <a:ahLst/>
            <a:cxnLst>
              <a:cxn ang="0">
                <a:pos x="connsiteX0" y="connsiteY0"/>
              </a:cxn>
              <a:cxn ang="0">
                <a:pos x="connsiteX1" y="connsiteY1"/>
              </a:cxn>
              <a:cxn ang="0">
                <a:pos x="connsiteX2" y="connsiteY2"/>
              </a:cxn>
              <a:cxn ang="0">
                <a:pos x="connsiteX3" y="connsiteY3"/>
              </a:cxn>
            </a:cxnLst>
            <a:rect l="l" t="t" r="r" b="b"/>
            <a:pathLst>
              <a:path w="12192000" h="3821972">
                <a:moveTo>
                  <a:pt x="0" y="3821972"/>
                </a:moveTo>
                <a:lnTo>
                  <a:pt x="12192000" y="3821972"/>
                </a:lnTo>
                <a:lnTo>
                  <a:pt x="12192000" y="0"/>
                </a:lnTo>
                <a:lnTo>
                  <a:pt x="0" y="0"/>
                </a:lnTo>
                <a:close/>
              </a:path>
            </a:pathLst>
          </a:custGeom>
        </p:spPr>
      </p:pic>
      <p:grpSp>
        <p:nvGrpSpPr>
          <p:cNvPr id="12" name="组合 11"/>
          <p:cNvGrpSpPr/>
          <p:nvPr>
            <p:custDataLst>
              <p:tags r:id="rId4"/>
            </p:custDataLst>
          </p:nvPr>
        </p:nvGrpSpPr>
        <p:grpSpPr>
          <a:xfrm>
            <a:off x="0" y="4273752"/>
            <a:ext cx="12192000" cy="2969408"/>
            <a:chOff x="0" y="4273752"/>
            <a:chExt cx="12192000" cy="2969408"/>
          </a:xfrm>
        </p:grpSpPr>
        <p:pic>
          <p:nvPicPr>
            <p:cNvPr id="64" name="图片 63"/>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l="2479" t="53883" r="2479" b="29447"/>
            <a:stretch>
              <a:fillRect/>
            </a:stretch>
          </p:blipFill>
          <p:spPr>
            <a:xfrm>
              <a:off x="0" y="5529006"/>
              <a:ext cx="12192000" cy="1328993"/>
            </a:xfrm>
            <a:custGeom>
              <a:avLst/>
              <a:gdLst>
                <a:gd name="connsiteX0" fmla="*/ 0 w 12192000"/>
                <a:gd name="connsiteY0" fmla="*/ 0 h 5624850"/>
                <a:gd name="connsiteX1" fmla="*/ 12192000 w 12192000"/>
                <a:gd name="connsiteY1" fmla="*/ 0 h 5624850"/>
                <a:gd name="connsiteX2" fmla="*/ 12192000 w 12192000"/>
                <a:gd name="connsiteY2" fmla="*/ 5624850 h 5624850"/>
                <a:gd name="connsiteX3" fmla="*/ 0 w 12192000"/>
                <a:gd name="connsiteY3" fmla="*/ 5624850 h 5624850"/>
              </a:gdLst>
              <a:ahLst/>
              <a:cxnLst>
                <a:cxn ang="0">
                  <a:pos x="connsiteX0" y="connsiteY0"/>
                </a:cxn>
                <a:cxn ang="0">
                  <a:pos x="connsiteX1" y="connsiteY1"/>
                </a:cxn>
                <a:cxn ang="0">
                  <a:pos x="connsiteX2" y="connsiteY2"/>
                </a:cxn>
                <a:cxn ang="0">
                  <a:pos x="connsiteX3" y="connsiteY3"/>
                </a:cxn>
              </a:cxnLst>
              <a:rect l="l" t="t" r="r" b="b"/>
              <a:pathLst>
                <a:path w="12192000" h="5624850">
                  <a:moveTo>
                    <a:pt x="0" y="0"/>
                  </a:moveTo>
                  <a:lnTo>
                    <a:pt x="12192000" y="0"/>
                  </a:lnTo>
                  <a:lnTo>
                    <a:pt x="12192000" y="5624850"/>
                  </a:lnTo>
                  <a:lnTo>
                    <a:pt x="0" y="5624850"/>
                  </a:lnTo>
                  <a:close/>
                </a:path>
              </a:pathLst>
            </a:custGeom>
          </p:spPr>
        </p:pic>
        <p:pic>
          <p:nvPicPr>
            <p:cNvPr id="70" name="图片 69"/>
            <p:cNvPicPr>
              <a:picLocks noChangeAspect="1"/>
            </p:cNvPicPr>
            <p:nvPr>
              <p:custDataLst>
                <p:tags r:id="rId7"/>
              </p:custDataLst>
            </p:nvPr>
          </p:nvPicPr>
          <p:blipFill>
            <a:blip r:embed="rId8">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tretch>
              <a:fillRect/>
            </a:stretch>
          </p:blipFill>
          <p:spPr>
            <a:xfrm>
              <a:off x="4004766" y="4273752"/>
              <a:ext cx="3959210" cy="2969408"/>
            </a:xfrm>
            <a:prstGeom prst="rect">
              <a:avLst/>
            </a:prstGeom>
          </p:spPr>
        </p:pic>
      </p:grpSp>
      <p:pic>
        <p:nvPicPr>
          <p:cNvPr id="13" name="图片 12"/>
          <p:cNvPicPr>
            <a:picLocks noChangeAspect="1"/>
          </p:cNvPicPr>
          <p:nvPr/>
        </p:nvPicPr>
        <p:blipFill>
          <a:blip r:embed="rId10"/>
          <a:stretch>
            <a:fillRect/>
          </a:stretch>
        </p:blipFill>
        <p:spPr>
          <a:xfrm>
            <a:off x="1096010" y="1825625"/>
            <a:ext cx="9999980" cy="2384425"/>
          </a:xfrm>
          <a:prstGeom prst="rect">
            <a:avLst/>
          </a:prstGeom>
        </p:spPr>
      </p:pic>
      <p:sp>
        <p:nvSpPr>
          <p:cNvPr id="19" name="文本框 18"/>
          <p:cNvSpPr txBox="1"/>
          <p:nvPr>
            <p:custDataLst>
              <p:tags r:id="rId11"/>
            </p:custDataLst>
          </p:nvPr>
        </p:nvSpPr>
        <p:spPr>
          <a:xfrm>
            <a:off x="837565" y="1111250"/>
            <a:ext cx="4662805" cy="650875"/>
          </a:xfrm>
          <a:prstGeom prst="rect">
            <a:avLst/>
          </a:prstGeom>
          <a:noFill/>
        </p:spPr>
        <p:txBody>
          <a:bodyPr wrap="square">
            <a:spAutoFit/>
          </a:bodyPr>
          <a:lstStyle/>
          <a:p>
            <a:pPr marL="0" marR="0" lvl="0" indent="0" algn="just" defTabSz="914400" rtl="0" eaLnBrk="1" fontAlgn="auto" latinLnBrk="0" hangingPunct="1">
              <a:lnSpc>
                <a:spcPct val="130000"/>
              </a:lnSpc>
              <a:spcBef>
                <a:spcPct val="0"/>
              </a:spcBef>
              <a:spcAft>
                <a:spcPct val="0"/>
              </a:spcAft>
              <a:buClrTx/>
              <a:buSzTx/>
              <a:buFontTx/>
              <a:buNone/>
              <a:defRPr/>
            </a:pPr>
            <a:r>
              <a:rPr kumimoji="0" lang="zh-CN" altLang="en-US" sz="2800" b="1" i="0" u="none" strike="noStrike" kern="100" cap="none" spc="0" normalizeH="0" baseline="0" noProof="0">
                <a:ln>
                  <a:noFill/>
                </a:ln>
                <a:solidFill>
                  <a:schemeClr val="accent2"/>
                </a:solidFill>
                <a:effectLst/>
                <a:uLnTx/>
                <a:uFillTx/>
                <a:latin typeface="华文仿宋" panose="02010600040101010101" charset="-122"/>
                <a:ea typeface="华文仿宋" panose="02010600040101010101" charset="-122"/>
                <a:cs typeface="黑体" panose="02010609060101010101" charset="-122"/>
                <a:sym typeface="微软雅黑" panose="020B0503020204020204" charset="-122"/>
              </a:rPr>
              <a:t>《现代汉语词典（第七版）》</a:t>
            </a:r>
            <a:endParaRPr kumimoji="0" lang="zh-CN" altLang="en-US" sz="2800" b="1" i="0" u="none" strike="noStrike" kern="100" cap="none" spc="0" normalizeH="0" baseline="0" noProof="0">
              <a:ln>
                <a:noFill/>
              </a:ln>
              <a:solidFill>
                <a:schemeClr val="accent2"/>
              </a:solidFill>
              <a:effectLst/>
              <a:uLnTx/>
              <a:uFillTx/>
              <a:latin typeface="华文仿宋" panose="02010600040101010101" charset="-122"/>
              <a:ea typeface="华文仿宋" panose="02010600040101010101" charset="-122"/>
              <a:cs typeface="黑体" panose="02010609060101010101" charset="-122"/>
              <a:sym typeface="微软雅黑" panose="020B0503020204020204" charset="-122"/>
            </a:endParaRPr>
          </a:p>
        </p:txBody>
      </p:sp>
      <p:sp>
        <p:nvSpPr>
          <p:cNvPr id="23" name="文本框 22"/>
          <p:cNvSpPr txBox="1"/>
          <p:nvPr/>
        </p:nvSpPr>
        <p:spPr>
          <a:xfrm>
            <a:off x="1096010" y="4451350"/>
            <a:ext cx="8964295" cy="583565"/>
          </a:xfrm>
          <a:prstGeom prst="rect">
            <a:avLst/>
          </a:prstGeom>
        </p:spPr>
        <p:txBody>
          <a:bodyPr wrap="square">
            <a:spAutoFit/>
          </a:bodyPr>
          <a:p>
            <a:pPr defTabSz="266700"/>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茅盾文章中谈论的“风景”符合这一定义吗？</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custDataLst>
              <p:tags r:id="rId1"/>
            </p:custDataLst>
          </p:nvPr>
        </p:nvSpPr>
        <p:spPr>
          <a:xfrm>
            <a:off x="569595" y="3479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欣赏</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，理解</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人</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关系</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15" name="文本框 14"/>
          <p:cNvSpPr txBox="1"/>
          <p:nvPr/>
        </p:nvSpPr>
        <p:spPr>
          <a:xfrm>
            <a:off x="676275" y="1108710"/>
            <a:ext cx="10705465" cy="1168400"/>
          </a:xfrm>
          <a:prstGeom prst="rect">
            <a:avLst/>
          </a:prstGeom>
        </p:spPr>
        <p:txBody>
          <a:bodyPr wrap="square">
            <a:spAutoFit/>
          </a:bodyPr>
          <a:p>
            <a:pPr indent="267970" algn="just" defTabSz="266700" fontAlgn="auto">
              <a:lnSpc>
                <a:spcPct val="125000"/>
              </a:lnSpc>
              <a:spcBef>
                <a:spcPct val="0"/>
              </a:spcBef>
              <a:spcAft>
                <a:spcPct val="0"/>
              </a:spcAft>
            </a:pPr>
            <a:r>
              <a:rPr lang="en-US" altLang="zh-CN" sz="28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   </a:t>
            </a:r>
            <a:r>
              <a:rPr lang="zh-CN" altLang="en-US" sz="28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《风景谈》一文描绘了六幅“风景”，请你在文中找出对应段落，进行概括</a:t>
            </a:r>
            <a:r>
              <a:rPr lang="zh-CN" altLang="en-US" sz="28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rPr>
              <a:t>和分析</a:t>
            </a:r>
            <a:r>
              <a:rPr lang="zh-CN" altLang="en-US" sz="28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，完成下述表格。</a:t>
            </a:r>
            <a:endParaRPr lang="zh-CN" altLang="en-US" sz="28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graphicFrame>
        <p:nvGraphicFramePr>
          <p:cNvPr id="20" name="表格 19"/>
          <p:cNvGraphicFramePr/>
          <p:nvPr>
            <p:custDataLst>
              <p:tags r:id="rId2"/>
            </p:custDataLst>
          </p:nvPr>
        </p:nvGraphicFramePr>
        <p:xfrm>
          <a:off x="797560" y="2298065"/>
          <a:ext cx="10584180" cy="4307205"/>
        </p:xfrm>
        <a:graphic>
          <a:graphicData uri="http://schemas.openxmlformats.org/drawingml/2006/table">
            <a:tbl>
              <a:tblPr/>
              <a:tblGrid>
                <a:gridCol w="1506855"/>
                <a:gridCol w="1543685"/>
                <a:gridCol w="1504950"/>
                <a:gridCol w="2722880"/>
                <a:gridCol w="3305810"/>
              </a:tblGrid>
              <a:tr h="457200">
                <a:tc>
                  <a:txBody>
                    <a:bodyPr/>
                    <a:p>
                      <a:pPr marL="0" indent="0" algn="ctr">
                        <a:lnSpc>
                          <a:spcPct val="125000"/>
                        </a:lnSpc>
                        <a:spcBef>
                          <a:spcPct val="0"/>
                        </a:spcBef>
                        <a:spcAft>
                          <a:spcPct val="0"/>
                        </a:spcAft>
                      </a:pPr>
                      <a:r>
                        <a:rPr lang="zh-CN" sz="2400">
                          <a:latin typeface="方正柳公权楷书 简" panose="02000500000000000000" charset="-122"/>
                          <a:ea typeface="方正柳公权楷书 简" panose="02000500000000000000" charset="-122"/>
                        </a:rPr>
                        <a:t>风景名称</a:t>
                      </a:r>
                      <a:endParaRPr lang="zh-CN" sz="2400">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marL="0" indent="0" algn="ctr">
                        <a:lnSpc>
                          <a:spcPct val="125000"/>
                        </a:lnSpc>
                        <a:spcBef>
                          <a:spcPct val="0"/>
                        </a:spcBef>
                        <a:spcAft>
                          <a:spcPct val="0"/>
                        </a:spcAft>
                      </a:pPr>
                      <a:r>
                        <a:rPr lang="zh-CN" sz="2400">
                          <a:latin typeface="方正柳公权楷书 简" panose="02000500000000000000" charset="-122"/>
                          <a:ea typeface="方正柳公权楷书 简" panose="02000500000000000000" charset="-122"/>
                        </a:rPr>
                        <a:t>自然环境</a:t>
                      </a:r>
                      <a:endParaRPr lang="zh-CN" sz="2400">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marL="0" indent="0" algn="ctr">
                        <a:lnSpc>
                          <a:spcPct val="125000"/>
                        </a:lnSpc>
                        <a:spcBef>
                          <a:spcPct val="0"/>
                        </a:spcBef>
                        <a:spcAft>
                          <a:spcPct val="0"/>
                        </a:spcAft>
                      </a:pPr>
                      <a:r>
                        <a:rPr lang="zh-CN" sz="2400">
                          <a:latin typeface="方正柳公权楷书 简" panose="02000500000000000000" charset="-122"/>
                          <a:ea typeface="方正柳公权楷书 简" panose="02000500000000000000" charset="-122"/>
                        </a:rPr>
                        <a:t>意境特点</a:t>
                      </a:r>
                      <a:endParaRPr lang="zh-CN" sz="2400">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marL="0" indent="0" algn="ctr">
                        <a:lnSpc>
                          <a:spcPct val="125000"/>
                        </a:lnSpc>
                        <a:spcBef>
                          <a:spcPct val="0"/>
                        </a:spcBef>
                        <a:spcAft>
                          <a:spcPct val="0"/>
                        </a:spcAft>
                      </a:pPr>
                      <a:r>
                        <a:rPr lang="zh-CN" sz="2400">
                          <a:latin typeface="方正柳公权楷书 简" panose="02000500000000000000" charset="-122"/>
                          <a:ea typeface="方正柳公权楷书 简" panose="02000500000000000000" charset="-122"/>
                        </a:rPr>
                        <a:t>人的活动</a:t>
                      </a:r>
                      <a:endParaRPr lang="zh-CN" sz="2400">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marL="0" indent="0" algn="ctr">
                        <a:lnSpc>
                          <a:spcPct val="125000"/>
                        </a:lnSpc>
                        <a:spcBef>
                          <a:spcPct val="0"/>
                        </a:spcBef>
                        <a:spcAft>
                          <a:spcPct val="0"/>
                        </a:spcAft>
                      </a:pPr>
                      <a:r>
                        <a:rPr lang="zh-CN" sz="2400">
                          <a:latin typeface="方正柳公权楷书 简" panose="02000500000000000000" charset="-122"/>
                          <a:ea typeface="方正柳公权楷书 简" panose="02000500000000000000" charset="-122"/>
                        </a:rPr>
                        <a:t>人的活动所带来的改变</a:t>
                      </a:r>
                      <a:endParaRPr lang="zh-CN" sz="2400">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r>
              <a:tr h="1564005">
                <a:tc>
                  <a:txBody>
                    <a:bodyPr/>
                    <a:p>
                      <a:pPr marL="0" indent="0" algn="l">
                        <a:lnSpc>
                          <a:spcPct val="125000"/>
                        </a:lnSpc>
                        <a:spcBef>
                          <a:spcPct val="0"/>
                        </a:spcBef>
                        <a:spcAft>
                          <a:spcPct val="0"/>
                        </a:spcAft>
                      </a:pPr>
                      <a:r>
                        <a:rPr lang="zh-CN" sz="2400">
                          <a:latin typeface="华文仿宋" panose="02010600040101010101" charset="-122"/>
                          <a:ea typeface="华文仿宋" panose="02010600040101010101" charset="-122"/>
                        </a:rPr>
                        <a:t>沙漠驼铃</a:t>
                      </a:r>
                      <a:endParaRPr lang="zh-CN" sz="2400">
                        <a:latin typeface="华文仿宋" panose="02010600040101010101" charset="-122"/>
                        <a:ea typeface="华文仿宋" panose="0201060004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r>
                        <a:rPr lang="zh-CN" sz="2400">
                          <a:latin typeface="华文仿宋" panose="02010600040101010101" charset="-122"/>
                          <a:ea typeface="华文仿宋" panose="02010600040101010101" charset="-122"/>
                          <a:cs typeface="华文仿宋" panose="02010600040101010101" charset="-122"/>
                        </a:rPr>
                        <a:t>茫茫沙漠</a:t>
                      </a:r>
                      <a:endParaRPr lang="zh-CN" sz="2400">
                        <a:latin typeface="华文仿宋" panose="02010600040101010101" charset="-122"/>
                        <a:ea typeface="华文仿宋" panose="02010600040101010101" charset="-122"/>
                        <a:cs typeface="华文仿宋" panose="02010600040101010101" charset="-122"/>
                      </a:endParaRPr>
                    </a:p>
                    <a:p>
                      <a:pPr marL="0" indent="0" algn="l">
                        <a:lnSpc>
                          <a:spcPct val="125000"/>
                        </a:lnSpc>
                        <a:spcBef>
                          <a:spcPct val="0"/>
                        </a:spcBef>
                        <a:spcAft>
                          <a:spcPct val="0"/>
                        </a:spcAft>
                      </a:pPr>
                      <a:r>
                        <a:rPr lang="en-US" altLang="zh-CN" sz="2400">
                          <a:latin typeface="华文仿宋" panose="02010600040101010101" charset="-122"/>
                          <a:ea typeface="华文仿宋" panose="02010600040101010101" charset="-122"/>
                          <a:cs typeface="华文仿宋" panose="02010600040101010101" charset="-122"/>
                        </a:rPr>
                        <a:t> </a:t>
                      </a:r>
                      <a:endParaRPr lang="zh-CN" sz="2400">
                        <a:latin typeface="华文仿宋" panose="02010600040101010101" charset="-122"/>
                        <a:ea typeface="华文仿宋" panose="02010600040101010101" charset="-122"/>
                        <a:cs typeface="华文仿宋" panose="0201060004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r>
                        <a:rPr lang="zh-CN" sz="2400">
                          <a:latin typeface="华文仿宋" panose="02010600040101010101" charset="-122"/>
                          <a:ea typeface="华文仿宋" panose="02010600040101010101" charset="-122"/>
                        </a:rPr>
                        <a:t>平板、单调、苍茫、寂静</a:t>
                      </a:r>
                      <a:endParaRPr lang="zh-CN" sz="2400">
                        <a:latin typeface="华文仿宋" panose="02010600040101010101" charset="-122"/>
                        <a:ea typeface="华文仿宋" panose="0201060004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r>
                        <a:rPr lang="zh-CN" sz="2400">
                          <a:latin typeface="华文仿宋" panose="02010600040101010101" charset="-122"/>
                          <a:ea typeface="华文仿宋" panose="02010600040101010101" charset="-122"/>
                        </a:rPr>
                        <a:t>驼队行进，黑点渐成线，驼铃叮当，猩红旗帜飘扬</a:t>
                      </a:r>
                      <a:endParaRPr lang="zh-CN" sz="2400">
                        <a:latin typeface="华文仿宋" panose="02010600040101010101" charset="-122"/>
                        <a:ea typeface="华文仿宋" panose="0201060004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r>
                        <a:rPr lang="zh-CN" sz="2400" b="0">
                          <a:latin typeface="华文仿宋" panose="02010600040101010101" charset="-122"/>
                          <a:ea typeface="华文仿宋" panose="02010600040101010101" charset="-122"/>
                        </a:rPr>
                        <a:t>单调中涌现动态韵律，意境转为庄严妩媚。</a:t>
                      </a:r>
                      <a:endParaRPr lang="zh-CN" sz="2400" b="0">
                        <a:latin typeface="华文仿宋" panose="02010600040101010101" charset="-122"/>
                        <a:ea typeface="华文仿宋" panose="0201060004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7200">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7200">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7200">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7200">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57200">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ct val="125000"/>
                        </a:lnSpc>
                        <a:spcBef>
                          <a:spcPct val="0"/>
                        </a:spcBef>
                        <a:spcAft>
                          <a:spcPct val="0"/>
                        </a:spcAft>
                      </a:pPr>
                      <a:endParaRPr lang="zh-CN" sz="2400">
                        <a:solidFill>
                          <a:srgbClr val="FF0000"/>
                        </a:solidFill>
                        <a:latin typeface="方正柳公权楷书 简" panose="02000500000000000000" charset="-122"/>
                        <a:ea typeface="方正柳公权楷书 简" panose="02000500000000000000"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21" name="矩形 20"/>
          <p:cNvSpPr/>
          <p:nvPr/>
        </p:nvSpPr>
        <p:spPr>
          <a:xfrm>
            <a:off x="868045" y="2853055"/>
            <a:ext cx="1301750" cy="372110"/>
          </a:xfrm>
          <a:prstGeom prst="rect">
            <a:avLst/>
          </a:prstGeom>
          <a:solidFill>
            <a:srgbClr val="FFFBF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矩形 21"/>
          <p:cNvSpPr/>
          <p:nvPr/>
        </p:nvSpPr>
        <p:spPr>
          <a:xfrm>
            <a:off x="2380615" y="2864485"/>
            <a:ext cx="1301750" cy="372110"/>
          </a:xfrm>
          <a:prstGeom prst="rect">
            <a:avLst/>
          </a:prstGeom>
          <a:solidFill>
            <a:srgbClr val="FFFBF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3" name="矩形 22"/>
          <p:cNvSpPr/>
          <p:nvPr/>
        </p:nvSpPr>
        <p:spPr>
          <a:xfrm>
            <a:off x="3921125" y="2864485"/>
            <a:ext cx="1301750" cy="1213485"/>
          </a:xfrm>
          <a:prstGeom prst="rect">
            <a:avLst/>
          </a:prstGeom>
          <a:solidFill>
            <a:srgbClr val="FFFBF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4" name="矩形 23"/>
          <p:cNvSpPr/>
          <p:nvPr/>
        </p:nvSpPr>
        <p:spPr>
          <a:xfrm>
            <a:off x="5462270" y="2864485"/>
            <a:ext cx="2445385" cy="1287145"/>
          </a:xfrm>
          <a:prstGeom prst="rect">
            <a:avLst/>
          </a:prstGeom>
          <a:solidFill>
            <a:srgbClr val="FFFBF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 name="矩形 24"/>
          <p:cNvSpPr/>
          <p:nvPr/>
        </p:nvSpPr>
        <p:spPr>
          <a:xfrm>
            <a:off x="8147050" y="2864485"/>
            <a:ext cx="3027045" cy="967105"/>
          </a:xfrm>
          <a:prstGeom prst="rect">
            <a:avLst/>
          </a:prstGeom>
          <a:solidFill>
            <a:srgbClr val="FFFBF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22"/>
                                        </p:tgtEl>
                                      </p:cBhvr>
                                    </p:animEffect>
                                    <p:set>
                                      <p:cBhvr>
                                        <p:cTn id="12" dur="1" fill="hold">
                                          <p:stCondLst>
                                            <p:cond delay="499"/>
                                          </p:stCondLst>
                                        </p:cTn>
                                        <p:tgtEl>
                                          <p:spTgt spid="2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23"/>
                                        </p:tgtEl>
                                      </p:cBhvr>
                                    </p:animEffect>
                                    <p:set>
                                      <p:cBhvr>
                                        <p:cTn id="17" dur="1" fill="hold">
                                          <p:stCondLst>
                                            <p:cond delay="499"/>
                                          </p:stCondLst>
                                        </p:cTn>
                                        <p:tgtEl>
                                          <p:spTgt spid="2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24"/>
                                        </p:tgtEl>
                                      </p:cBhvr>
                                    </p:animEffect>
                                    <p:set>
                                      <p:cBhvr>
                                        <p:cTn id="22" dur="1" fill="hold">
                                          <p:stCondLst>
                                            <p:cond delay="499"/>
                                          </p:stCondLst>
                                        </p:cTn>
                                        <p:tgtEl>
                                          <p:spTgt spid="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25"/>
                                        </p:tgtEl>
                                      </p:cBhvr>
                                    </p:animEffect>
                                    <p:set>
                                      <p:cBhvr>
                                        <p:cTn id="27"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bldLvl="0" animBg="1"/>
      <p:bldP spid="23" grpId="0" bldLvl="0" animBg="1"/>
      <p:bldP spid="24" grpId="0" bldLvl="0" animBg="1"/>
      <p:bldP spid="25"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0" name="表格 19"/>
          <p:cNvGraphicFramePr/>
          <p:nvPr>
            <p:custDataLst>
              <p:tags r:id="rId1"/>
            </p:custDataLst>
          </p:nvPr>
        </p:nvGraphicFramePr>
        <p:xfrm>
          <a:off x="282575" y="615315"/>
          <a:ext cx="11648440" cy="6050915"/>
        </p:xfrm>
        <a:graphic>
          <a:graphicData uri="http://schemas.openxmlformats.org/drawingml/2006/table">
            <a:tbl>
              <a:tblPr/>
              <a:tblGrid>
                <a:gridCol w="1631315"/>
                <a:gridCol w="2061210"/>
                <a:gridCol w="1603375"/>
                <a:gridCol w="2650490"/>
                <a:gridCol w="3702050"/>
              </a:tblGrid>
              <a:tr h="427355">
                <a:tc>
                  <a:txBody>
                    <a:bodyPr/>
                    <a:p>
                      <a:pPr indent="0" algn="ctr" fontAlgn="auto">
                        <a:lnSpc>
                          <a:spcPct val="100000"/>
                        </a:lnSpc>
                        <a:spcBef>
                          <a:spcPct val="0"/>
                        </a:spcBef>
                        <a:spcAft>
                          <a:spcPct val="0"/>
                        </a:spcAft>
                      </a:pPr>
                      <a:r>
                        <a:rPr lang="zh-CN" sz="2000" b="1" spc="120">
                          <a:latin typeface="黑体" panose="02010609060101010101" charset="-122"/>
                          <a:ea typeface="黑体" panose="02010609060101010101" charset="-122"/>
                        </a:rPr>
                        <a:t>风景名称</a:t>
                      </a:r>
                      <a:endParaRPr lang="zh-CN" sz="2000" b="1" spc="120">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indent="0" algn="ctr" fontAlgn="auto">
                        <a:lnSpc>
                          <a:spcPct val="100000"/>
                        </a:lnSpc>
                        <a:spcBef>
                          <a:spcPct val="0"/>
                        </a:spcBef>
                        <a:spcAft>
                          <a:spcPct val="0"/>
                        </a:spcAft>
                      </a:pPr>
                      <a:r>
                        <a:rPr lang="zh-CN" sz="2000" b="1" spc="120">
                          <a:latin typeface="黑体" panose="02010609060101010101" charset="-122"/>
                          <a:ea typeface="黑体" panose="02010609060101010101" charset="-122"/>
                        </a:rPr>
                        <a:t>自然环境</a:t>
                      </a:r>
                      <a:endParaRPr lang="zh-CN" sz="2000" b="1" spc="120">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indent="0" algn="ctr" fontAlgn="auto">
                        <a:lnSpc>
                          <a:spcPct val="100000"/>
                        </a:lnSpc>
                        <a:spcBef>
                          <a:spcPct val="0"/>
                        </a:spcBef>
                        <a:spcAft>
                          <a:spcPct val="0"/>
                        </a:spcAft>
                      </a:pPr>
                      <a:r>
                        <a:rPr lang="zh-CN" sz="2000" b="1" spc="120">
                          <a:latin typeface="黑体" panose="02010609060101010101" charset="-122"/>
                          <a:ea typeface="黑体" panose="02010609060101010101" charset="-122"/>
                        </a:rPr>
                        <a:t>意境特点</a:t>
                      </a:r>
                      <a:endParaRPr lang="zh-CN" sz="2000" b="1" spc="120">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indent="0" algn="ctr" fontAlgn="auto">
                        <a:lnSpc>
                          <a:spcPct val="100000"/>
                        </a:lnSpc>
                        <a:spcBef>
                          <a:spcPct val="0"/>
                        </a:spcBef>
                        <a:spcAft>
                          <a:spcPct val="0"/>
                        </a:spcAft>
                      </a:pPr>
                      <a:r>
                        <a:rPr lang="zh-CN" sz="2000" b="1" spc="120">
                          <a:latin typeface="黑体" panose="02010609060101010101" charset="-122"/>
                          <a:ea typeface="黑体" panose="02010609060101010101" charset="-122"/>
                        </a:rPr>
                        <a:t>人的活动</a:t>
                      </a:r>
                      <a:endParaRPr lang="zh-CN" sz="2000" b="1" spc="120">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c>
                  <a:txBody>
                    <a:bodyPr/>
                    <a:p>
                      <a:pPr indent="0" algn="ctr" fontAlgn="auto">
                        <a:lnSpc>
                          <a:spcPct val="100000"/>
                        </a:lnSpc>
                        <a:spcBef>
                          <a:spcPct val="0"/>
                        </a:spcBef>
                        <a:spcAft>
                          <a:spcPct val="0"/>
                        </a:spcAft>
                      </a:pPr>
                      <a:r>
                        <a:rPr lang="zh-CN" sz="2000" b="1" spc="120">
                          <a:latin typeface="黑体" panose="02010609060101010101" charset="-122"/>
                          <a:ea typeface="黑体" panose="02010609060101010101" charset="-122"/>
                        </a:rPr>
                        <a:t>人的活动所带来的改变</a:t>
                      </a:r>
                      <a:endParaRPr lang="zh-CN" sz="2000" b="1" spc="120">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bg2">
                        <a:lumMod val="90000"/>
                      </a:schemeClr>
                    </a:solidFill>
                  </a:tcPr>
                </a:tc>
              </a:tr>
              <a:tr h="1005840">
                <a:tc>
                  <a:txBody>
                    <a:bodyPr/>
                    <a:p>
                      <a:pPr indent="0" algn="ctr" fontAlgn="auto">
                        <a:lnSpc>
                          <a:spcPct val="100000"/>
                        </a:lnSpc>
                        <a:spcBef>
                          <a:spcPct val="0"/>
                        </a:spcBef>
                        <a:spcAft>
                          <a:spcPct val="0"/>
                        </a:spcAft>
                      </a:pPr>
                      <a:r>
                        <a:rPr lang="zh-CN" sz="2000" b="1">
                          <a:latin typeface="黑体" panose="02010609060101010101" charset="-122"/>
                          <a:ea typeface="黑体" panose="02010609060101010101" charset="-122"/>
                        </a:rPr>
                        <a:t>沙漠驼铃</a:t>
                      </a:r>
                      <a:endParaRPr lang="zh-CN" sz="2000" b="1">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latin typeface="黑体" panose="02010609060101010101" charset="-122"/>
                          <a:ea typeface="黑体" panose="02010609060101010101" charset="-122"/>
                          <a:cs typeface="华文仿宋" panose="02010600040101010101" charset="-122"/>
                        </a:rPr>
                        <a:t>茫茫沙漠</a:t>
                      </a:r>
                      <a:endParaRPr lang="zh-CN" altLang="zh-CN" sz="2000" b="1">
                        <a:latin typeface="黑体" panose="02010609060101010101" charset="-122"/>
                        <a:ea typeface="黑体" panose="02010609060101010101" charset="-122"/>
                        <a:cs typeface="华文仿宋" panose="0201060004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latin typeface="黑体" panose="02010609060101010101" charset="-122"/>
                          <a:ea typeface="黑体" panose="02010609060101010101" charset="-122"/>
                        </a:rPr>
                        <a:t>平板、单调、苍茫、寂静</a:t>
                      </a:r>
                      <a:endParaRPr lang="zh-CN" sz="2000" b="1">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latin typeface="黑体" panose="02010609060101010101" charset="-122"/>
                          <a:ea typeface="黑体" panose="02010609060101010101" charset="-122"/>
                        </a:rPr>
                        <a:t>驼队行进，黑点成线，驼铃叮当，猩红旗帜飘扬</a:t>
                      </a:r>
                      <a:endParaRPr lang="zh-CN" sz="2000" b="1">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latin typeface="黑体" panose="02010609060101010101" charset="-122"/>
                          <a:ea typeface="黑体" panose="02010609060101010101" charset="-122"/>
                        </a:rPr>
                        <a:t>单调中涌现动态韵律，意境转为庄严妩媚</a:t>
                      </a:r>
                      <a:endParaRPr lang="zh-CN" sz="2000" b="1">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892175">
                <a:tc>
                  <a:txBody>
                    <a:bodyPr/>
                    <a:p>
                      <a:pPr indent="0" algn="ctr"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月夜归耕</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黄土高原，明月夜，谷子丛密</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朴素、空旷、荒凉、静穆</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农民牵牛晚归，粗朴短歌从山顶飘落</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歌声打破寂静，剪影与自然融合，展现田园牧歌式的劳动诗意</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701040">
                <a:tc>
                  <a:txBody>
                    <a:bodyPr/>
                    <a:p>
                      <a:pPr indent="0" algn="ctr"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延河夕照</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河水汤汤急流，满天彩霞</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古朴、静穆</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一队人欢歌笑语，生产归来</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青年活力与自然辉映，带来了更强烈的生命力</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893445">
                <a:tc>
                  <a:txBody>
                    <a:bodyPr/>
                    <a:p>
                      <a:pPr indent="0" algn="ctr"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石洞雨景</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荒山怪石、雨天泥泞，原始石洞</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沉闷压抑、贫瘠荒芜</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青年男女避雨读书，专注学习</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贫瘠环境因精神追求而升华的，知识追求点亮荒芜</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125220">
                <a:tc>
                  <a:txBody>
                    <a:bodyPr/>
                    <a:p>
                      <a:pPr indent="0" algn="ctr"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桃林茶社</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二三十棵桃树、半爿石磨、断碑残石，庄稼杂生</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简朴平凡</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同伴相聚、围坐读书、集体争论哲学、安静休憩</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宁静雅致中充满生机与理想主义，思想碰撞激活平凡（甚至贫乏）景致</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005840">
                <a:tc>
                  <a:txBody>
                    <a:bodyPr/>
                    <a:p>
                      <a:pPr indent="0" algn="ctr"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北国晨号</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五月初夏黎明，朝霞漫天，山峰肃立</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清冷寂静</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哨兵吹号，战士持枪守卫</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indent="0" algn="l" fontAlgn="auto">
                        <a:lnSpc>
                          <a:spcPct val="100000"/>
                        </a:lnSpc>
                        <a:spcBef>
                          <a:spcPct val="0"/>
                        </a:spcBef>
                        <a:spcAft>
                          <a:spcPct val="0"/>
                        </a:spcAft>
                      </a:pPr>
                      <a:r>
                        <a:rPr lang="zh-CN" sz="2000" b="1">
                          <a:solidFill>
                            <a:srgbClr val="FF0000"/>
                          </a:solidFill>
                          <a:latin typeface="黑体" panose="02010609060101010101" charset="-122"/>
                          <a:ea typeface="黑体" panose="02010609060101010101" charset="-122"/>
                        </a:rPr>
                        <a:t>号声打破寂静，战士英姿融入朝霞，带来严肃、坚决、勇敢的精神力量</a:t>
                      </a:r>
                      <a:endParaRPr lang="zh-CN" sz="2000" b="1">
                        <a:solidFill>
                          <a:srgbClr val="FF0000"/>
                        </a:solidFill>
                        <a:latin typeface="黑体" panose="02010609060101010101" charset="-122"/>
                        <a:ea typeface="黑体" panose="02010609060101010101" charset="-122"/>
                      </a:endParaRPr>
                    </a:p>
                  </a:txBody>
                  <a:tcPr marL="45720" marR="4572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15" name="文本框 14"/>
          <p:cNvSpPr txBox="1"/>
          <p:nvPr/>
        </p:nvSpPr>
        <p:spPr>
          <a:xfrm>
            <a:off x="-67310" y="0"/>
            <a:ext cx="10705465" cy="629920"/>
          </a:xfrm>
          <a:prstGeom prst="rect">
            <a:avLst/>
          </a:prstGeom>
        </p:spPr>
        <p:txBody>
          <a:bodyPr wrap="square">
            <a:spAutoFit/>
          </a:bodyPr>
          <a:p>
            <a:pPr indent="267970" algn="just" defTabSz="266700" fontAlgn="auto">
              <a:lnSpc>
                <a:spcPct val="125000"/>
              </a:lnSpc>
              <a:spcBef>
                <a:spcPct val="0"/>
              </a:spcBef>
              <a:spcAft>
                <a:spcPct val="0"/>
              </a:spcAft>
            </a:pPr>
            <a:r>
              <a:rPr lang="zh-CN" altLang="en-US" sz="28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请依据表格分析自然环境与人的活动之间是什么关系</a:t>
            </a:r>
            <a:endParaRPr lang="zh-CN" altLang="en-US" sz="28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2" name="文本框 1"/>
          <p:cNvSpPr txBox="1"/>
          <p:nvPr/>
        </p:nvSpPr>
        <p:spPr>
          <a:xfrm>
            <a:off x="2053590" y="2117725"/>
            <a:ext cx="2574290" cy="3046095"/>
          </a:xfrm>
          <a:prstGeom prst="rect">
            <a:avLst/>
          </a:prstGeom>
          <a:noFill/>
        </p:spPr>
        <p:txBody>
          <a:bodyPr wrap="square" rtlCol="0">
            <a:spAutoFit/>
          </a:bodyPr>
          <a:p>
            <a:r>
              <a:rPr lang="zh-CN" altLang="en-US" sz="9600" b="1">
                <a:solidFill>
                  <a:srgbClr val="0070C0"/>
                </a:solidFill>
                <a:latin typeface="方正清刻本悦宋简体" panose="02000000000000000000" charset="-122"/>
                <a:ea typeface="方正清刻本悦宋简体" panose="02000000000000000000" charset="-122"/>
              </a:rPr>
              <a:t>背</a:t>
            </a:r>
            <a:endParaRPr lang="zh-CN" altLang="en-US" sz="9600" b="1">
              <a:solidFill>
                <a:srgbClr val="0070C0"/>
              </a:solidFill>
              <a:latin typeface="方正清刻本悦宋简体" panose="02000000000000000000" charset="-122"/>
              <a:ea typeface="方正清刻本悦宋简体" panose="02000000000000000000" charset="-122"/>
            </a:endParaRPr>
          </a:p>
          <a:p>
            <a:r>
              <a:rPr lang="zh-CN" altLang="en-US" sz="9600" b="1">
                <a:solidFill>
                  <a:srgbClr val="0070C0"/>
                </a:solidFill>
                <a:latin typeface="方正清刻本悦宋简体" panose="02000000000000000000" charset="-122"/>
                <a:ea typeface="方正清刻本悦宋简体" panose="02000000000000000000" charset="-122"/>
              </a:rPr>
              <a:t>景</a:t>
            </a:r>
            <a:endParaRPr lang="zh-CN" altLang="en-US" sz="9600" b="1">
              <a:solidFill>
                <a:srgbClr val="0070C0"/>
              </a:solidFill>
              <a:latin typeface="方正清刻本悦宋简体" panose="02000000000000000000" charset="-122"/>
              <a:ea typeface="方正清刻本悦宋简体" panose="02000000000000000000" charset="-122"/>
            </a:endParaRPr>
          </a:p>
        </p:txBody>
      </p:sp>
      <p:sp>
        <p:nvSpPr>
          <p:cNvPr id="3" name="文本框 2"/>
          <p:cNvSpPr txBox="1"/>
          <p:nvPr/>
        </p:nvSpPr>
        <p:spPr>
          <a:xfrm>
            <a:off x="6526530" y="2117725"/>
            <a:ext cx="2574290" cy="3046095"/>
          </a:xfrm>
          <a:prstGeom prst="rect">
            <a:avLst/>
          </a:prstGeom>
          <a:noFill/>
        </p:spPr>
        <p:txBody>
          <a:bodyPr wrap="square" rtlCol="0">
            <a:spAutoFit/>
          </a:bodyPr>
          <a:p>
            <a:r>
              <a:rPr lang="zh-CN" altLang="en-US" sz="9600" b="1">
                <a:solidFill>
                  <a:srgbClr val="0070C0"/>
                </a:solidFill>
                <a:latin typeface="方正清刻本悦宋简体" panose="02000000000000000000" charset="-122"/>
                <a:ea typeface="方正清刻本悦宋简体" panose="02000000000000000000" charset="-122"/>
              </a:rPr>
              <a:t>主景</a:t>
            </a:r>
            <a:endParaRPr lang="zh-CN" altLang="en-US" sz="9600" b="1">
              <a:solidFill>
                <a:srgbClr val="0070C0"/>
              </a:solidFill>
              <a:latin typeface="方正清刻本悦宋简体" panose="02000000000000000000" charset="-122"/>
              <a:ea typeface="方正清刻本悦宋简体" panose="02000000000000000000" charset="-122"/>
            </a:endParaRPr>
          </a:p>
        </p:txBody>
      </p:sp>
      <p:sp>
        <p:nvSpPr>
          <p:cNvPr id="4" name="文本框 3"/>
          <p:cNvSpPr txBox="1"/>
          <p:nvPr/>
        </p:nvSpPr>
        <p:spPr>
          <a:xfrm>
            <a:off x="824865" y="5321935"/>
            <a:ext cx="9477375" cy="645160"/>
          </a:xfrm>
          <a:prstGeom prst="rect">
            <a:avLst/>
          </a:prstGeom>
        </p:spPr>
        <p:style>
          <a:lnRef idx="0">
            <a:srgbClr val="FFFFFF"/>
          </a:lnRef>
          <a:fillRef idx="1">
            <a:schemeClr val="accent3"/>
          </a:fillRef>
          <a:effectRef idx="0">
            <a:srgbClr val="FFFFFF"/>
          </a:effectRef>
          <a:fontRef idx="minor">
            <a:schemeClr val="lt1"/>
          </a:fontRef>
        </p:style>
        <p:txBody>
          <a:bodyPr wrap="square">
            <a:spAutoFit/>
          </a:bodyPr>
          <a:p>
            <a:pPr algn="ctr" defTabSz="266700"/>
            <a:r>
              <a:rPr lang="zh-CN" altLang="en-US" sz="3600" b="1">
                <a:solidFill>
                  <a:srgbClr val="FFFF00"/>
                </a:solidFill>
                <a:latin typeface="方正清刻本悦宋简体" panose="02000000000000000000" charset="-122"/>
                <a:ea typeface="方正清刻本悦宋简体" panose="02000000000000000000" charset="-122"/>
                <a:cs typeface="方正清刻本悦宋简体" panose="02000000000000000000" charset="-122"/>
              </a:rPr>
              <a:t>正因为有了“人’的活动</a:t>
            </a:r>
            <a:r>
              <a:rPr lang="en-US" altLang="zh-CN" sz="3600" b="1">
                <a:solidFill>
                  <a:srgbClr val="FFFF00"/>
                </a:solidFill>
                <a:latin typeface="方正清刻本悦宋简体" panose="02000000000000000000" charset="-122"/>
                <a:ea typeface="方正清刻本悦宋简体" panose="02000000000000000000" charset="-122"/>
                <a:cs typeface="方正清刻本悦宋简体" panose="02000000000000000000" charset="-122"/>
              </a:rPr>
              <a:t>,</a:t>
            </a:r>
            <a:r>
              <a:rPr lang="zh-CN" altLang="en-US" sz="3600" b="1">
                <a:solidFill>
                  <a:srgbClr val="FFFF00"/>
                </a:solidFill>
                <a:latin typeface="方正清刻本悦宋简体" panose="02000000000000000000" charset="-122"/>
                <a:ea typeface="方正清刻本悦宋简体" panose="02000000000000000000" charset="-122"/>
                <a:cs typeface="方正清刻本悦宋简体" panose="02000000000000000000" charset="-122"/>
              </a:rPr>
              <a:t>才能成为“风景”</a:t>
            </a:r>
            <a:endParaRPr lang="zh-CN" altLang="en-US" sz="3600" b="1">
              <a:solidFill>
                <a:srgbClr val="FFFF00"/>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5" name="矩形 4"/>
          <p:cNvSpPr/>
          <p:nvPr/>
        </p:nvSpPr>
        <p:spPr>
          <a:xfrm>
            <a:off x="1845310" y="1045210"/>
            <a:ext cx="2016125" cy="562229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3970020" y="1045210"/>
            <a:ext cx="1537970" cy="56210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矩形 6"/>
          <p:cNvSpPr/>
          <p:nvPr/>
        </p:nvSpPr>
        <p:spPr>
          <a:xfrm>
            <a:off x="5616575" y="1046480"/>
            <a:ext cx="2557780" cy="56210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矩形 7"/>
          <p:cNvSpPr/>
          <p:nvPr/>
        </p:nvSpPr>
        <p:spPr>
          <a:xfrm>
            <a:off x="8282940" y="1045210"/>
            <a:ext cx="3578860" cy="56210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6"/>
                                        </p:tgtEl>
                                        <p:attrNameLst>
                                          <p:attrName>ppt_x</p:attrName>
                                        </p:attrNameLst>
                                      </p:cBhvr>
                                      <p:tavLst>
                                        <p:tav tm="0">
                                          <p:val>
                                            <p:strVal val="ppt_x"/>
                                          </p:val>
                                        </p:tav>
                                        <p:tav tm="100000">
                                          <p:val>
                                            <p:strVal val="ppt_x"/>
                                          </p:val>
                                        </p:tav>
                                      </p:tavLst>
                                    </p:anim>
                                    <p:anim calcmode="lin" valueType="num">
                                      <p:cBhvr additive="base">
                                        <p:cTn id="13" dur="500"/>
                                        <p:tgtEl>
                                          <p:spTgt spid="6"/>
                                        </p:tgtEl>
                                        <p:attrNameLst>
                                          <p:attrName>ppt_y</p:attrName>
                                        </p:attrNameLst>
                                      </p:cBhvr>
                                      <p:tavLst>
                                        <p:tav tm="0">
                                          <p:val>
                                            <p:strVal val="ppt_y"/>
                                          </p:val>
                                        </p:tav>
                                        <p:tav tm="100000">
                                          <p:val>
                                            <p:strVal val="1+ppt_h/2"/>
                                          </p:val>
                                        </p:tav>
                                      </p:tavLst>
                                    </p:anim>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7"/>
                                        </p:tgtEl>
                                        <p:attrNameLst>
                                          <p:attrName>ppt_x</p:attrName>
                                        </p:attrNameLst>
                                      </p:cBhvr>
                                      <p:tavLst>
                                        <p:tav tm="0">
                                          <p:val>
                                            <p:strVal val="ppt_x"/>
                                          </p:val>
                                        </p:tav>
                                        <p:tav tm="100000">
                                          <p:val>
                                            <p:strVal val="ppt_x"/>
                                          </p:val>
                                        </p:tav>
                                      </p:tavLst>
                                    </p:anim>
                                    <p:anim calcmode="lin" valueType="num">
                                      <p:cBhvr additive="base">
                                        <p:cTn id="19" dur="500"/>
                                        <p:tgtEl>
                                          <p:spTgt spid="7"/>
                                        </p:tgtEl>
                                        <p:attrNameLst>
                                          <p:attrName>ppt_y</p:attrName>
                                        </p:attrNameLst>
                                      </p:cBhvr>
                                      <p:tavLst>
                                        <p:tav tm="0">
                                          <p:val>
                                            <p:strVal val="ppt_y"/>
                                          </p:val>
                                        </p:tav>
                                        <p:tav tm="100000">
                                          <p:val>
                                            <p:strVal val="1+ppt_h/2"/>
                                          </p:val>
                                        </p:tav>
                                      </p:tavLst>
                                    </p:anim>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0" nodeType="clickEffect">
                                  <p:stCondLst>
                                    <p:cond delay="0"/>
                                  </p:stCondLst>
                                  <p:childTnLst>
                                    <p:anim calcmode="lin" valueType="num">
                                      <p:cBhvr additive="base">
                                        <p:cTn id="24" dur="500"/>
                                        <p:tgtEl>
                                          <p:spTgt spid="8"/>
                                        </p:tgtEl>
                                        <p:attrNameLst>
                                          <p:attrName>ppt_x</p:attrName>
                                        </p:attrNameLst>
                                      </p:cBhvr>
                                      <p:tavLst>
                                        <p:tav tm="0">
                                          <p:val>
                                            <p:strVal val="ppt_x"/>
                                          </p:val>
                                        </p:tav>
                                        <p:tav tm="100000">
                                          <p:val>
                                            <p:strVal val="ppt_x"/>
                                          </p:val>
                                        </p:tav>
                                      </p:tavLst>
                                    </p:anim>
                                    <p:anim calcmode="lin" valueType="num">
                                      <p:cBhvr additive="base">
                                        <p:cTn id="25" dur="500"/>
                                        <p:tgtEl>
                                          <p:spTgt spid="8"/>
                                        </p:tgtEl>
                                        <p:attrNameLst>
                                          <p:attrName>ppt_y</p:attrName>
                                        </p:attrNameLst>
                                      </p:cBhvr>
                                      <p:tavLst>
                                        <p:tav tm="0">
                                          <p:val>
                                            <p:strVal val="ppt_y"/>
                                          </p:val>
                                        </p:tav>
                                        <p:tav tm="100000">
                                          <p:val>
                                            <p:strVal val="1+ppt_h/2"/>
                                          </p:val>
                                        </p:tav>
                                      </p:tavLst>
                                    </p:anim>
                                    <p:set>
                                      <p:cBhvr>
                                        <p:cTn id="26" dur="1" fill="hold">
                                          <p:stCondLst>
                                            <p:cond delay="499"/>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5" grpId="1" animBg="1"/>
      <p:bldP spid="6" grpId="0" animBg="1"/>
      <p:bldP spid="6" grpId="1" animBg="1"/>
      <p:bldP spid="7" grpId="0" bldLvl="0" animBg="1"/>
      <p:bldP spid="7" grpId="1" animBg="1"/>
      <p:bldP spid="8" grpId="0" animBg="1"/>
      <p:bldP spid="8" grpId="1" animBg="1"/>
      <p:bldP spid="2" grpId="0"/>
      <p:bldP spid="2" grpId="1"/>
      <p:bldP spid="3" grpId="0"/>
      <p:bldP spid="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custDataLst>
              <p:tags r:id="rId1"/>
            </p:custDataLst>
          </p:nvPr>
        </p:nvPicPr>
        <p:blipFill>
          <a:blip r:embed="rId2"/>
          <a:stretch>
            <a:fillRect/>
          </a:stretch>
        </p:blipFill>
        <p:spPr>
          <a:xfrm flipH="1">
            <a:off x="10629900" y="11734800"/>
            <a:ext cx="0" cy="0"/>
          </a:xfrm>
          <a:prstGeom prst="rect">
            <a:avLst/>
          </a:prstGeom>
          <a:ln>
            <a:noFill/>
          </a:ln>
        </p:spPr>
      </p:pic>
      <p:sp>
        <p:nvSpPr>
          <p:cNvPr id="22" name="圆角矩形 21"/>
          <p:cNvSpPr/>
          <p:nvPr>
            <p:custDataLst>
              <p:tags r:id="rId3"/>
            </p:custDataLst>
          </p:nvPr>
        </p:nvSpPr>
        <p:spPr>
          <a:xfrm>
            <a:off x="569595" y="3479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比较</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，寻找横纵关联</a:t>
            </a:r>
            <a:endParaRPr lang="zh-CN" altLang="en-US" sz="2800" b="1" smtClean="0">
              <a:solidFill>
                <a:schemeClr val="tx1"/>
              </a:solidFill>
              <a:latin typeface="黑体" panose="02010609060101010101" charset="-122"/>
              <a:ea typeface="黑体" panose="02010609060101010101" charset="-122"/>
              <a:sym typeface="+mn-ea"/>
            </a:endParaRPr>
          </a:p>
        </p:txBody>
      </p:sp>
      <p:pic>
        <p:nvPicPr>
          <p:cNvPr id="44" name="图片 43"/>
          <p:cNvPicPr>
            <a:picLocks noChangeAspect="1"/>
          </p:cNvPicPr>
          <p:nvPr>
            <p:custDataLst>
              <p:tags r:id="rId4"/>
            </p:custDataLst>
          </p:nvPr>
        </p:nvPicPr>
        <p:blipFill>
          <a:blip r:embed="rId5"/>
          <a:srcRect r="12324"/>
          <a:stretch>
            <a:fillRect/>
          </a:stretch>
        </p:blipFill>
        <p:spPr>
          <a:xfrm>
            <a:off x="500380" y="1826260"/>
            <a:ext cx="2312670" cy="2229485"/>
          </a:xfrm>
          <a:prstGeom prst="ellipse">
            <a:avLst/>
          </a:prstGeom>
        </p:spPr>
      </p:pic>
      <p:pic>
        <p:nvPicPr>
          <p:cNvPr id="51" name="图片 50"/>
          <p:cNvPicPr>
            <a:picLocks noChangeAspect="1"/>
          </p:cNvPicPr>
          <p:nvPr>
            <p:custDataLst>
              <p:tags r:id="rId6"/>
            </p:custDataLst>
          </p:nvPr>
        </p:nvPicPr>
        <p:blipFill>
          <a:blip r:embed="rId7"/>
          <a:stretch>
            <a:fillRect/>
          </a:stretch>
        </p:blipFill>
        <p:spPr>
          <a:xfrm>
            <a:off x="2106930" y="3225165"/>
            <a:ext cx="2447925" cy="2380615"/>
          </a:xfrm>
          <a:prstGeom prst="ellipse">
            <a:avLst/>
          </a:prstGeom>
        </p:spPr>
      </p:pic>
      <p:pic>
        <p:nvPicPr>
          <p:cNvPr id="54" name="图片 53"/>
          <p:cNvPicPr>
            <a:picLocks noChangeAspect="1"/>
          </p:cNvPicPr>
          <p:nvPr>
            <p:custDataLst>
              <p:tags r:id="rId8"/>
            </p:custDataLst>
          </p:nvPr>
        </p:nvPicPr>
        <p:blipFill>
          <a:blip r:embed="rId9"/>
          <a:srcRect l="8526" t="-583" r="10491" b="583"/>
          <a:stretch>
            <a:fillRect/>
          </a:stretch>
        </p:blipFill>
        <p:spPr>
          <a:xfrm>
            <a:off x="3947160" y="1826260"/>
            <a:ext cx="2406650" cy="2286000"/>
          </a:xfrm>
          <a:prstGeom prst="ellipse">
            <a:avLst/>
          </a:prstGeom>
        </p:spPr>
      </p:pic>
      <p:pic>
        <p:nvPicPr>
          <p:cNvPr id="55" name="图片 54"/>
          <p:cNvPicPr>
            <a:picLocks noChangeAspect="1"/>
          </p:cNvPicPr>
          <p:nvPr>
            <p:custDataLst>
              <p:tags r:id="rId10"/>
            </p:custDataLst>
          </p:nvPr>
        </p:nvPicPr>
        <p:blipFill>
          <a:blip r:embed="rId11"/>
          <a:stretch>
            <a:fillRect/>
          </a:stretch>
        </p:blipFill>
        <p:spPr>
          <a:xfrm>
            <a:off x="5418455" y="3132455"/>
            <a:ext cx="2599690" cy="2473325"/>
          </a:xfrm>
          <a:prstGeom prst="ellipse">
            <a:avLst/>
          </a:prstGeom>
        </p:spPr>
      </p:pic>
      <p:pic>
        <p:nvPicPr>
          <p:cNvPr id="56" name="图片 55"/>
          <p:cNvPicPr>
            <a:picLocks noChangeAspect="1"/>
          </p:cNvPicPr>
          <p:nvPr>
            <p:custDataLst>
              <p:tags r:id="rId12"/>
            </p:custDataLst>
          </p:nvPr>
        </p:nvPicPr>
        <p:blipFill>
          <a:blip r:embed="rId13"/>
          <a:srcRect r="9054"/>
          <a:stretch>
            <a:fillRect/>
          </a:stretch>
        </p:blipFill>
        <p:spPr>
          <a:xfrm>
            <a:off x="7559040" y="1832610"/>
            <a:ext cx="2395220" cy="2271395"/>
          </a:xfrm>
          <a:prstGeom prst="ellipse">
            <a:avLst/>
          </a:prstGeom>
        </p:spPr>
      </p:pic>
      <p:pic>
        <p:nvPicPr>
          <p:cNvPr id="57" name="图片 56"/>
          <p:cNvPicPr>
            <a:picLocks noChangeAspect="1"/>
          </p:cNvPicPr>
          <p:nvPr>
            <p:custDataLst>
              <p:tags r:id="rId14"/>
            </p:custDataLst>
          </p:nvPr>
        </p:nvPicPr>
        <p:blipFill>
          <a:blip r:embed="rId15"/>
          <a:stretch>
            <a:fillRect/>
          </a:stretch>
        </p:blipFill>
        <p:spPr>
          <a:xfrm>
            <a:off x="8987790" y="3392805"/>
            <a:ext cx="2508885" cy="2305685"/>
          </a:xfrm>
          <a:prstGeom prst="ellipse">
            <a:avLst/>
          </a:prstGeom>
        </p:spPr>
      </p:pic>
      <p:sp>
        <p:nvSpPr>
          <p:cNvPr id="58" name="文本框 57"/>
          <p:cNvSpPr txBox="1"/>
          <p:nvPr/>
        </p:nvSpPr>
        <p:spPr>
          <a:xfrm>
            <a:off x="500380" y="1047115"/>
            <a:ext cx="11983085" cy="583565"/>
          </a:xfrm>
          <a:prstGeom prst="rect">
            <a:avLst/>
          </a:prstGeom>
        </p:spPr>
        <p:txBody>
          <a:bodyPr wrap="square">
            <a:spAutoFit/>
          </a:bodyPr>
          <a:p>
            <a:pPr defTabSz="266700"/>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sym typeface="+mn-ea"/>
              </a:rPr>
              <a:t>请从“人的活动”角度切入对</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六幅风景进行横向比较。</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60" name="文本框 59"/>
          <p:cNvSpPr txBox="1"/>
          <p:nvPr/>
        </p:nvSpPr>
        <p:spPr>
          <a:xfrm>
            <a:off x="824865" y="5698490"/>
            <a:ext cx="10533380" cy="645160"/>
          </a:xfrm>
          <a:prstGeom prst="rect">
            <a:avLst/>
          </a:prstGeom>
        </p:spPr>
        <p:style>
          <a:lnRef idx="0">
            <a:srgbClr val="FFFFFF"/>
          </a:lnRef>
          <a:fillRef idx="1">
            <a:schemeClr val="accent3"/>
          </a:fillRef>
          <a:effectRef idx="0">
            <a:srgbClr val="FFFFFF"/>
          </a:effectRef>
          <a:fontRef idx="minor">
            <a:schemeClr val="lt1"/>
          </a:fontRef>
        </p:style>
        <p:txBody>
          <a:bodyPr wrap="square">
            <a:spAutoFit/>
          </a:bodyPr>
          <a:p>
            <a:pPr algn="ctr" defTabSz="266700"/>
            <a:r>
              <a:rPr lang="zh-CN" sz="3600" b="1">
                <a:latin typeface="方正清刻本悦宋简体" panose="02000000000000000000" charset="-122"/>
                <a:ea typeface="方正清刻本悦宋简体" panose="02000000000000000000" charset="-122"/>
                <a:cs typeface="方正清刻本悦宋简体" panose="02000000000000000000" charset="-122"/>
              </a:rPr>
              <a:t>不同场景、不同人物、不同活动</a:t>
            </a:r>
            <a:r>
              <a:rPr lang="en-US" altLang="zh-CN" sz="3600" b="1">
                <a:latin typeface="方正清刻本悦宋简体" panose="02000000000000000000" charset="-122"/>
                <a:ea typeface="方正清刻本悦宋简体" panose="02000000000000000000" charset="-122"/>
                <a:cs typeface="方正清刻本悦宋简体" panose="02000000000000000000" charset="-122"/>
              </a:rPr>
              <a:t>——</a:t>
            </a:r>
            <a:r>
              <a:rPr lang="zh-CN" altLang="en-US" sz="3600" b="1">
                <a:latin typeface="方正清刻本悦宋简体" panose="02000000000000000000" charset="-122"/>
                <a:ea typeface="方正清刻本悦宋简体" panose="02000000000000000000" charset="-122"/>
                <a:cs typeface="方正清刻本悦宋简体" panose="02000000000000000000" charset="-122"/>
              </a:rPr>
              <a:t>全面生活图景</a:t>
            </a:r>
            <a:endParaRPr lang="zh-CN" altLang="en-US" sz="3600" b="1">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2" name="文本框 1"/>
          <p:cNvSpPr txBox="1"/>
          <p:nvPr/>
        </p:nvSpPr>
        <p:spPr>
          <a:xfrm>
            <a:off x="892175" y="1839595"/>
            <a:ext cx="1529080" cy="398780"/>
          </a:xfrm>
          <a:prstGeom prst="rect">
            <a:avLst/>
          </a:prstGeom>
          <a:noFill/>
        </p:spPr>
        <p:txBody>
          <a:bodyPr wrap="square" rtlCol="0" anchor="t">
            <a:spAutoFit/>
          </a:bodyPr>
          <a:p>
            <a:r>
              <a:rPr lang="zh-CN" sz="2000" b="1">
                <a:latin typeface="黑体" panose="02010609060101010101" charset="-122"/>
                <a:ea typeface="黑体" panose="02010609060101010101" charset="-122"/>
                <a:sym typeface="+mn-ea"/>
              </a:rPr>
              <a:t>沙漠驼铃</a:t>
            </a:r>
            <a:endParaRPr lang="zh-CN" altLang="en-US" sz="2000" b="1">
              <a:latin typeface="黑体" panose="02010609060101010101" charset="-122"/>
              <a:ea typeface="黑体" panose="02010609060101010101" charset="-122"/>
              <a:sym typeface="+mn-ea"/>
            </a:endParaRPr>
          </a:p>
        </p:txBody>
      </p:sp>
      <p:sp>
        <p:nvSpPr>
          <p:cNvPr id="3" name="文本框 2"/>
          <p:cNvSpPr txBox="1"/>
          <p:nvPr/>
        </p:nvSpPr>
        <p:spPr>
          <a:xfrm>
            <a:off x="2813050" y="5084445"/>
            <a:ext cx="1379220" cy="398780"/>
          </a:xfrm>
          <a:prstGeom prst="rect">
            <a:avLst/>
          </a:prstGeom>
          <a:noFill/>
        </p:spPr>
        <p:txBody>
          <a:bodyPr wrap="square" rtlCol="0" anchor="t">
            <a:spAutoFit/>
          </a:bodyPr>
          <a:p>
            <a:r>
              <a:rPr lang="zh-CN" sz="2000" b="1">
                <a:solidFill>
                  <a:srgbClr val="FF0000"/>
                </a:solidFill>
                <a:latin typeface="黑体" panose="02010609060101010101" charset="-122"/>
                <a:ea typeface="黑体" panose="02010609060101010101" charset="-122"/>
                <a:sym typeface="+mn-ea"/>
              </a:rPr>
              <a:t>月夜归耕</a:t>
            </a:r>
            <a:endParaRPr lang="zh-CN" altLang="en-US" sz="2000" b="1">
              <a:solidFill>
                <a:srgbClr val="FF0000"/>
              </a:solidFill>
              <a:latin typeface="黑体" panose="02010609060101010101" charset="-122"/>
              <a:ea typeface="黑体" panose="02010609060101010101" charset="-122"/>
              <a:sym typeface="+mn-ea"/>
            </a:endParaRPr>
          </a:p>
        </p:txBody>
      </p:sp>
      <p:sp>
        <p:nvSpPr>
          <p:cNvPr id="4" name="文本框 3"/>
          <p:cNvSpPr txBox="1"/>
          <p:nvPr/>
        </p:nvSpPr>
        <p:spPr>
          <a:xfrm>
            <a:off x="4550410" y="1870075"/>
            <a:ext cx="1271270" cy="398780"/>
          </a:xfrm>
          <a:prstGeom prst="rect">
            <a:avLst/>
          </a:prstGeom>
          <a:noFill/>
        </p:spPr>
        <p:txBody>
          <a:bodyPr wrap="square" rtlCol="0" anchor="t">
            <a:spAutoFit/>
          </a:bodyPr>
          <a:p>
            <a:r>
              <a:rPr lang="zh-CN" sz="2000" b="1">
                <a:solidFill>
                  <a:srgbClr val="FF0000"/>
                </a:solidFill>
                <a:latin typeface="黑体" panose="02010609060101010101" charset="-122"/>
                <a:ea typeface="黑体" panose="02010609060101010101" charset="-122"/>
                <a:sym typeface="+mn-ea"/>
              </a:rPr>
              <a:t>延河夕照</a:t>
            </a:r>
            <a:endParaRPr lang="zh-CN" altLang="en-US" sz="2000" b="1">
              <a:solidFill>
                <a:srgbClr val="FF0000"/>
              </a:solidFill>
              <a:latin typeface="黑体" panose="02010609060101010101" charset="-122"/>
              <a:ea typeface="黑体" panose="02010609060101010101" charset="-122"/>
              <a:sym typeface="+mn-ea"/>
            </a:endParaRPr>
          </a:p>
        </p:txBody>
      </p:sp>
      <p:sp>
        <p:nvSpPr>
          <p:cNvPr id="5" name="文本框 4"/>
          <p:cNvSpPr txBox="1"/>
          <p:nvPr/>
        </p:nvSpPr>
        <p:spPr>
          <a:xfrm>
            <a:off x="6066155" y="5086350"/>
            <a:ext cx="1303655" cy="398780"/>
          </a:xfrm>
          <a:prstGeom prst="rect">
            <a:avLst/>
          </a:prstGeom>
          <a:noFill/>
        </p:spPr>
        <p:txBody>
          <a:bodyPr wrap="square" rtlCol="0" anchor="t">
            <a:spAutoFit/>
          </a:bodyPr>
          <a:p>
            <a:r>
              <a:rPr lang="zh-CN" sz="2000" b="1">
                <a:solidFill>
                  <a:srgbClr val="FF0000"/>
                </a:solidFill>
                <a:latin typeface="黑体" panose="02010609060101010101" charset="-122"/>
                <a:ea typeface="黑体" panose="02010609060101010101" charset="-122"/>
                <a:sym typeface="+mn-ea"/>
              </a:rPr>
              <a:t>石洞雨景</a:t>
            </a:r>
            <a:endParaRPr lang="zh-CN" altLang="en-US" sz="2000" b="1">
              <a:solidFill>
                <a:srgbClr val="FF0000"/>
              </a:solidFill>
              <a:latin typeface="黑体" panose="02010609060101010101" charset="-122"/>
              <a:ea typeface="黑体" panose="02010609060101010101" charset="-122"/>
              <a:sym typeface="+mn-ea"/>
            </a:endParaRPr>
          </a:p>
        </p:txBody>
      </p:sp>
      <p:sp>
        <p:nvSpPr>
          <p:cNvPr id="6" name="文本框 5"/>
          <p:cNvSpPr txBox="1"/>
          <p:nvPr/>
        </p:nvSpPr>
        <p:spPr>
          <a:xfrm>
            <a:off x="8114030" y="1965325"/>
            <a:ext cx="1285240" cy="398780"/>
          </a:xfrm>
          <a:prstGeom prst="rect">
            <a:avLst/>
          </a:prstGeom>
          <a:noFill/>
        </p:spPr>
        <p:txBody>
          <a:bodyPr wrap="square" rtlCol="0" anchor="t">
            <a:spAutoFit/>
          </a:bodyPr>
          <a:p>
            <a:r>
              <a:rPr lang="zh-CN" sz="2000" b="1">
                <a:solidFill>
                  <a:srgbClr val="FF0000"/>
                </a:solidFill>
                <a:latin typeface="黑体" panose="02010609060101010101" charset="-122"/>
                <a:ea typeface="黑体" panose="02010609060101010101" charset="-122"/>
                <a:sym typeface="+mn-ea"/>
              </a:rPr>
              <a:t>桃林茶社</a:t>
            </a:r>
            <a:endParaRPr lang="zh-CN" altLang="en-US" sz="2000" b="1">
              <a:solidFill>
                <a:srgbClr val="FF0000"/>
              </a:solidFill>
              <a:latin typeface="黑体" panose="02010609060101010101" charset="-122"/>
              <a:ea typeface="黑体" panose="02010609060101010101" charset="-122"/>
              <a:sym typeface="+mn-ea"/>
            </a:endParaRPr>
          </a:p>
        </p:txBody>
      </p:sp>
      <p:sp>
        <p:nvSpPr>
          <p:cNvPr id="7" name="文本框 6"/>
          <p:cNvSpPr txBox="1"/>
          <p:nvPr/>
        </p:nvSpPr>
        <p:spPr>
          <a:xfrm>
            <a:off x="9667240" y="5160010"/>
            <a:ext cx="1312545" cy="398780"/>
          </a:xfrm>
          <a:prstGeom prst="rect">
            <a:avLst/>
          </a:prstGeom>
          <a:noFill/>
        </p:spPr>
        <p:txBody>
          <a:bodyPr wrap="square" rtlCol="0" anchor="t">
            <a:spAutoFit/>
          </a:bodyPr>
          <a:p>
            <a:r>
              <a:rPr lang="zh-CN" sz="2000" b="1">
                <a:solidFill>
                  <a:srgbClr val="FF0000"/>
                </a:solidFill>
                <a:latin typeface="黑体" panose="02010609060101010101" charset="-122"/>
                <a:ea typeface="黑体" panose="02010609060101010101" charset="-122"/>
                <a:sym typeface="+mn-ea"/>
              </a:rPr>
              <a:t>北国晨号</a:t>
            </a:r>
            <a:endParaRPr lang="zh-CN" altLang="en-US" sz="2000" b="1">
              <a:solidFill>
                <a:srgbClr val="FF0000"/>
              </a:solidFill>
              <a:latin typeface="黑体" panose="02010609060101010101" charset="-122"/>
              <a:ea typeface="黑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缺角矩形 15"/>
          <p:cNvSpPr/>
          <p:nvPr>
            <p:custDataLst>
              <p:tags r:id="rId1"/>
            </p:custDataLst>
          </p:nvPr>
        </p:nvSpPr>
        <p:spPr>
          <a:xfrm>
            <a:off x="492760" y="1552575"/>
            <a:ext cx="11160760" cy="5105400"/>
          </a:xfrm>
          <a:prstGeom prst="plaque">
            <a:avLst>
              <a:gd name="adj" fmla="val 5307"/>
            </a:avLst>
          </a:prstGeom>
          <a:solidFill>
            <a:srgbClr val="F3ECDE"/>
          </a:solidFill>
          <a:ln w="25400">
            <a:gradFill>
              <a:gsLst>
                <a:gs pos="0">
                  <a:schemeClr val="accent4"/>
                </a:gs>
                <a:gs pos="75000">
                  <a:schemeClr val="accent3">
                    <a:lumMod val="50000"/>
                  </a:schemeClr>
                </a:gs>
              </a:gsLst>
              <a:lin ang="27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accent1">
                  <a:lumMod val="50000"/>
                </a:schemeClr>
              </a:solidFill>
              <a:effectLst/>
              <a:uLnTx/>
              <a:uFillTx/>
              <a:latin typeface="Calibri" panose="020F0502020204030204"/>
              <a:ea typeface="微软雅黑" panose="020B0503020204020204" charset="-122"/>
              <a:cs typeface="+mn-cs"/>
            </a:endParaRPr>
          </a:p>
        </p:txBody>
      </p:sp>
      <p:pic>
        <p:nvPicPr>
          <p:cNvPr id="52" name="图片 51"/>
          <p:cNvPicPr>
            <a:picLocks noChangeAspect="1"/>
          </p:cNvPicPr>
          <p:nvPr>
            <p:custDataLst>
              <p:tags r:id="rId2"/>
            </p:custDataLst>
          </p:nvPr>
        </p:nvPicPr>
        <p:blipFill>
          <a:blip r:embed="rId3">
            <a:alphaModFix amt="20000"/>
          </a:blip>
          <a:stretch>
            <a:fillRect/>
          </a:stretch>
        </p:blipFill>
        <p:spPr>
          <a:xfrm>
            <a:off x="6350" y="-6985"/>
            <a:ext cx="12185650" cy="4873625"/>
          </a:xfrm>
          <a:prstGeom prst="rect">
            <a:avLst/>
          </a:prstGeom>
        </p:spPr>
      </p:pic>
      <p:pic>
        <p:nvPicPr>
          <p:cNvPr id="13" name="Picture 13"/>
          <p:cNvPicPr>
            <a:picLocks noChangeAspect="1"/>
          </p:cNvPicPr>
          <p:nvPr>
            <p:custDataLst>
              <p:tags r:id="rId4"/>
            </p:custDataLst>
          </p:nvPr>
        </p:nvPicPr>
        <p:blipFill>
          <a:blip r:embed="rId5"/>
          <a:stretch>
            <a:fillRect/>
          </a:stretch>
        </p:blipFill>
        <p:spPr>
          <a:xfrm flipH="1">
            <a:off x="10629900" y="11734800"/>
            <a:ext cx="0" cy="0"/>
          </a:xfrm>
          <a:prstGeom prst="rect">
            <a:avLst/>
          </a:prstGeom>
          <a:ln>
            <a:noFill/>
          </a:ln>
        </p:spPr>
      </p:pic>
      <p:sp>
        <p:nvSpPr>
          <p:cNvPr id="22" name="圆角矩形 21"/>
          <p:cNvSpPr/>
          <p:nvPr>
            <p:custDataLst>
              <p:tags r:id="rId6"/>
            </p:custDataLst>
          </p:nvPr>
        </p:nvSpPr>
        <p:spPr>
          <a:xfrm>
            <a:off x="569595" y="3479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比较</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，寻找横纵关联</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58" name="文本框 57"/>
          <p:cNvSpPr txBox="1"/>
          <p:nvPr/>
        </p:nvSpPr>
        <p:spPr>
          <a:xfrm>
            <a:off x="500380" y="991235"/>
            <a:ext cx="11983085" cy="583565"/>
          </a:xfrm>
          <a:prstGeom prst="rect">
            <a:avLst/>
          </a:prstGeom>
        </p:spPr>
        <p:txBody>
          <a:bodyPr wrap="square">
            <a:spAutoFit/>
          </a:bodyPr>
          <a:p>
            <a:pPr defTabSz="266700"/>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分析议论性语段的前后关系，佐证六幅风景的纵向逻辑。</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3" name="文本框 2"/>
          <p:cNvSpPr txBox="1"/>
          <p:nvPr/>
        </p:nvSpPr>
        <p:spPr>
          <a:xfrm>
            <a:off x="666115" y="1561465"/>
            <a:ext cx="10675620" cy="5095875"/>
          </a:xfrm>
          <a:prstGeom prst="rect">
            <a:avLst/>
          </a:prstGeom>
        </p:spPr>
        <p:txBody>
          <a:bodyPr wrap="square">
            <a:noAutofit/>
          </a:bodyPr>
          <a:p>
            <a:pPr indent="609600" algn="just" defTabSz="266700" fontAlgn="auto">
              <a:lnSpc>
                <a:spcPct val="125000"/>
              </a:lnSpc>
              <a:spcBef>
                <a:spcPct val="0"/>
              </a:spcBef>
              <a:spcAft>
                <a:spcPct val="0"/>
              </a:spcAft>
              <a:extLst>
                <a:ext uri="{35155182-B16C-46BC-9424-99874614C6A1}">
                  <wpsdc:indentchars xmlns:wpsdc="http://www.wps.cn/officeDocument/2017/drawingmlCustomData" val="200" checksum="4158780845"/>
                </a:ext>
              </a:extLst>
            </a:pPr>
            <a:r>
              <a:rPr lang="zh-CN" altLang="en-US" sz="2400" b="1">
                <a:latin typeface="黑体" panose="02010609060101010101" charset="-122"/>
                <a:ea typeface="黑体" panose="02010609060101010101" charset="-122"/>
                <a:cs typeface="黑体" panose="02010609060101010101" charset="-122"/>
              </a:rPr>
              <a:t>第一句（第</a:t>
            </a:r>
            <a:r>
              <a:rPr lang="en-US" altLang="zh-CN" sz="2400" b="1">
                <a:latin typeface="黑体" panose="02010609060101010101" charset="-122"/>
                <a:ea typeface="黑体" panose="02010609060101010101" charset="-122"/>
                <a:cs typeface="黑体" panose="02010609060101010101" charset="-122"/>
              </a:rPr>
              <a:t>1</a:t>
            </a:r>
            <a:r>
              <a:rPr lang="zh-CN" altLang="en-US" sz="2400" b="1">
                <a:latin typeface="黑体" panose="02010609060101010101" charset="-122"/>
                <a:ea typeface="黑体" panose="02010609060101010101" charset="-122"/>
                <a:cs typeface="黑体" panose="02010609060101010101" charset="-122"/>
              </a:rPr>
              <a:t>段）：“这里是大自然的最单调最平板的一面，然而加上了人的活动，就完全改观，难道这不是“风景”吗？自然是伟大的，然而人类更伟大。”</a:t>
            </a:r>
            <a:endParaRPr lang="zh-CN" altLang="en-US" sz="2400" b="1">
              <a:latin typeface="黑体" panose="02010609060101010101" charset="-122"/>
              <a:ea typeface="黑体" panose="02010609060101010101" charset="-122"/>
              <a:cs typeface="黑体" panose="02010609060101010101" charset="-122"/>
            </a:endParaRPr>
          </a:p>
          <a:p>
            <a:pPr indent="609600" algn="just" defTabSz="266700" fontAlgn="auto">
              <a:lnSpc>
                <a:spcPct val="125000"/>
              </a:lnSpc>
              <a:spcBef>
                <a:spcPct val="0"/>
              </a:spcBef>
              <a:spcAft>
                <a:spcPct val="0"/>
              </a:spcAft>
              <a:extLst>
                <a:ext uri="{35155182-B16C-46BC-9424-99874614C6A1}">
                  <wpsdc:indentchars xmlns:wpsdc="http://www.wps.cn/officeDocument/2017/drawingmlCustomData" val="200" checksum="4158780845"/>
                </a:ext>
              </a:extLst>
            </a:pPr>
            <a:r>
              <a:rPr lang="zh-CN" altLang="en-US" sz="2400" b="1">
                <a:latin typeface="黑体" panose="02010609060101010101" charset="-122"/>
                <a:ea typeface="黑体" panose="02010609060101010101" charset="-122"/>
                <a:cs typeface="黑体" panose="02010609060101010101" charset="-122"/>
              </a:rPr>
              <a:t>第二句（第</a:t>
            </a:r>
            <a:r>
              <a:rPr lang="en-US" altLang="zh-CN" sz="2400" b="1">
                <a:latin typeface="黑体" panose="02010609060101010101" charset="-122"/>
                <a:ea typeface="黑体" panose="02010609060101010101" charset="-122"/>
                <a:cs typeface="黑体" panose="02010609060101010101" charset="-122"/>
              </a:rPr>
              <a:t>4</a:t>
            </a:r>
            <a:r>
              <a:rPr lang="zh-CN" altLang="en-US" sz="2400" b="1">
                <a:latin typeface="黑体" panose="02010609060101010101" charset="-122"/>
                <a:ea typeface="黑体" panose="02010609060101010101" charset="-122"/>
                <a:cs typeface="黑体" panose="02010609060101010101" charset="-122"/>
              </a:rPr>
              <a:t>段）：“自然是伟大的，人类是伟大的，然而充满了崇高精神的人类的活动，乃是伟大中之尤其伟大者！”</a:t>
            </a:r>
            <a:endParaRPr lang="zh-CN" altLang="en-US" sz="2400" b="1">
              <a:latin typeface="黑体" panose="02010609060101010101" charset="-122"/>
              <a:ea typeface="黑体" panose="02010609060101010101" charset="-122"/>
              <a:cs typeface="黑体" panose="02010609060101010101" charset="-122"/>
            </a:endParaRPr>
          </a:p>
          <a:p>
            <a:pPr indent="609600" algn="just" defTabSz="266700" fontAlgn="auto">
              <a:lnSpc>
                <a:spcPct val="125000"/>
              </a:lnSpc>
              <a:spcBef>
                <a:spcPct val="0"/>
              </a:spcBef>
              <a:spcAft>
                <a:spcPct val="0"/>
              </a:spcAft>
              <a:extLst>
                <a:ext uri="{35155182-B16C-46BC-9424-99874614C6A1}">
                  <wpsdc:indentchars xmlns:wpsdc="http://www.wps.cn/officeDocument/2017/drawingmlCustomData" val="200" checksum="4158780845"/>
                </a:ext>
              </a:extLst>
            </a:pPr>
            <a:r>
              <a:rPr lang="zh-CN" altLang="en-US" sz="2400" b="1">
                <a:latin typeface="黑体" panose="02010609060101010101" charset="-122"/>
                <a:ea typeface="黑体" panose="02010609060101010101" charset="-122"/>
                <a:cs typeface="黑体" panose="02010609060101010101" charset="-122"/>
              </a:rPr>
              <a:t>第三句（第</a:t>
            </a:r>
            <a:r>
              <a:rPr lang="en-US" altLang="zh-CN" sz="2400" b="1">
                <a:latin typeface="黑体" panose="02010609060101010101" charset="-122"/>
                <a:ea typeface="黑体" panose="02010609060101010101" charset="-122"/>
                <a:cs typeface="黑体" panose="02010609060101010101" charset="-122"/>
              </a:rPr>
              <a:t>6</a:t>
            </a:r>
            <a:r>
              <a:rPr lang="zh-CN" altLang="en-US" sz="2400" b="1">
                <a:latin typeface="黑体" panose="02010609060101010101" charset="-122"/>
                <a:ea typeface="黑体" panose="02010609060101010101" charset="-122"/>
                <a:cs typeface="黑体" panose="02010609060101010101" charset="-122"/>
              </a:rPr>
              <a:t>段）：“如果不是内生活极其充满的人作为这里的主宰，那又有什么值得怀念？”</a:t>
            </a:r>
            <a:endParaRPr lang="zh-CN" altLang="en-US" sz="2400" b="1">
              <a:latin typeface="黑体" panose="02010609060101010101" charset="-122"/>
              <a:ea typeface="黑体" panose="02010609060101010101" charset="-122"/>
              <a:cs typeface="黑体" panose="02010609060101010101" charset="-122"/>
            </a:endParaRPr>
          </a:p>
          <a:p>
            <a:pPr indent="609600" algn="just" defTabSz="266700" fontAlgn="auto">
              <a:lnSpc>
                <a:spcPct val="125000"/>
              </a:lnSpc>
              <a:spcBef>
                <a:spcPct val="0"/>
              </a:spcBef>
              <a:spcAft>
                <a:spcPct val="0"/>
              </a:spcAft>
              <a:extLst>
                <a:ext uri="{35155182-B16C-46BC-9424-99874614C6A1}">
                  <wpsdc:indentchars xmlns:wpsdc="http://www.wps.cn/officeDocument/2017/drawingmlCustomData" val="200" checksum="4158780845"/>
                </a:ext>
              </a:extLst>
            </a:pPr>
            <a:r>
              <a:rPr lang="zh-CN" altLang="en-US" sz="2400" b="1">
                <a:latin typeface="黑体" panose="02010609060101010101" charset="-122"/>
                <a:ea typeface="黑体" panose="02010609060101010101" charset="-122"/>
                <a:cs typeface="黑体" panose="02010609060101010101" charset="-122"/>
              </a:rPr>
              <a:t>第四句（第</a:t>
            </a:r>
            <a:r>
              <a:rPr lang="en-US" altLang="zh-CN" sz="2400" b="1">
                <a:latin typeface="黑体" panose="02010609060101010101" charset="-122"/>
                <a:ea typeface="黑体" panose="02010609060101010101" charset="-122"/>
                <a:cs typeface="黑体" panose="02010609060101010101" charset="-122"/>
              </a:rPr>
              <a:t>8</a:t>
            </a:r>
            <a:r>
              <a:rPr lang="zh-CN" altLang="en-US" sz="2400" b="1">
                <a:latin typeface="黑体" panose="02010609060101010101" charset="-122"/>
                <a:ea typeface="黑体" panose="02010609060101010101" charset="-122"/>
                <a:cs typeface="黑体" panose="02010609060101010101" charset="-122"/>
              </a:rPr>
              <a:t>段）：“人类的高贵精神的辐射，填补了自然界的贫乏，增添了景色，形式的和内容的。人创造了第二自然！”</a:t>
            </a:r>
            <a:endParaRPr lang="zh-CN" altLang="en-US" sz="2400" b="1">
              <a:latin typeface="黑体" panose="02010609060101010101" charset="-122"/>
              <a:ea typeface="黑体" panose="02010609060101010101" charset="-122"/>
              <a:cs typeface="黑体" panose="02010609060101010101" charset="-122"/>
            </a:endParaRPr>
          </a:p>
          <a:p>
            <a:pPr indent="609600" algn="just" defTabSz="266700" fontAlgn="auto">
              <a:lnSpc>
                <a:spcPct val="125000"/>
              </a:lnSpc>
              <a:spcBef>
                <a:spcPct val="0"/>
              </a:spcBef>
              <a:spcAft>
                <a:spcPct val="0"/>
              </a:spcAft>
              <a:extLst>
                <a:ext uri="{35155182-B16C-46BC-9424-99874614C6A1}">
                  <wpsdc:indentchars xmlns:wpsdc="http://www.wps.cn/officeDocument/2017/drawingmlCustomData" val="200" checksum="4158780845"/>
                </a:ext>
              </a:extLst>
            </a:pPr>
            <a:r>
              <a:rPr lang="zh-CN" altLang="en-US" sz="2400" b="1">
                <a:latin typeface="黑体" panose="02010609060101010101" charset="-122"/>
                <a:ea typeface="黑体" panose="02010609060101010101" charset="-122"/>
                <a:cs typeface="黑体" panose="02010609060101010101" charset="-122"/>
              </a:rPr>
              <a:t>第五句（第</a:t>
            </a:r>
            <a:r>
              <a:rPr lang="en-US" altLang="zh-CN" sz="2400" b="1">
                <a:latin typeface="黑体" panose="02010609060101010101" charset="-122"/>
                <a:ea typeface="黑体" panose="02010609060101010101" charset="-122"/>
                <a:cs typeface="黑体" panose="02010609060101010101" charset="-122"/>
              </a:rPr>
              <a:t>10</a:t>
            </a:r>
            <a:r>
              <a:rPr lang="zh-CN" altLang="en-US" sz="2400" b="1">
                <a:latin typeface="黑体" panose="02010609060101010101" charset="-122"/>
                <a:ea typeface="黑体" panose="02010609060101010101" charset="-122"/>
                <a:cs typeface="黑体" panose="02010609060101010101" charset="-122"/>
              </a:rPr>
              <a:t>段）：“如果你也当它是‘风景’，那便是真的风景，是伟大中之最伟大者！” </a:t>
            </a:r>
            <a:endParaRPr lang="zh-CN" altLang="en-US" sz="2400" b="1">
              <a:latin typeface="黑体" panose="02010609060101010101" charset="-122"/>
              <a:ea typeface="黑体" panose="02010609060101010101" charset="-122"/>
              <a:cs typeface="黑体" panose="02010609060101010101" charset="-122"/>
            </a:endParaRPr>
          </a:p>
        </p:txBody>
      </p:sp>
      <p:sp>
        <p:nvSpPr>
          <p:cNvPr id="4" name="圆角矩形 3"/>
          <p:cNvSpPr/>
          <p:nvPr/>
        </p:nvSpPr>
        <p:spPr>
          <a:xfrm>
            <a:off x="8500110" y="2104390"/>
            <a:ext cx="929640" cy="401955"/>
          </a:xfrm>
          <a:prstGeom prst="roundRect">
            <a:avLst/>
          </a:prstGeom>
          <a:solidFill>
            <a:schemeClr val="accent3">
              <a:alpha val="40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5" name="圆角矩形 4"/>
          <p:cNvSpPr/>
          <p:nvPr/>
        </p:nvSpPr>
        <p:spPr>
          <a:xfrm>
            <a:off x="10897235" y="2104390"/>
            <a:ext cx="444500" cy="401955"/>
          </a:xfrm>
          <a:prstGeom prst="roundRect">
            <a:avLst/>
          </a:prstGeom>
          <a:solidFill>
            <a:schemeClr val="accent3">
              <a:alpha val="40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6" name="圆角矩形 5"/>
          <p:cNvSpPr/>
          <p:nvPr/>
        </p:nvSpPr>
        <p:spPr>
          <a:xfrm>
            <a:off x="621665" y="2573655"/>
            <a:ext cx="1031875" cy="401955"/>
          </a:xfrm>
          <a:prstGeom prst="roundRect">
            <a:avLst/>
          </a:prstGeom>
          <a:solidFill>
            <a:schemeClr val="accent3">
              <a:alpha val="40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7" name="圆角矩形 6"/>
          <p:cNvSpPr/>
          <p:nvPr/>
        </p:nvSpPr>
        <p:spPr>
          <a:xfrm>
            <a:off x="3813810" y="3474085"/>
            <a:ext cx="2704465" cy="401955"/>
          </a:xfrm>
          <a:prstGeom prst="roundRect">
            <a:avLst/>
          </a:prstGeom>
          <a:solidFill>
            <a:schemeClr val="accent3">
              <a:alpha val="40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8" name="圆角矩形 7"/>
          <p:cNvSpPr/>
          <p:nvPr/>
        </p:nvSpPr>
        <p:spPr>
          <a:xfrm>
            <a:off x="800735" y="6175375"/>
            <a:ext cx="2072640" cy="401955"/>
          </a:xfrm>
          <a:prstGeom prst="roundRect">
            <a:avLst/>
          </a:prstGeom>
          <a:solidFill>
            <a:schemeClr val="accent3">
              <a:alpha val="40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9" name="圆角矩形 8"/>
          <p:cNvSpPr/>
          <p:nvPr/>
        </p:nvSpPr>
        <p:spPr>
          <a:xfrm>
            <a:off x="10897235" y="5773420"/>
            <a:ext cx="562610" cy="401955"/>
          </a:xfrm>
          <a:prstGeom prst="roundRect">
            <a:avLst/>
          </a:prstGeom>
          <a:solidFill>
            <a:schemeClr val="accent3">
              <a:alpha val="40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10" name="圆角矩形 9"/>
          <p:cNvSpPr/>
          <p:nvPr/>
        </p:nvSpPr>
        <p:spPr>
          <a:xfrm>
            <a:off x="730885" y="2111375"/>
            <a:ext cx="1280160" cy="408940"/>
          </a:xfrm>
          <a:prstGeom prst="roundRect">
            <a:avLst/>
          </a:prstGeom>
          <a:solidFill>
            <a:schemeClr val="accent5">
              <a:alpha val="44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11" name="圆角矩形 10"/>
          <p:cNvSpPr/>
          <p:nvPr/>
        </p:nvSpPr>
        <p:spPr>
          <a:xfrm>
            <a:off x="730885" y="3474085"/>
            <a:ext cx="2246630" cy="408940"/>
          </a:xfrm>
          <a:prstGeom prst="roundRect">
            <a:avLst/>
          </a:prstGeom>
          <a:solidFill>
            <a:schemeClr val="accent5">
              <a:alpha val="44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12" name="圆角矩形 11"/>
          <p:cNvSpPr/>
          <p:nvPr/>
        </p:nvSpPr>
        <p:spPr>
          <a:xfrm>
            <a:off x="9423400" y="3020060"/>
            <a:ext cx="1917700" cy="408940"/>
          </a:xfrm>
          <a:prstGeom prst="roundRect">
            <a:avLst/>
          </a:prstGeom>
          <a:solidFill>
            <a:schemeClr val="accent5">
              <a:alpha val="44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14" name="圆角矩形 13"/>
          <p:cNvSpPr/>
          <p:nvPr/>
        </p:nvSpPr>
        <p:spPr>
          <a:xfrm>
            <a:off x="5606415" y="3959225"/>
            <a:ext cx="5022850" cy="408940"/>
          </a:xfrm>
          <a:prstGeom prst="roundRect">
            <a:avLst/>
          </a:prstGeom>
          <a:solidFill>
            <a:schemeClr val="accent5">
              <a:alpha val="44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15" name="圆角矩形 14"/>
          <p:cNvSpPr/>
          <p:nvPr/>
        </p:nvSpPr>
        <p:spPr>
          <a:xfrm>
            <a:off x="4342130" y="4866640"/>
            <a:ext cx="3162300" cy="408940"/>
          </a:xfrm>
          <a:prstGeom prst="roundRect">
            <a:avLst/>
          </a:prstGeom>
          <a:solidFill>
            <a:schemeClr val="accent5">
              <a:alpha val="44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17" name="圆角矩形 16"/>
          <p:cNvSpPr/>
          <p:nvPr/>
        </p:nvSpPr>
        <p:spPr>
          <a:xfrm>
            <a:off x="4728210" y="5336540"/>
            <a:ext cx="2411730" cy="408940"/>
          </a:xfrm>
          <a:prstGeom prst="roundRect">
            <a:avLst/>
          </a:prstGeom>
          <a:solidFill>
            <a:schemeClr val="accent5">
              <a:alpha val="44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
        <p:nvSpPr>
          <p:cNvPr id="18" name="圆角矩形 17"/>
          <p:cNvSpPr/>
          <p:nvPr/>
        </p:nvSpPr>
        <p:spPr>
          <a:xfrm>
            <a:off x="5956300" y="5793105"/>
            <a:ext cx="379730" cy="408940"/>
          </a:xfrm>
          <a:prstGeom prst="roundRect">
            <a:avLst/>
          </a:prstGeom>
          <a:solidFill>
            <a:schemeClr val="accent5">
              <a:alpha val="44000"/>
            </a:schemeClr>
          </a:solidFill>
        </p:spPr>
        <p:style>
          <a:lnRef idx="0">
            <a:srgbClr val="FFFFFF"/>
          </a:lnRef>
          <a:fillRef idx="1">
            <a:schemeClr val="accent1"/>
          </a:fillRef>
          <a:effectRef idx="0">
            <a:srgbClr val="FFFFFF"/>
          </a:effectRef>
          <a:fontRef idx="minor">
            <a:schemeClr val="dk1"/>
          </a:fontRef>
        </p:style>
        <p:txBody>
          <a:bodyPr rtlCol="0" anchor="ctr"/>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6" grpId="0" animBg="1"/>
      <p:bldP spid="9" grpId="0" animBg="1"/>
      <p:bldP spid="8" grpId="0" animBg="1"/>
      <p:bldP spid="10" grpId="0" animBg="1"/>
      <p:bldP spid="11" grpId="0" animBg="1"/>
      <p:bldP spid="12" grpId="0" animBg="1"/>
      <p:bldP spid="14" grpId="0" animBg="1"/>
      <p:bldP spid="15"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alphaModFix amt="85000"/>
          </a:blip>
          <a:srcRect t="51627" b="8387"/>
          <a:stretch>
            <a:fillRect/>
          </a:stretch>
        </p:blipFill>
        <p:spPr>
          <a:xfrm>
            <a:off x="0" y="3195320"/>
            <a:ext cx="12218670" cy="3662680"/>
          </a:xfrm>
          <a:prstGeom prst="rect">
            <a:avLst/>
          </a:prstGeom>
        </p:spPr>
      </p:pic>
      <p:pic>
        <p:nvPicPr>
          <p:cNvPr id="15" name="图片 14"/>
          <p:cNvPicPr>
            <a:picLocks noChangeAspect="1"/>
          </p:cNvPicPr>
          <p:nvPr>
            <p:custDataLst>
              <p:tags r:id="rId3"/>
            </p:custDataLst>
          </p:nvPr>
        </p:nvPicPr>
        <p:blipFill>
          <a:blip r:embed="rId4">
            <a:extLst>
              <a:ext uri="{BEBA8EAE-BF5A-486C-A8C5-ECC9F3942E4B}">
                <a14:imgProps xmlns:a14="http://schemas.microsoft.com/office/drawing/2010/main">
                  <a14:imgLayer r:embed="rId5">
                    <a14:imgEffect>
                      <a14:colorTemperature colorTemp="11200"/>
                    </a14:imgEffect>
                    <a14:imgEffect>
                      <a14:saturation sat="33000"/>
                    </a14:imgEffect>
                  </a14:imgLayer>
                </a14:imgProps>
              </a:ext>
              <a:ext uri="{28A0092B-C50C-407E-A947-70E740481C1C}">
                <a14:useLocalDpi xmlns:a14="http://schemas.microsoft.com/office/drawing/2010/main" val="0"/>
              </a:ext>
            </a:extLst>
          </a:blip>
          <a:stretch>
            <a:fillRect/>
          </a:stretch>
        </p:blipFill>
        <p:spPr>
          <a:xfrm>
            <a:off x="10235196" y="1836"/>
            <a:ext cx="1864468" cy="6858000"/>
          </a:xfrm>
          <a:prstGeom prst="rect">
            <a:avLst/>
          </a:prstGeom>
        </p:spPr>
      </p:pic>
      <p:sp>
        <p:nvSpPr>
          <p:cNvPr id="16" name="缺角矩形 15"/>
          <p:cNvSpPr/>
          <p:nvPr>
            <p:custDataLst>
              <p:tags r:id="rId6"/>
            </p:custDataLst>
          </p:nvPr>
        </p:nvSpPr>
        <p:spPr>
          <a:xfrm>
            <a:off x="1430020" y="1430655"/>
            <a:ext cx="9298305" cy="4838700"/>
          </a:xfrm>
          <a:prstGeom prst="plaque">
            <a:avLst>
              <a:gd name="adj" fmla="val 5307"/>
            </a:avLst>
          </a:prstGeom>
          <a:solidFill>
            <a:srgbClr val="F3ECDE"/>
          </a:solidFill>
          <a:ln w="25400">
            <a:solidFill>
              <a:srgbClr val="886F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
        <p:nvSpPr>
          <p:cNvPr id="4" name="矩形: 圆角 1"/>
          <p:cNvSpPr/>
          <p:nvPr>
            <p:custDataLst>
              <p:tags r:id="rId7"/>
            </p:custDataLst>
          </p:nvPr>
        </p:nvSpPr>
        <p:spPr>
          <a:xfrm>
            <a:off x="1459865" y="1436370"/>
            <a:ext cx="9298940" cy="1325880"/>
          </a:xfrm>
          <a:prstGeom prst="roundRect">
            <a:avLst>
              <a:gd name="adj" fmla="val 6748"/>
            </a:avLst>
          </a:prstGeom>
          <a:gradFill flip="none" rotWithShape="1">
            <a:gsLst>
              <a:gs pos="92000">
                <a:srgbClr val="53181A"/>
              </a:gs>
              <a:gs pos="0">
                <a:srgbClr val="7E3C2A">
                  <a:alpha val="100000"/>
                </a:srgbClr>
              </a:gs>
              <a:gs pos="45000">
                <a:srgbClr val="7E3C2A">
                  <a:alpha val="100000"/>
                </a:srgbClr>
              </a:gs>
            </a:gsLst>
            <a:lin ang="2700000" scaled="1"/>
          </a:gradFill>
          <a:ln w="25400">
            <a:solidFill>
              <a:srgbClr val="886F3E"/>
            </a:solidFill>
          </a:ln>
          <a:effectLst>
            <a:outerShdw blurRad="381000" dist="241300" dir="5400000" sx="91000" sy="91000" algn="t" rotWithShape="0">
              <a:srgbClr val="6C371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微软雅黑" panose="020B0503020204020204" charset="-122"/>
              <a:cs typeface="+mn-cs"/>
            </a:endParaRPr>
          </a:p>
        </p:txBody>
      </p:sp>
      <p:sp>
        <p:nvSpPr>
          <p:cNvPr id="10" name="文本框 9"/>
          <p:cNvSpPr txBox="1"/>
          <p:nvPr>
            <p:custDataLst>
              <p:tags r:id="rId8"/>
            </p:custDataLst>
          </p:nvPr>
        </p:nvSpPr>
        <p:spPr>
          <a:xfrm>
            <a:off x="2042160" y="1632585"/>
            <a:ext cx="8101965" cy="953135"/>
          </a:xfrm>
          <a:prstGeom prst="rect">
            <a:avLst/>
          </a:prstGeom>
          <a:noFill/>
        </p:spPr>
        <p:txBody>
          <a:bodyPr wrap="square" rtlCol="0" anchor="t">
            <a:spAutoFit/>
          </a:bodyPr>
          <a:lstStyle/>
          <a:p>
            <a:r>
              <a:rPr lang="zh-CN" altLang="en-US" sz="2800">
                <a:solidFill>
                  <a:schemeClr val="bg2"/>
                </a:solidFill>
              </a:rPr>
              <a:t>这六幅风景是按照作者对</a:t>
            </a:r>
            <a:r>
              <a:rPr lang="zh-CN" altLang="en-US" sz="2800">
                <a:solidFill>
                  <a:srgbClr val="DAC884"/>
                </a:solidFill>
              </a:rPr>
              <a:t>人类与自然的关系的认识逐一深化</a:t>
            </a:r>
            <a:r>
              <a:rPr lang="zh-CN" altLang="en-US" sz="2800">
                <a:solidFill>
                  <a:schemeClr val="bg2"/>
                </a:solidFill>
              </a:rPr>
              <a:t>的顺序组合在一起的。</a:t>
            </a:r>
            <a:endParaRPr lang="zh-CN" altLang="en-US" sz="2800">
              <a:solidFill>
                <a:schemeClr val="bg2"/>
              </a:solidFill>
            </a:endParaRPr>
          </a:p>
        </p:txBody>
      </p:sp>
      <p:sp>
        <p:nvSpPr>
          <p:cNvPr id="11" name="文本框 10"/>
          <p:cNvSpPr txBox="1"/>
          <p:nvPr>
            <p:custDataLst>
              <p:tags r:id="rId9"/>
            </p:custDataLst>
          </p:nvPr>
        </p:nvSpPr>
        <p:spPr>
          <a:xfrm>
            <a:off x="2042160" y="3066415"/>
            <a:ext cx="8102600" cy="2784475"/>
          </a:xfrm>
          <a:prstGeom prst="rect">
            <a:avLst/>
          </a:prstGeom>
          <a:noFill/>
        </p:spPr>
        <p:txBody>
          <a:bodyPr wrap="square" rtlCol="0" anchor="t">
            <a:spAutoFit/>
          </a:bodyPr>
          <a:lstStyle/>
          <a:p>
            <a:pPr indent="711200" fontAlgn="auto">
              <a:lnSpc>
                <a:spcPct val="125000"/>
              </a:lnSpc>
            </a:pPr>
            <a:r>
              <a:rPr lang="zh-CN" altLang="en-US" sz="2800"/>
              <a:t>这是一个层层递进的精妙结构：从征服自然（沙漠）到改造自然（高原），从物质生产（延河）到精神追求（石洞），从社群生活（桃林）到民族命运（北国）。这是一个从具体到抽象、从个体到集体、从物质到精神的升华过程。</a:t>
            </a:r>
            <a:endParaRPr lang="zh-CN" altLang="en-US" sz="2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图片 51"/>
          <p:cNvPicPr>
            <a:picLocks noChangeAspect="1"/>
          </p:cNvPicPr>
          <p:nvPr>
            <p:custDataLst>
              <p:tags r:id="rId1"/>
            </p:custDataLst>
          </p:nvPr>
        </p:nvPicPr>
        <p:blipFill>
          <a:blip r:embed="rId2">
            <a:alphaModFix amt="20000"/>
          </a:blip>
          <a:stretch>
            <a:fillRect/>
          </a:stretch>
        </p:blipFill>
        <p:spPr>
          <a:xfrm>
            <a:off x="6350" y="-6985"/>
            <a:ext cx="12185650" cy="3287395"/>
          </a:xfrm>
          <a:prstGeom prst="rect">
            <a:avLst/>
          </a:prstGeom>
        </p:spPr>
      </p:pic>
      <p:pic>
        <p:nvPicPr>
          <p:cNvPr id="13" name="Picture 13"/>
          <p:cNvPicPr>
            <a:picLocks noChangeAspect="1"/>
          </p:cNvPicPr>
          <p:nvPr>
            <p:custDataLst>
              <p:tags r:id="rId3"/>
            </p:custDataLst>
          </p:nvPr>
        </p:nvPicPr>
        <p:blipFill>
          <a:blip r:embed="rId4"/>
          <a:stretch>
            <a:fillRect/>
          </a:stretch>
        </p:blipFill>
        <p:spPr>
          <a:xfrm flipH="1">
            <a:off x="10629900" y="11734800"/>
            <a:ext cx="0" cy="0"/>
          </a:xfrm>
          <a:prstGeom prst="rect">
            <a:avLst/>
          </a:prstGeom>
          <a:ln>
            <a:noFill/>
          </a:ln>
        </p:spPr>
      </p:pic>
      <p:sp>
        <p:nvSpPr>
          <p:cNvPr id="3" name="文本框 2"/>
          <p:cNvSpPr txBox="1"/>
          <p:nvPr/>
        </p:nvSpPr>
        <p:spPr>
          <a:xfrm>
            <a:off x="134620" y="111125"/>
            <a:ext cx="11786235" cy="3317240"/>
          </a:xfrm>
          <a:prstGeom prst="rect">
            <a:avLst/>
          </a:prstGeom>
          <a:ln w="28575">
            <a:solidFill>
              <a:schemeClr val="tx1"/>
            </a:solidFill>
          </a:ln>
        </p:spPr>
        <p:txBody>
          <a:bodyPr wrap="square">
            <a:noAutofit/>
          </a:bodyPr>
          <a:p>
            <a:pPr indent="508000" algn="just" defTabSz="266700" fontAlgn="auto">
              <a:lnSpc>
                <a:spcPct val="125000"/>
              </a:lnSpc>
              <a:spcBef>
                <a:spcPct val="0"/>
              </a:spcBef>
              <a:spcAft>
                <a:spcPct val="0"/>
              </a:spcAft>
              <a:extLst>
                <a:ext uri="{35155182-B16C-46BC-9424-99874614C6A1}">
                  <wpsdc:indentchars xmlns:wpsdc="http://www.wps.cn/officeDocument/2017/drawingmlCustomData" val="200" checksum="282533468"/>
                </a:ext>
              </a:extLst>
            </a:pPr>
            <a:r>
              <a:rPr lang="zh-CN" altLang="en-US" sz="2000" b="1">
                <a:latin typeface="黑体" panose="02010609060101010101" charset="-122"/>
                <a:ea typeface="黑体" panose="02010609060101010101" charset="-122"/>
                <a:cs typeface="黑体" panose="02010609060101010101" charset="-122"/>
              </a:rPr>
              <a:t>第一句（第</a:t>
            </a:r>
            <a:r>
              <a:rPr lang="en-US" altLang="zh-CN" sz="2000" b="1">
                <a:latin typeface="黑体" panose="02010609060101010101" charset="-122"/>
                <a:ea typeface="黑体" panose="02010609060101010101" charset="-122"/>
                <a:cs typeface="黑体" panose="02010609060101010101" charset="-122"/>
              </a:rPr>
              <a:t>1</a:t>
            </a:r>
            <a:r>
              <a:rPr lang="zh-CN" altLang="en-US" sz="2000" b="1">
                <a:latin typeface="黑体" panose="02010609060101010101" charset="-122"/>
                <a:ea typeface="黑体" panose="02010609060101010101" charset="-122"/>
                <a:cs typeface="黑体" panose="02010609060101010101" charset="-122"/>
              </a:rPr>
              <a:t>段）：“这里是大自然的最单调最平板的一面，然而加上了人的活动，就完全改观，难道这不是“风景”吗？</a:t>
            </a:r>
            <a:r>
              <a:rPr lang="zh-CN" altLang="en-US" sz="2000" b="1">
                <a:solidFill>
                  <a:schemeClr val="tx1"/>
                </a:solidFill>
                <a:highlight>
                  <a:srgbClr val="FFFF00"/>
                </a:highlight>
                <a:latin typeface="黑体" panose="02010609060101010101" charset="-122"/>
                <a:ea typeface="黑体" panose="02010609060101010101" charset="-122"/>
                <a:cs typeface="黑体" panose="02010609060101010101" charset="-122"/>
              </a:rPr>
              <a:t>自然是伟大的，然而人类更伟大。</a:t>
            </a:r>
            <a:r>
              <a:rPr lang="zh-CN" altLang="en-US" sz="2000" b="1">
                <a:latin typeface="黑体" panose="02010609060101010101" charset="-122"/>
                <a:ea typeface="黑体" panose="02010609060101010101" charset="-122"/>
                <a:cs typeface="黑体" panose="02010609060101010101" charset="-122"/>
              </a:rPr>
              <a:t>”</a:t>
            </a:r>
            <a:endParaRPr lang="zh-CN" altLang="en-US" sz="2000" b="1">
              <a:latin typeface="黑体" panose="02010609060101010101" charset="-122"/>
              <a:ea typeface="黑体" panose="02010609060101010101" charset="-122"/>
              <a:cs typeface="黑体" panose="02010609060101010101" charset="-122"/>
            </a:endParaRPr>
          </a:p>
          <a:p>
            <a:pPr indent="508000" algn="just" defTabSz="266700" fontAlgn="auto">
              <a:lnSpc>
                <a:spcPct val="125000"/>
              </a:lnSpc>
              <a:spcBef>
                <a:spcPct val="0"/>
              </a:spcBef>
              <a:spcAft>
                <a:spcPct val="0"/>
              </a:spcAft>
              <a:extLst>
                <a:ext uri="{35155182-B16C-46BC-9424-99874614C6A1}">
                  <wpsdc:indentchars xmlns:wpsdc="http://www.wps.cn/officeDocument/2017/drawingmlCustomData" val="200" checksum="282533468"/>
                </a:ext>
              </a:extLst>
            </a:pPr>
            <a:r>
              <a:rPr lang="zh-CN" altLang="en-US" sz="2000" b="1">
                <a:latin typeface="黑体" panose="02010609060101010101" charset="-122"/>
                <a:ea typeface="黑体" panose="02010609060101010101" charset="-122"/>
                <a:cs typeface="黑体" panose="02010609060101010101" charset="-122"/>
              </a:rPr>
              <a:t>第二句（第</a:t>
            </a:r>
            <a:r>
              <a:rPr lang="en-US" altLang="zh-CN" sz="2000" b="1">
                <a:latin typeface="黑体" panose="02010609060101010101" charset="-122"/>
                <a:ea typeface="黑体" panose="02010609060101010101" charset="-122"/>
                <a:cs typeface="黑体" panose="02010609060101010101" charset="-122"/>
              </a:rPr>
              <a:t>4</a:t>
            </a:r>
            <a:r>
              <a:rPr lang="zh-CN" altLang="en-US" sz="2000" b="1">
                <a:latin typeface="黑体" panose="02010609060101010101" charset="-122"/>
                <a:ea typeface="黑体" panose="02010609060101010101" charset="-122"/>
                <a:cs typeface="黑体" panose="02010609060101010101" charset="-122"/>
              </a:rPr>
              <a:t>段）：“自然是伟大的，人类是伟大的，然而</a:t>
            </a:r>
            <a:r>
              <a:rPr lang="zh-CN" altLang="en-US" sz="2000" b="1">
                <a:highlight>
                  <a:srgbClr val="FFFF00"/>
                </a:highlight>
                <a:latin typeface="黑体" panose="02010609060101010101" charset="-122"/>
                <a:ea typeface="黑体" panose="02010609060101010101" charset="-122"/>
                <a:cs typeface="黑体" panose="02010609060101010101" charset="-122"/>
              </a:rPr>
              <a:t>充满了崇高精神的人类的活动，乃是伟大中之尤其伟大者！</a:t>
            </a:r>
            <a:r>
              <a:rPr lang="zh-CN" altLang="en-US" sz="2000" b="1">
                <a:latin typeface="黑体" panose="02010609060101010101" charset="-122"/>
                <a:ea typeface="黑体" panose="02010609060101010101" charset="-122"/>
                <a:cs typeface="黑体" panose="02010609060101010101" charset="-122"/>
              </a:rPr>
              <a:t>”</a:t>
            </a:r>
            <a:endParaRPr lang="zh-CN" altLang="en-US" sz="2000" b="1">
              <a:latin typeface="黑体" panose="02010609060101010101" charset="-122"/>
              <a:ea typeface="黑体" panose="02010609060101010101" charset="-122"/>
              <a:cs typeface="黑体" panose="02010609060101010101" charset="-122"/>
            </a:endParaRPr>
          </a:p>
          <a:p>
            <a:pPr indent="508000" algn="just" defTabSz="266700" fontAlgn="auto">
              <a:lnSpc>
                <a:spcPct val="125000"/>
              </a:lnSpc>
              <a:spcBef>
                <a:spcPct val="0"/>
              </a:spcBef>
              <a:spcAft>
                <a:spcPct val="0"/>
              </a:spcAft>
              <a:extLst>
                <a:ext uri="{35155182-B16C-46BC-9424-99874614C6A1}">
                  <wpsdc:indentchars xmlns:wpsdc="http://www.wps.cn/officeDocument/2017/drawingmlCustomData" val="200" checksum="282533468"/>
                </a:ext>
              </a:extLst>
            </a:pPr>
            <a:r>
              <a:rPr lang="zh-CN" altLang="en-US" sz="2000" b="1">
                <a:latin typeface="黑体" panose="02010609060101010101" charset="-122"/>
                <a:ea typeface="黑体" panose="02010609060101010101" charset="-122"/>
                <a:cs typeface="黑体" panose="02010609060101010101" charset="-122"/>
              </a:rPr>
              <a:t>第三句（第</a:t>
            </a:r>
            <a:r>
              <a:rPr lang="en-US" altLang="zh-CN" sz="2000" b="1">
                <a:latin typeface="黑体" panose="02010609060101010101" charset="-122"/>
                <a:ea typeface="黑体" panose="02010609060101010101" charset="-122"/>
                <a:cs typeface="黑体" panose="02010609060101010101" charset="-122"/>
              </a:rPr>
              <a:t>6</a:t>
            </a:r>
            <a:r>
              <a:rPr lang="zh-CN" altLang="en-US" sz="2000" b="1">
                <a:latin typeface="黑体" panose="02010609060101010101" charset="-122"/>
                <a:ea typeface="黑体" panose="02010609060101010101" charset="-122"/>
                <a:cs typeface="黑体" panose="02010609060101010101" charset="-122"/>
              </a:rPr>
              <a:t>段）：“如果不是内生活极其充满的人作为这里的主宰，那又有什么值得怀念？”</a:t>
            </a:r>
            <a:endParaRPr lang="zh-CN" altLang="en-US" sz="2000" b="1">
              <a:latin typeface="黑体" panose="02010609060101010101" charset="-122"/>
              <a:ea typeface="黑体" panose="02010609060101010101" charset="-122"/>
              <a:cs typeface="黑体" panose="02010609060101010101" charset="-122"/>
            </a:endParaRPr>
          </a:p>
          <a:p>
            <a:pPr indent="508000" algn="just" defTabSz="266700" fontAlgn="auto">
              <a:lnSpc>
                <a:spcPct val="125000"/>
              </a:lnSpc>
              <a:spcBef>
                <a:spcPct val="0"/>
              </a:spcBef>
              <a:spcAft>
                <a:spcPct val="0"/>
              </a:spcAft>
              <a:extLst>
                <a:ext uri="{35155182-B16C-46BC-9424-99874614C6A1}">
                  <wpsdc:indentchars xmlns:wpsdc="http://www.wps.cn/officeDocument/2017/drawingmlCustomData" val="200" checksum="282533468"/>
                </a:ext>
              </a:extLst>
            </a:pPr>
            <a:r>
              <a:rPr lang="zh-CN" altLang="en-US" sz="2000" b="1">
                <a:latin typeface="黑体" panose="02010609060101010101" charset="-122"/>
                <a:ea typeface="黑体" panose="02010609060101010101" charset="-122"/>
                <a:cs typeface="黑体" panose="02010609060101010101" charset="-122"/>
              </a:rPr>
              <a:t>第四句（第</a:t>
            </a:r>
            <a:r>
              <a:rPr lang="en-US" altLang="zh-CN" sz="2000" b="1">
                <a:latin typeface="黑体" panose="02010609060101010101" charset="-122"/>
                <a:ea typeface="黑体" panose="02010609060101010101" charset="-122"/>
                <a:cs typeface="黑体" panose="02010609060101010101" charset="-122"/>
              </a:rPr>
              <a:t>8</a:t>
            </a:r>
            <a:r>
              <a:rPr lang="zh-CN" altLang="en-US" sz="2000" b="1">
                <a:latin typeface="黑体" panose="02010609060101010101" charset="-122"/>
                <a:ea typeface="黑体" panose="02010609060101010101" charset="-122"/>
                <a:cs typeface="黑体" panose="02010609060101010101" charset="-122"/>
              </a:rPr>
              <a:t>段）：“人类的高贵精神的辐射，填补了自然界的贫乏，增添了景色，形式的和内容的。人创造了第二自然！”</a:t>
            </a:r>
            <a:endParaRPr lang="zh-CN" altLang="en-US" sz="2000" b="1">
              <a:latin typeface="黑体" panose="02010609060101010101" charset="-122"/>
              <a:ea typeface="黑体" panose="02010609060101010101" charset="-122"/>
              <a:cs typeface="黑体" panose="02010609060101010101" charset="-122"/>
            </a:endParaRPr>
          </a:p>
          <a:p>
            <a:pPr indent="508000" algn="just" defTabSz="266700" fontAlgn="auto">
              <a:lnSpc>
                <a:spcPct val="125000"/>
              </a:lnSpc>
              <a:spcBef>
                <a:spcPct val="0"/>
              </a:spcBef>
              <a:spcAft>
                <a:spcPct val="0"/>
              </a:spcAft>
              <a:extLst>
                <a:ext uri="{35155182-B16C-46BC-9424-99874614C6A1}">
                  <wpsdc:indentchars xmlns:wpsdc="http://www.wps.cn/officeDocument/2017/drawingmlCustomData" val="200" checksum="282533468"/>
                </a:ext>
              </a:extLst>
            </a:pPr>
            <a:r>
              <a:rPr lang="zh-CN" altLang="en-US" sz="2000" b="1">
                <a:latin typeface="黑体" panose="02010609060101010101" charset="-122"/>
                <a:ea typeface="黑体" panose="02010609060101010101" charset="-122"/>
                <a:cs typeface="黑体" panose="02010609060101010101" charset="-122"/>
              </a:rPr>
              <a:t>第五句（第</a:t>
            </a:r>
            <a:r>
              <a:rPr lang="en-US" altLang="zh-CN" sz="2000" b="1">
                <a:latin typeface="黑体" panose="02010609060101010101" charset="-122"/>
                <a:ea typeface="黑体" panose="02010609060101010101" charset="-122"/>
                <a:cs typeface="黑体" panose="02010609060101010101" charset="-122"/>
              </a:rPr>
              <a:t>10</a:t>
            </a:r>
            <a:r>
              <a:rPr lang="zh-CN" altLang="en-US" sz="2000" b="1">
                <a:latin typeface="黑体" panose="02010609060101010101" charset="-122"/>
                <a:ea typeface="黑体" panose="02010609060101010101" charset="-122"/>
                <a:cs typeface="黑体" panose="02010609060101010101" charset="-122"/>
              </a:rPr>
              <a:t>段）：“如果你也当它是‘风景’，那便是真的风景，</a:t>
            </a:r>
            <a:r>
              <a:rPr lang="zh-CN" altLang="en-US" sz="2000" b="1">
                <a:highlight>
                  <a:srgbClr val="FFFF00"/>
                </a:highlight>
                <a:latin typeface="黑体" panose="02010609060101010101" charset="-122"/>
                <a:ea typeface="黑体" panose="02010609060101010101" charset="-122"/>
                <a:cs typeface="黑体" panose="02010609060101010101" charset="-122"/>
              </a:rPr>
              <a:t>是伟大中之最伟大者！</a:t>
            </a:r>
            <a:r>
              <a:rPr lang="zh-CN" altLang="en-US" sz="2000" b="1">
                <a:latin typeface="黑体" panose="02010609060101010101" charset="-122"/>
                <a:ea typeface="黑体" panose="02010609060101010101" charset="-122"/>
                <a:cs typeface="黑体" panose="02010609060101010101" charset="-122"/>
              </a:rPr>
              <a:t>” </a:t>
            </a:r>
            <a:endParaRPr lang="zh-CN" altLang="en-US" sz="2000" b="1">
              <a:latin typeface="黑体" panose="02010609060101010101" charset="-122"/>
              <a:ea typeface="黑体" panose="02010609060101010101" charset="-122"/>
              <a:cs typeface="黑体" panose="02010609060101010101" charset="-122"/>
            </a:endParaRPr>
          </a:p>
        </p:txBody>
      </p:sp>
      <p:sp>
        <p:nvSpPr>
          <p:cNvPr id="2" name="文本框 1"/>
          <p:cNvSpPr txBox="1"/>
          <p:nvPr>
            <p:custDataLst>
              <p:tags r:id="rId5"/>
            </p:custDataLst>
          </p:nvPr>
        </p:nvSpPr>
        <p:spPr>
          <a:xfrm>
            <a:off x="134620" y="3642995"/>
            <a:ext cx="11785600" cy="1168400"/>
          </a:xfrm>
          <a:prstGeom prst="rect">
            <a:avLst/>
          </a:prstGeom>
          <a:noFill/>
          <a:ln w="28575">
            <a:solidFill>
              <a:schemeClr val="tx1"/>
            </a:solidFill>
          </a:ln>
        </p:spPr>
        <p:txBody>
          <a:bodyPr wrap="square" rtlCol="0" anchor="t">
            <a:spAutoFit/>
          </a:bodyPr>
          <a:lstStyle/>
          <a:p>
            <a:pPr indent="711200" fontAlgn="auto">
              <a:lnSpc>
                <a:spcPct val="125000"/>
              </a:lnSpc>
            </a:pPr>
            <a:r>
              <a:rPr lang="zh-CN" altLang="en-US" sz="2800"/>
              <a:t>文章写风景，谈风景，层层推进，步步深化，直到最后一段，画龙点睛，圆满地表现了主题。</a:t>
            </a:r>
            <a:endParaRPr lang="zh-CN" altLang="en-US" sz="2800"/>
          </a:p>
        </p:txBody>
      </p:sp>
      <p:sp>
        <p:nvSpPr>
          <p:cNvPr id="19" name="文本框 18"/>
          <p:cNvSpPr txBox="1"/>
          <p:nvPr>
            <p:custDataLst>
              <p:tags r:id="rId6"/>
            </p:custDataLst>
          </p:nvPr>
        </p:nvSpPr>
        <p:spPr>
          <a:xfrm>
            <a:off x="134620" y="5026025"/>
            <a:ext cx="11785600" cy="1641475"/>
          </a:xfrm>
          <a:prstGeom prst="rect">
            <a:avLst/>
          </a:prstGeom>
          <a:noFill/>
          <a:ln w="28575">
            <a:solidFill>
              <a:schemeClr val="tx1"/>
            </a:solidFill>
          </a:ln>
        </p:spPr>
        <p:txBody>
          <a:bodyPr wrap="square">
            <a:spAutoFit/>
          </a:bodyPr>
          <a:lstStyle/>
          <a:p>
            <a:pPr marL="0" marR="0" lvl="0" indent="0" algn="just" defTabSz="914400" rtl="0" eaLnBrk="1" fontAlgn="auto" latinLnBrk="0" hangingPunct="1">
              <a:lnSpc>
                <a:spcPct val="120000"/>
              </a:lnSpc>
              <a:spcBef>
                <a:spcPct val="0"/>
              </a:spcBef>
              <a:spcAft>
                <a:spcPct val="0"/>
              </a:spcAft>
              <a:buClrTx/>
              <a:buSzTx/>
              <a:buFontTx/>
              <a:buNone/>
              <a:defRPr/>
            </a:pPr>
            <a:r>
              <a:rPr kumimoji="0" lang="zh-CN" altLang="en-US" sz="2800" b="1" i="0" u="none" strike="noStrike" kern="100" cap="none" spc="0" normalizeH="0" baseline="0" noProof="0">
                <a:ln>
                  <a:noFill/>
                </a:ln>
                <a:solidFill>
                  <a:schemeClr val="tx1"/>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总结：</a:t>
            </a:r>
            <a:r>
              <a:rPr kumimoji="0" lang="zh-CN" altLang="zh-CN" sz="2800" b="0" i="0" u="none" strike="noStrike" kern="100" cap="none" spc="0" normalizeH="0" baseline="0" noProof="0">
                <a:ln>
                  <a:noFill/>
                </a:ln>
                <a:solidFill>
                  <a:schemeClr val="tx1"/>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议论语句中的</a:t>
            </a:r>
            <a:r>
              <a:rPr kumimoji="0" lang="zh-CN" altLang="zh-CN" sz="2800" b="1" i="0" u="none" strike="noStrike" kern="100" cap="none" spc="0" normalizeH="0" baseline="0" noProof="0">
                <a:ln>
                  <a:noFill/>
                </a:ln>
                <a:solidFill>
                  <a:srgbClr val="A9603A"/>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a:t>
            </a:r>
            <a:r>
              <a:rPr kumimoji="0" lang="zh-CN" altLang="en-US" sz="2800" b="1" i="0" u="none" strike="noStrike" kern="100" cap="none" spc="0" normalizeH="0" baseline="0" noProof="0">
                <a:ln>
                  <a:noFill/>
                </a:ln>
                <a:solidFill>
                  <a:srgbClr val="A9603A"/>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更</a:t>
            </a:r>
            <a:r>
              <a:rPr kumimoji="0" lang="zh-CN" altLang="zh-CN" sz="2800" b="1" i="0" u="none" strike="noStrike" kern="100" cap="none" spc="0" normalizeH="0" baseline="0" noProof="0">
                <a:ln>
                  <a:noFill/>
                </a:ln>
                <a:solidFill>
                  <a:srgbClr val="A9603A"/>
                </a:solidFill>
                <a:effectLst/>
                <a:uLnTx/>
                <a:uFillTx/>
                <a:latin typeface="黑体" panose="02010609060101010101" charset="-122"/>
                <a:ea typeface="黑体" panose="02010609060101010101" charset="-122"/>
                <a:cs typeface="黑体" panose="02010609060101010101" charset="-122"/>
                <a:sym typeface="微软雅黑" panose="020B0503020204020204" charset="-122"/>
              </a:rPr>
              <a:t>伟大”“尤其伟大”“最伟大”</a:t>
            </a:r>
            <a:r>
              <a:rPr lang="zh-CN" altLang="zh-CN" sz="2800" kern="100">
                <a:solidFill>
                  <a:schemeClr val="tx1"/>
                </a:solidFill>
                <a:latin typeface="黑体" panose="02010609060101010101" charset="-122"/>
                <a:ea typeface="黑体" panose="02010609060101010101" charset="-122"/>
                <a:cs typeface="黑体" panose="02010609060101010101" charset="-122"/>
                <a:sym typeface="微软雅黑" panose="020B0503020204020204" charset="-122"/>
              </a:rPr>
              <a:t>其实是把六幅画面的寓意清楚地分出了三个等级。这些议论语句犹如一根彩线，贯穿起六幅画面，环环相扣，层层推进，一步步把读者引领到一个崇高的境界</a:t>
            </a:r>
            <a:r>
              <a:rPr lang="zh-CN" altLang="en-US" sz="2800" kern="100">
                <a:solidFill>
                  <a:schemeClr val="tx1"/>
                </a:solidFill>
                <a:latin typeface="黑体" panose="02010609060101010101" charset="-122"/>
                <a:ea typeface="黑体" panose="02010609060101010101" charset="-122"/>
                <a:cs typeface="黑体" panose="02010609060101010101" charset="-122"/>
                <a:sym typeface="微软雅黑" panose="020B0503020204020204" charset="-122"/>
              </a:rPr>
              <a:t>。</a:t>
            </a:r>
            <a:endParaRPr lang="zh-CN" altLang="en-US" sz="2800" kern="100">
              <a:solidFill>
                <a:schemeClr val="tx1"/>
              </a:solidFill>
              <a:latin typeface="黑体" panose="02010609060101010101" charset="-122"/>
              <a:ea typeface="黑体" panose="02010609060101010101" charset="-122"/>
              <a:cs typeface="黑体" panose="02010609060101010101" charset="-122"/>
              <a:sym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缺角矩形 15"/>
          <p:cNvSpPr/>
          <p:nvPr>
            <p:custDataLst>
              <p:tags r:id="rId1"/>
            </p:custDataLst>
          </p:nvPr>
        </p:nvSpPr>
        <p:spPr>
          <a:xfrm>
            <a:off x="553085" y="2139950"/>
            <a:ext cx="11034395" cy="4577080"/>
          </a:xfrm>
          <a:prstGeom prst="plaque">
            <a:avLst>
              <a:gd name="adj" fmla="val 5307"/>
            </a:avLst>
          </a:prstGeom>
          <a:solidFill>
            <a:srgbClr val="F3ECDE"/>
          </a:solidFill>
          <a:ln w="25400">
            <a:gradFill>
              <a:gsLst>
                <a:gs pos="0">
                  <a:schemeClr val="accent4"/>
                </a:gs>
                <a:gs pos="75000">
                  <a:schemeClr val="accent3">
                    <a:lumMod val="50000"/>
                  </a:schemeClr>
                </a:gs>
              </a:gsLst>
              <a:lin ang="27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711200" algn="l" defTabSz="914400" rtl="0" fontAlgn="auto">
              <a:lnSpc>
                <a:spcPct val="120000"/>
              </a:lnSpc>
              <a:spcBef>
                <a:spcPct val="0"/>
              </a:spcBef>
              <a:spcAft>
                <a:spcPct val="0"/>
              </a:spcAft>
              <a:buClrTx/>
              <a:buSzTx/>
              <a:buFontTx/>
              <a:buNone/>
              <a:defRPr/>
              <a:extLst>
                <a:ext uri="{35155182-B16C-46BC-9424-99874614C6A1}">
                  <wpsdc:indentchars xmlns:wpsdc="http://www.wps.cn/officeDocument/2017/drawingmlCustomData" val="200" checksum="3773799597"/>
                </a:ext>
              </a:extLst>
            </a:pPr>
            <a:endParaRPr kumimoji="0" lang="zh-CN" altLang="en-US" sz="2800" b="0" i="0" u="none" strike="noStrike" kern="1200" cap="none" spc="0" normalizeH="0" baseline="0" noProof="0">
              <a:ln>
                <a:noFill/>
              </a:ln>
              <a:solidFill>
                <a:schemeClr val="accent1">
                  <a:lumMod val="50000"/>
                </a:schemeClr>
              </a:solidFill>
              <a:effectLst/>
              <a:uLnTx/>
              <a:uFillTx/>
              <a:latin typeface="楷体" panose="02010609060101010101" charset="-122"/>
              <a:ea typeface="楷体" panose="02010609060101010101" charset="-122"/>
              <a:cs typeface="楷体" panose="02010609060101010101" charset="-122"/>
            </a:endParaRPr>
          </a:p>
        </p:txBody>
      </p:sp>
      <p:sp>
        <p:nvSpPr>
          <p:cNvPr id="22" name="圆角矩形 21"/>
          <p:cNvSpPr/>
          <p:nvPr>
            <p:custDataLst>
              <p:tags r:id="rId2"/>
            </p:custDataLst>
          </p:nvPr>
        </p:nvSpPr>
        <p:spPr>
          <a:xfrm>
            <a:off x="569595" y="347980"/>
            <a:ext cx="8012430" cy="504190"/>
          </a:xfrm>
          <a:prstGeom prst="roundRect">
            <a:avLst>
              <a:gd name="adj" fmla="val 23677"/>
            </a:avLst>
          </a:prstGeom>
          <a:gradFill>
            <a:gsLst>
              <a:gs pos="0">
                <a:srgbClr val="F4D6BA"/>
              </a:gs>
              <a:gs pos="97000">
                <a:schemeClr val="bg1"/>
              </a:gs>
              <a:gs pos="31000">
                <a:srgbClr val="E6E6E6"/>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smtClean="0">
                <a:solidFill>
                  <a:schemeClr val="tx1"/>
                </a:solidFill>
                <a:latin typeface="黑体" panose="02010609060101010101" charset="-122"/>
                <a:ea typeface="黑体" panose="02010609060101010101" charset="-122"/>
                <a:sym typeface="+mn-ea"/>
              </a:rPr>
              <a:t>比较</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风景</a:t>
            </a:r>
            <a:r>
              <a:rPr lang="en-US" altLang="zh-CN" sz="2800" b="1" smtClean="0">
                <a:solidFill>
                  <a:schemeClr val="tx1"/>
                </a:solidFill>
                <a:latin typeface="黑体" panose="02010609060101010101" charset="-122"/>
                <a:ea typeface="黑体" panose="02010609060101010101" charset="-122"/>
                <a:sym typeface="+mn-ea"/>
              </a:rPr>
              <a:t>”</a:t>
            </a:r>
            <a:r>
              <a:rPr lang="zh-CN" altLang="en-US" sz="2800" b="1" smtClean="0">
                <a:solidFill>
                  <a:schemeClr val="tx1"/>
                </a:solidFill>
                <a:latin typeface="黑体" panose="02010609060101010101" charset="-122"/>
                <a:ea typeface="黑体" panose="02010609060101010101" charset="-122"/>
                <a:sym typeface="+mn-ea"/>
              </a:rPr>
              <a:t>，寻找横纵关联</a:t>
            </a:r>
            <a:endParaRPr lang="zh-CN" altLang="en-US" sz="2800" b="1" smtClean="0">
              <a:solidFill>
                <a:schemeClr val="tx1"/>
              </a:solidFill>
              <a:latin typeface="黑体" panose="02010609060101010101" charset="-122"/>
              <a:ea typeface="黑体" panose="02010609060101010101" charset="-122"/>
              <a:sym typeface="+mn-ea"/>
            </a:endParaRPr>
          </a:p>
        </p:txBody>
      </p:sp>
      <p:sp>
        <p:nvSpPr>
          <p:cNvPr id="58" name="文本框 57"/>
          <p:cNvSpPr txBox="1"/>
          <p:nvPr/>
        </p:nvSpPr>
        <p:spPr>
          <a:xfrm>
            <a:off x="500380" y="879475"/>
            <a:ext cx="11216640" cy="1322070"/>
          </a:xfrm>
          <a:prstGeom prst="rect">
            <a:avLst/>
          </a:prstGeom>
        </p:spPr>
        <p:txBody>
          <a:bodyPr wrap="square">
            <a:spAutoFit/>
          </a:bodyPr>
          <a:p>
            <a:pPr indent="0" defTabSz="266700" fontAlgn="auto">
              <a:lnSpc>
                <a:spcPct val="125000"/>
              </a:lnSpc>
            </a:pP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第</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2</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段、第</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3</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段同为劳动生活，第</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5</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段、第</a:t>
            </a:r>
            <a:r>
              <a:rPr lang="en-US" altLang="zh-CN"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7</a:t>
            </a:r>
            <a:r>
              <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rPr>
              <a:t>段同写学习生活，能不能删去其中一个段落或者调整段落顺序？</a:t>
            </a:r>
            <a:endParaRPr lang="zh-CN" altLang="en-US" sz="3200" b="1">
              <a:solidFill>
                <a:srgbClr val="735235"/>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20" name="矩形: 圆角 24"/>
          <p:cNvSpPr/>
          <p:nvPr>
            <p:custDataLst>
              <p:tags r:id="rId3"/>
            </p:custDataLst>
          </p:nvPr>
        </p:nvSpPr>
        <p:spPr>
          <a:xfrm>
            <a:off x="3713507" y="3235870"/>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文艺工作者</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21" name="矩形: 圆角 24"/>
          <p:cNvSpPr/>
          <p:nvPr>
            <p:custDataLst>
              <p:tags r:id="rId4"/>
            </p:custDataLst>
          </p:nvPr>
        </p:nvSpPr>
        <p:spPr>
          <a:xfrm>
            <a:off x="3713507" y="2462440"/>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劳动人民</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23" name="矩形: 圆角 24"/>
          <p:cNvSpPr/>
          <p:nvPr>
            <p:custDataLst>
              <p:tags r:id="rId5"/>
            </p:custDataLst>
          </p:nvPr>
        </p:nvSpPr>
        <p:spPr>
          <a:xfrm>
            <a:off x="7606057" y="3235870"/>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改造自我</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24" name="矩形: 圆角 24"/>
          <p:cNvSpPr/>
          <p:nvPr>
            <p:custDataLst>
              <p:tags r:id="rId6"/>
            </p:custDataLst>
          </p:nvPr>
        </p:nvSpPr>
        <p:spPr>
          <a:xfrm>
            <a:off x="7606057" y="2462440"/>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改造自然</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25" name="矩形: 圆角 24"/>
          <p:cNvSpPr/>
          <p:nvPr>
            <p:custDataLst>
              <p:tags r:id="rId7"/>
            </p:custDataLst>
          </p:nvPr>
        </p:nvSpPr>
        <p:spPr>
          <a:xfrm>
            <a:off x="3713507" y="5290095"/>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一群知识青年</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26" name="矩形: 圆角 24"/>
          <p:cNvSpPr/>
          <p:nvPr>
            <p:custDataLst>
              <p:tags r:id="rId8"/>
            </p:custDataLst>
          </p:nvPr>
        </p:nvSpPr>
        <p:spPr>
          <a:xfrm>
            <a:off x="3713507" y="4516665"/>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一对知识青年</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27" name="矩形: 圆角 24"/>
          <p:cNvSpPr/>
          <p:nvPr>
            <p:custDataLst>
              <p:tags r:id="rId9"/>
            </p:custDataLst>
          </p:nvPr>
        </p:nvSpPr>
        <p:spPr>
          <a:xfrm>
            <a:off x="7606057" y="5290095"/>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普遍性</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28" name="矩形: 圆角 24"/>
          <p:cNvSpPr/>
          <p:nvPr>
            <p:custDataLst>
              <p:tags r:id="rId10"/>
            </p:custDataLst>
          </p:nvPr>
        </p:nvSpPr>
        <p:spPr>
          <a:xfrm>
            <a:off x="7606057" y="4516665"/>
            <a:ext cx="3356844" cy="570244"/>
          </a:xfrm>
          <a:prstGeom prst="roundRect">
            <a:avLst>
              <a:gd name="adj" fmla="val 50000"/>
            </a:avLst>
          </a:prstGeom>
          <a:gradFill flip="none" rotWithShape="1">
            <a:gsLst>
              <a:gs pos="0">
                <a:srgbClr val="901F22">
                  <a:lumMod val="0"/>
                  <a:lumOff val="100000"/>
                </a:srgbClr>
              </a:gs>
              <a:gs pos="100000">
                <a:srgbClr val="901F22">
                  <a:lumMod val="11000"/>
                  <a:lumOff val="89000"/>
                </a:srgb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rPr>
              <a:t>独特性</a:t>
            </a:r>
            <a:endParaRPr kumimoji="0" lang="zh-CN" altLang="en-US" sz="2800" b="1" i="0" u="none" strike="noStrike" kern="1200" cap="none" spc="0" normalizeH="0" baseline="0" noProof="0">
              <a:ln>
                <a:noFill/>
              </a:ln>
              <a:solidFill>
                <a:srgbClr val="735235"/>
              </a:solidFill>
              <a:effectLst/>
              <a:uLnTx/>
              <a:uFillTx/>
              <a:latin typeface="黑体" panose="02010609060101010101" charset="-122"/>
              <a:ea typeface="黑体" panose="02010609060101010101" charset="-122"/>
              <a:cs typeface="+mn-cs"/>
            </a:endParaRPr>
          </a:p>
        </p:txBody>
      </p:sp>
      <p:sp>
        <p:nvSpPr>
          <p:cNvPr id="30" name="任意多边形: 形状 22"/>
          <p:cNvSpPr/>
          <p:nvPr>
            <p:custDataLst>
              <p:tags r:id="rId11"/>
            </p:custDataLst>
          </p:nvPr>
        </p:nvSpPr>
        <p:spPr>
          <a:xfrm>
            <a:off x="891540" y="2350770"/>
            <a:ext cx="2349500" cy="681990"/>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rPr>
              <a:t>月夜归耕</a:t>
            </a:r>
            <a:endPar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31" name="任意多边形: 形状 22"/>
          <p:cNvSpPr/>
          <p:nvPr>
            <p:custDataLst>
              <p:tags r:id="rId12"/>
            </p:custDataLst>
          </p:nvPr>
        </p:nvSpPr>
        <p:spPr>
          <a:xfrm>
            <a:off x="905510" y="3181985"/>
            <a:ext cx="2349500" cy="681990"/>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rPr>
              <a:t>河边夕照</a:t>
            </a:r>
            <a:endPar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32" name="任意多边形: 形状 22"/>
          <p:cNvSpPr/>
          <p:nvPr>
            <p:custDataLst>
              <p:tags r:id="rId13"/>
            </p:custDataLst>
          </p:nvPr>
        </p:nvSpPr>
        <p:spPr>
          <a:xfrm>
            <a:off x="891540" y="4403090"/>
            <a:ext cx="2349500" cy="681990"/>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rPr>
              <a:t>石洞雨景</a:t>
            </a:r>
            <a:endPar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
        <p:nvSpPr>
          <p:cNvPr id="33" name="任意多边形: 形状 22"/>
          <p:cNvSpPr/>
          <p:nvPr>
            <p:custDataLst>
              <p:tags r:id="rId14"/>
            </p:custDataLst>
          </p:nvPr>
        </p:nvSpPr>
        <p:spPr>
          <a:xfrm>
            <a:off x="905510" y="5234305"/>
            <a:ext cx="2349500" cy="681990"/>
          </a:xfrm>
          <a:custGeom>
            <a:avLst/>
            <a:gdLst>
              <a:gd name="connsiteX0" fmla="*/ 197230 w 2891792"/>
              <a:gd name="connsiteY0" fmla="*/ 0 h 682171"/>
              <a:gd name="connsiteX1" fmla="*/ 2694562 w 2891792"/>
              <a:gd name="connsiteY1" fmla="*/ 0 h 682171"/>
              <a:gd name="connsiteX2" fmla="*/ 2781490 w 2891792"/>
              <a:gd name="connsiteY2" fmla="*/ 36006 h 682171"/>
              <a:gd name="connsiteX3" fmla="*/ 2788268 w 2891792"/>
              <a:gd name="connsiteY3" fmla="*/ 46060 h 682171"/>
              <a:gd name="connsiteX4" fmla="*/ 2826715 w 2891792"/>
              <a:gd name="connsiteY4" fmla="*/ 53821 h 682171"/>
              <a:gd name="connsiteX5" fmla="*/ 2891792 w 2891792"/>
              <a:gd name="connsiteY5" fmla="*/ 152001 h 682171"/>
              <a:gd name="connsiteX6" fmla="*/ 2891792 w 2891792"/>
              <a:gd name="connsiteY6" fmla="*/ 530169 h 682171"/>
              <a:gd name="connsiteX7" fmla="*/ 2826715 w 2891792"/>
              <a:gd name="connsiteY7" fmla="*/ 628349 h 682171"/>
              <a:gd name="connsiteX8" fmla="*/ 2788269 w 2891792"/>
              <a:gd name="connsiteY8" fmla="*/ 636111 h 682171"/>
              <a:gd name="connsiteX9" fmla="*/ 2781490 w 2891792"/>
              <a:gd name="connsiteY9" fmla="*/ 646165 h 682171"/>
              <a:gd name="connsiteX10" fmla="*/ 2694562 w 2891792"/>
              <a:gd name="connsiteY10" fmla="*/ 682171 h 682171"/>
              <a:gd name="connsiteX11" fmla="*/ 197230 w 2891792"/>
              <a:gd name="connsiteY11" fmla="*/ 682171 h 682171"/>
              <a:gd name="connsiteX12" fmla="*/ 110303 w 2891792"/>
              <a:gd name="connsiteY12" fmla="*/ 646165 h 682171"/>
              <a:gd name="connsiteX13" fmla="*/ 103524 w 2891792"/>
              <a:gd name="connsiteY13" fmla="*/ 636111 h 682171"/>
              <a:gd name="connsiteX14" fmla="*/ 65078 w 2891792"/>
              <a:gd name="connsiteY14" fmla="*/ 628349 h 682171"/>
              <a:gd name="connsiteX15" fmla="*/ 0 w 2891792"/>
              <a:gd name="connsiteY15" fmla="*/ 530169 h 682171"/>
              <a:gd name="connsiteX16" fmla="*/ 0 w 2891792"/>
              <a:gd name="connsiteY16" fmla="*/ 152001 h 682171"/>
              <a:gd name="connsiteX17" fmla="*/ 65078 w 2891792"/>
              <a:gd name="connsiteY17" fmla="*/ 53821 h 682171"/>
              <a:gd name="connsiteX18" fmla="*/ 103525 w 2891792"/>
              <a:gd name="connsiteY18" fmla="*/ 46060 h 682171"/>
              <a:gd name="connsiteX19" fmla="*/ 110303 w 2891792"/>
              <a:gd name="connsiteY19" fmla="*/ 36006 h 682171"/>
              <a:gd name="connsiteX20" fmla="*/ 197230 w 2891792"/>
              <a:gd name="connsiteY20" fmla="*/ 0 h 68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1792" h="682171">
                <a:moveTo>
                  <a:pt x="197230" y="0"/>
                </a:moveTo>
                <a:lnTo>
                  <a:pt x="2694562" y="0"/>
                </a:lnTo>
                <a:cubicBezTo>
                  <a:pt x="2728510" y="0"/>
                  <a:pt x="2759243" y="13760"/>
                  <a:pt x="2781490" y="36006"/>
                </a:cubicBezTo>
                <a:lnTo>
                  <a:pt x="2788268" y="46060"/>
                </a:lnTo>
                <a:lnTo>
                  <a:pt x="2826715" y="53821"/>
                </a:lnTo>
                <a:cubicBezTo>
                  <a:pt x="2864958" y="69997"/>
                  <a:pt x="2891792" y="107865"/>
                  <a:pt x="2891792" y="152001"/>
                </a:cubicBezTo>
                <a:lnTo>
                  <a:pt x="2891792" y="530169"/>
                </a:lnTo>
                <a:cubicBezTo>
                  <a:pt x="2891792" y="574305"/>
                  <a:pt x="2864958" y="612173"/>
                  <a:pt x="2826715" y="628349"/>
                </a:cubicBezTo>
                <a:lnTo>
                  <a:pt x="2788269" y="636111"/>
                </a:lnTo>
                <a:lnTo>
                  <a:pt x="2781490" y="646165"/>
                </a:lnTo>
                <a:cubicBezTo>
                  <a:pt x="2759243" y="668411"/>
                  <a:pt x="2728510" y="682171"/>
                  <a:pt x="2694562" y="682171"/>
                </a:cubicBezTo>
                <a:lnTo>
                  <a:pt x="197230" y="682171"/>
                </a:lnTo>
                <a:cubicBezTo>
                  <a:pt x="163283" y="682171"/>
                  <a:pt x="132549" y="668411"/>
                  <a:pt x="110303" y="646165"/>
                </a:cubicBezTo>
                <a:lnTo>
                  <a:pt x="103524" y="636111"/>
                </a:lnTo>
                <a:lnTo>
                  <a:pt x="65078" y="628349"/>
                </a:lnTo>
                <a:cubicBezTo>
                  <a:pt x="26834" y="612173"/>
                  <a:pt x="0" y="574305"/>
                  <a:pt x="0" y="530169"/>
                </a:cubicBezTo>
                <a:lnTo>
                  <a:pt x="0" y="152001"/>
                </a:lnTo>
                <a:cubicBezTo>
                  <a:pt x="0" y="107865"/>
                  <a:pt x="26834" y="69997"/>
                  <a:pt x="65078" y="53821"/>
                </a:cubicBezTo>
                <a:lnTo>
                  <a:pt x="103525" y="46060"/>
                </a:lnTo>
                <a:lnTo>
                  <a:pt x="110303" y="36006"/>
                </a:lnTo>
                <a:cubicBezTo>
                  <a:pt x="132549" y="13760"/>
                  <a:pt x="163283" y="0"/>
                  <a:pt x="197230" y="0"/>
                </a:cubicBezTo>
                <a:close/>
              </a:path>
            </a:pathLst>
          </a:custGeom>
          <a:gradFill flip="none" rotWithShape="1">
            <a:gsLst>
              <a:gs pos="0">
                <a:schemeClr val="accent3">
                  <a:lumMod val="75000"/>
                </a:schemeClr>
              </a:gs>
              <a:gs pos="100000">
                <a:schemeClr val="accent3">
                  <a:lumMod val="50000"/>
                </a:schemeClr>
              </a:gs>
            </a:gsLst>
            <a:lin ang="5400000" scaled="1"/>
          </a:gradFill>
          <a:ln w="12700">
            <a:solidFill>
              <a:srgbClr val="EDCAB0"/>
            </a:solidFill>
          </a:ln>
          <a:effectLst>
            <a:outerShdw blurRad="622300" dist="330200" dir="5400000" sx="83000" sy="83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rPr>
              <a:t>桃林茶社</a:t>
            </a:r>
            <a:endParaRPr kumimoji="0" lang="zh-CN" altLang="en-US" sz="3200" b="1" i="0" u="none" strike="noStrike" kern="1200" cap="none" spc="0" normalizeH="0" baseline="0" noProof="0">
              <a:ln>
                <a:noFill/>
              </a:ln>
              <a:solidFill>
                <a:srgbClr val="FFFFFF"/>
              </a:solidFill>
              <a:effectLst/>
              <a:uLnTx/>
              <a:uFillTx/>
              <a:latin typeface="黑体" panose="02010609060101010101" charset="-122"/>
              <a:ea typeface="黑体" panose="02010609060101010101"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P spid="23" grpId="0" bldLvl="0" animBg="1"/>
      <p:bldP spid="24" grpId="0" bldLvl="0" animBg="1"/>
      <p:bldP spid="25" grpId="0" bldLvl="0" animBg="1"/>
      <p:bldP spid="26" grpId="0" bldLvl="0" animBg="1"/>
      <p:bldP spid="27" grpId="0" bldLvl="0" animBg="1"/>
      <p:bldP spid="28" grpId="0" bldLvl="0" animBg="1"/>
    </p:bldLst>
  </p:timing>
</p:sld>
</file>

<file path=ppt/tags/tag1.xml><?xml version="1.0" encoding="utf-8"?>
<p:tagLst xmlns:p="http://schemas.openxmlformats.org/presentationml/2006/main">
  <p:tag name="AS_UNIQUEID" val="6195"/>
</p:tagLst>
</file>

<file path=ppt/tags/tag10.xml><?xml version="1.0" encoding="utf-8"?>
<p:tagLst xmlns:p="http://schemas.openxmlformats.org/presentationml/2006/main">
  <p:tag name="AS_UNIQUEID" val="6205"/>
</p:tagLst>
</file>

<file path=ppt/tags/tag100.xml><?xml version="1.0" encoding="utf-8"?>
<p:tagLst xmlns:p="http://schemas.openxmlformats.org/presentationml/2006/main">
  <p:tag name="AS_UNIQUEID" val="6428"/>
</p:tagLst>
</file>

<file path=ppt/tags/tag101.xml><?xml version="1.0" encoding="utf-8"?>
<p:tagLst xmlns:p="http://schemas.openxmlformats.org/presentationml/2006/main">
  <p:tag name="AS_UNIQUEID" val="6990"/>
</p:tagLst>
</file>

<file path=ppt/tags/tag102.xml><?xml version="1.0" encoding="utf-8"?>
<p:tagLst xmlns:p="http://schemas.openxmlformats.org/presentationml/2006/main">
  <p:tag name="AS_UNIQUEID" val="795"/>
</p:tagLst>
</file>

<file path=ppt/tags/tag103.xml><?xml version="1.0" encoding="utf-8"?>
<p:tagLst xmlns:p="http://schemas.openxmlformats.org/presentationml/2006/main">
  <p:tag name="AS_UNIQUEID" val="6787"/>
</p:tagLst>
</file>

<file path=ppt/tags/tag104.xml><?xml version="1.0" encoding="utf-8"?>
<p:tagLst xmlns:p="http://schemas.openxmlformats.org/presentationml/2006/main">
  <p:tag name="AS_UNIQUEID" val="6788"/>
</p:tagLst>
</file>

<file path=ppt/tags/tag105.xml><?xml version="1.0" encoding="utf-8"?>
<p:tagLst xmlns:p="http://schemas.openxmlformats.org/presentationml/2006/main">
  <p:tag name="AS_UNIQUEID" val="6789"/>
</p:tagLst>
</file>

<file path=ppt/tags/tag106.xml><?xml version="1.0" encoding="utf-8"?>
<p:tagLst xmlns:p="http://schemas.openxmlformats.org/presentationml/2006/main">
  <p:tag name="AS_UNIQUEID" val="6793"/>
</p:tagLst>
</file>

<file path=ppt/tags/tag107.xml><?xml version="1.0" encoding="utf-8"?>
<p:tagLst xmlns:p="http://schemas.openxmlformats.org/presentationml/2006/main">
  <p:tag name="AS_UNIQUEID" val="6794"/>
</p:tagLst>
</file>

<file path=ppt/tags/tag108.xml><?xml version="1.0" encoding="utf-8"?>
<p:tagLst xmlns:p="http://schemas.openxmlformats.org/presentationml/2006/main">
  <p:tag name="AS_UNIQUEID" val="6795"/>
</p:tagLst>
</file>

<file path=ppt/tags/tag109.xml><?xml version="1.0" encoding="utf-8"?>
<p:tagLst xmlns:p="http://schemas.openxmlformats.org/presentationml/2006/main">
  <p:tag name="AS_UNIQUEID" val="6428"/>
</p:tagLst>
</file>

<file path=ppt/tags/tag11.xml><?xml version="1.0" encoding="utf-8"?>
<p:tagLst xmlns:p="http://schemas.openxmlformats.org/presentationml/2006/main">
  <p:tag name="AS_UNIQUEID" val="6207"/>
</p:tagLst>
</file>

<file path=ppt/tags/tag110.xml><?xml version="1.0" encoding="utf-8"?>
<p:tagLst xmlns:p="http://schemas.openxmlformats.org/presentationml/2006/main">
  <p:tag name="AS_UNIQUEID" val="6990"/>
</p:tagLst>
</file>

<file path=ppt/tags/tag111.xml><?xml version="1.0" encoding="utf-8"?>
<p:tagLst xmlns:p="http://schemas.openxmlformats.org/presentationml/2006/main">
  <p:tag name="AS_UNIQUEID" val="6804"/>
</p:tagLst>
</file>

<file path=ppt/tags/tag112.xml><?xml version="1.0" encoding="utf-8"?>
<p:tagLst xmlns:p="http://schemas.openxmlformats.org/presentationml/2006/main">
  <p:tag name="AS_UNIQUEID" val="6805"/>
</p:tagLst>
</file>

<file path=ppt/tags/tag113.xml><?xml version="1.0" encoding="utf-8"?>
<p:tagLst xmlns:p="http://schemas.openxmlformats.org/presentationml/2006/main">
  <p:tag name="AS_UNIQUEID" val="6522"/>
</p:tagLst>
</file>

<file path=ppt/tags/tag114.xml><?xml version="1.0" encoding="utf-8"?>
<p:tagLst xmlns:p="http://schemas.openxmlformats.org/presentationml/2006/main">
  <p:tag name="AS_UNIQUEID" val="795"/>
</p:tagLst>
</file>

<file path=ppt/tags/tag115.xml><?xml version="1.0" encoding="utf-8"?>
<p:tagLst xmlns:p="http://schemas.openxmlformats.org/presentationml/2006/main">
  <p:tag name="AS_UNIQUEID" val="6870"/>
</p:tagLst>
</file>

<file path=ppt/tags/tag116.xml><?xml version="1.0" encoding="utf-8"?>
<p:tagLst xmlns:p="http://schemas.openxmlformats.org/presentationml/2006/main">
  <p:tag name="AS_UNIQUEID" val="6870"/>
</p:tagLst>
</file>

<file path=ppt/tags/tag117.xml><?xml version="1.0" encoding="utf-8"?>
<p:tagLst xmlns:p="http://schemas.openxmlformats.org/presentationml/2006/main">
  <p:tag name="AS_UNIQUEID" val="6870"/>
</p:tagLst>
</file>

<file path=ppt/tags/tag118.xml><?xml version="1.0" encoding="utf-8"?>
<p:tagLst xmlns:p="http://schemas.openxmlformats.org/presentationml/2006/main">
  <p:tag name="AS_UNIQUEID" val="6870"/>
</p:tagLst>
</file>

<file path=ppt/tags/tag119.xml><?xml version="1.0" encoding="utf-8"?>
<p:tagLst xmlns:p="http://schemas.openxmlformats.org/presentationml/2006/main">
  <p:tag name="AS_UNIQUEID" val="6870"/>
</p:tagLst>
</file>

<file path=ppt/tags/tag12.xml><?xml version="1.0" encoding="utf-8"?>
<p:tagLst xmlns:p="http://schemas.openxmlformats.org/presentationml/2006/main">
  <p:tag name="AS_UNIQUEID" val="6208"/>
</p:tagLst>
</file>

<file path=ppt/tags/tag120.xml><?xml version="1.0" encoding="utf-8"?>
<p:tagLst xmlns:p="http://schemas.openxmlformats.org/presentationml/2006/main">
  <p:tag name="AS_UNIQUEID" val="6870"/>
</p:tagLst>
</file>

<file path=ppt/tags/tag121.xml><?xml version="1.0" encoding="utf-8"?>
<p:tagLst xmlns:p="http://schemas.openxmlformats.org/presentationml/2006/main">
  <p:tag name="AS_UNIQUEID" val="6870"/>
</p:tagLst>
</file>

<file path=ppt/tags/tag122.xml><?xml version="1.0" encoding="utf-8"?>
<p:tagLst xmlns:p="http://schemas.openxmlformats.org/presentationml/2006/main">
  <p:tag name="AS_UNIQUEID" val="6870"/>
</p:tagLst>
</file>

<file path=ppt/tags/tag123.xml><?xml version="1.0" encoding="utf-8"?>
<p:tagLst xmlns:p="http://schemas.openxmlformats.org/presentationml/2006/main">
  <p:tag name="AS_UNIQUEID" val="6838"/>
</p:tagLst>
</file>

<file path=ppt/tags/tag124.xml><?xml version="1.0" encoding="utf-8"?>
<p:tagLst xmlns:p="http://schemas.openxmlformats.org/presentationml/2006/main">
  <p:tag name="AS_UNIQUEID" val="6838"/>
</p:tagLst>
</file>

<file path=ppt/tags/tag125.xml><?xml version="1.0" encoding="utf-8"?>
<p:tagLst xmlns:p="http://schemas.openxmlformats.org/presentationml/2006/main">
  <p:tag name="AS_UNIQUEID" val="6838"/>
</p:tagLst>
</file>

<file path=ppt/tags/tag126.xml><?xml version="1.0" encoding="utf-8"?>
<p:tagLst xmlns:p="http://schemas.openxmlformats.org/presentationml/2006/main">
  <p:tag name="AS_UNIQUEID" val="6838"/>
</p:tagLst>
</file>

<file path=ppt/tags/tag127.xml><?xml version="1.0" encoding="utf-8"?>
<p:tagLst xmlns:p="http://schemas.openxmlformats.org/presentationml/2006/main">
  <p:tag name="AS_UNIQUEID" val="6518"/>
</p:tagLst>
</file>

<file path=ppt/tags/tag128.xml><?xml version="1.0" encoding="utf-8"?>
<p:tagLst xmlns:p="http://schemas.openxmlformats.org/presentationml/2006/main">
  <p:tag name="AS_UNIQUEID" val="6522"/>
</p:tagLst>
</file>

<file path=ppt/tags/tag129.xml><?xml version="1.0" encoding="utf-8"?>
<p:tagLst xmlns:p="http://schemas.openxmlformats.org/presentationml/2006/main">
  <p:tag name="AS_UNIQUEID" val="795"/>
</p:tagLst>
</file>

<file path=ppt/tags/tag13.xml><?xml version="1.0" encoding="utf-8"?>
<p:tagLst xmlns:p="http://schemas.openxmlformats.org/presentationml/2006/main">
  <p:tag name="AS_UNIQUEID" val="6209"/>
</p:tagLst>
</file>

<file path=ppt/tags/tag130.xml><?xml version="1.0" encoding="utf-8"?>
<p:tagLst xmlns:p="http://schemas.openxmlformats.org/presentationml/2006/main">
  <p:tag name="AS_UNIQUEID" val="6518"/>
</p:tagLst>
</file>

<file path=ppt/tags/tag131.xml><?xml version="1.0" encoding="utf-8"?>
<p:tagLst xmlns:p="http://schemas.openxmlformats.org/presentationml/2006/main">
  <p:tag name="AS_UNIQUEID" val="6522"/>
</p:tagLst>
</file>

<file path=ppt/tags/tag132.xml><?xml version="1.0" encoding="utf-8"?>
<p:tagLst xmlns:p="http://schemas.openxmlformats.org/presentationml/2006/main">
  <p:tag name="AS_UNIQUEID" val="795"/>
</p:tagLst>
</file>

<file path=ppt/tags/tag133.xml><?xml version="1.0" encoding="utf-8"?>
<p:tagLst xmlns:p="http://schemas.openxmlformats.org/presentationml/2006/main">
  <p:tag name="AS_UNIQUEID" val="6405"/>
</p:tagLst>
</file>

<file path=ppt/tags/tag134.xml><?xml version="1.0" encoding="utf-8"?>
<p:tagLst xmlns:p="http://schemas.openxmlformats.org/presentationml/2006/main">
  <p:tag name="AS_UNIQUEID" val="6406"/>
</p:tagLst>
</file>

<file path=ppt/tags/tag135.xml><?xml version="1.0" encoding="utf-8"?>
<p:tagLst xmlns:p="http://schemas.openxmlformats.org/presentationml/2006/main">
  <p:tag name="AS_UNIQUEID" val="6410"/>
</p:tagLst>
</file>

<file path=ppt/tags/tag136.xml><?xml version="1.0" encoding="utf-8"?>
<p:tagLst xmlns:p="http://schemas.openxmlformats.org/presentationml/2006/main">
  <p:tag name="AS_UNIQUEID" val="6411"/>
</p:tagLst>
</file>

<file path=ppt/tags/tag137.xml><?xml version="1.0" encoding="utf-8"?>
<p:tagLst xmlns:p="http://schemas.openxmlformats.org/presentationml/2006/main">
  <p:tag name="AS_UNIQUEID" val="6412"/>
</p:tagLst>
</file>

<file path=ppt/tags/tag138.xml><?xml version="1.0" encoding="utf-8"?>
<p:tagLst xmlns:p="http://schemas.openxmlformats.org/presentationml/2006/main">
  <p:tag name="AS_UNIQUEID" val="795"/>
</p:tagLst>
</file>

<file path=ppt/tags/tag139.xml><?xml version="1.0" encoding="utf-8"?>
<p:tagLst xmlns:p="http://schemas.openxmlformats.org/presentationml/2006/main">
  <p:tag name="AS_UNIQUEID" val="6891"/>
</p:tagLst>
</file>

<file path=ppt/tags/tag14.xml><?xml version="1.0" encoding="utf-8"?>
<p:tagLst xmlns:p="http://schemas.openxmlformats.org/presentationml/2006/main">
  <p:tag name="AS_UNIQUEID" val="6210"/>
</p:tagLst>
</file>

<file path=ppt/tags/tag140.xml><?xml version="1.0" encoding="utf-8"?>
<p:tagLst xmlns:p="http://schemas.openxmlformats.org/presentationml/2006/main">
  <p:tag name="AS_UNIQUEID" val="6892"/>
</p:tagLst>
</file>

<file path=ppt/tags/tag141.xml><?xml version="1.0" encoding="utf-8"?>
<p:tagLst xmlns:p="http://schemas.openxmlformats.org/presentationml/2006/main">
  <p:tag name="AS_UNIQUEID" val="6893"/>
</p:tagLst>
</file>

<file path=ppt/tags/tag142.xml><?xml version="1.0" encoding="utf-8"?>
<p:tagLst xmlns:p="http://schemas.openxmlformats.org/presentationml/2006/main">
  <p:tag name="AS_UNIQUEID" val="795"/>
</p:tagLst>
</file>

<file path=ppt/tags/tag143.xml><?xml version="1.0" encoding="utf-8"?>
<p:tagLst xmlns:p="http://schemas.openxmlformats.org/presentationml/2006/main">
  <p:tag name="AS_UNIQUEID" val="6891"/>
</p:tagLst>
</file>

<file path=ppt/tags/tag144.xml><?xml version="1.0" encoding="utf-8"?>
<p:tagLst xmlns:p="http://schemas.openxmlformats.org/presentationml/2006/main">
  <p:tag name="AS_UNIQUEID" val="6893"/>
</p:tagLst>
</file>

<file path=ppt/tags/tag145.xml><?xml version="1.0" encoding="utf-8"?>
<p:tagLst xmlns:p="http://schemas.openxmlformats.org/presentationml/2006/main">
  <p:tag name="AS_UNIQUEID" val="6892"/>
</p:tagLst>
</file>

<file path=ppt/tags/tag146.xml><?xml version="1.0" encoding="utf-8"?>
<p:tagLst xmlns:p="http://schemas.openxmlformats.org/presentationml/2006/main">
  <p:tag name="AS_UNIQUEID" val="795"/>
</p:tagLst>
</file>

<file path=ppt/tags/tag147.xml><?xml version="1.0" encoding="utf-8"?>
<p:tagLst xmlns:p="http://schemas.openxmlformats.org/presentationml/2006/main">
  <p:tag name="AS_UNIQUEID" val="6968"/>
</p:tagLst>
</file>

<file path=ppt/tags/tag148.xml><?xml version="1.0" encoding="utf-8"?>
<p:tagLst xmlns:p="http://schemas.openxmlformats.org/presentationml/2006/main">
  <p:tag name="AS_UNIQUEID" val="6406"/>
</p:tagLst>
</file>

<file path=ppt/tags/tag149.xml><?xml version="1.0" encoding="utf-8"?>
<p:tagLst xmlns:p="http://schemas.openxmlformats.org/presentationml/2006/main">
  <p:tag name="AS_UNIQUEID" val="6970"/>
</p:tagLst>
</file>

<file path=ppt/tags/tag15.xml><?xml version="1.0" encoding="utf-8"?>
<p:tagLst xmlns:p="http://schemas.openxmlformats.org/presentationml/2006/main">
  <p:tag name="AS_UNIQUEID" val="6211"/>
</p:tagLst>
</file>

<file path=ppt/tags/tag150.xml><?xml version="1.0" encoding="utf-8"?>
<p:tagLst xmlns:p="http://schemas.openxmlformats.org/presentationml/2006/main">
  <p:tag name="AS_UNIQUEID" val="6971"/>
</p:tagLst>
</file>

<file path=ppt/tags/tag151.xml><?xml version="1.0" encoding="utf-8"?>
<p:tagLst xmlns:p="http://schemas.openxmlformats.org/presentationml/2006/main">
  <p:tag name="AS_UNIQUEID" val="795"/>
</p:tagLst>
</file>

<file path=ppt/tags/tag152.xml><?xml version="1.0" encoding="utf-8"?>
<p:tagLst xmlns:p="http://schemas.openxmlformats.org/presentationml/2006/main">
  <p:tag name="AS_UNIQUEID" val="6406"/>
</p:tagLst>
</file>

<file path=ppt/tags/tag153.xml><?xml version="1.0" encoding="utf-8"?>
<p:tagLst xmlns:p="http://schemas.openxmlformats.org/presentationml/2006/main">
  <p:tag name="AS_UNIQUEID" val="6970"/>
</p:tagLst>
</file>

<file path=ppt/tags/tag154.xml><?xml version="1.0" encoding="utf-8"?>
<p:tagLst xmlns:p="http://schemas.openxmlformats.org/presentationml/2006/main">
  <p:tag name="AS_UNIQUEID" val="6892"/>
</p:tagLst>
</file>

<file path=ppt/tags/tag155.xml><?xml version="1.0" encoding="utf-8"?>
<p:tagLst xmlns:p="http://schemas.openxmlformats.org/presentationml/2006/main">
  <p:tag name="AS_UNIQUEID" val="795"/>
</p:tagLst>
</file>

<file path=ppt/tags/tag156.xml><?xml version="1.0" encoding="utf-8"?>
<p:tagLst xmlns:p="http://schemas.openxmlformats.org/presentationml/2006/main">
  <p:tag name="AS_UNIQUEID" val="6807"/>
</p:tagLst>
</file>

<file path=ppt/tags/tag157.xml><?xml version="1.0" encoding="utf-8"?>
<p:tagLst xmlns:p="http://schemas.openxmlformats.org/presentationml/2006/main">
  <p:tag name="AS_UNIQUEID" val="6808"/>
</p:tagLst>
</file>

<file path=ppt/tags/tag158.xml><?xml version="1.0" encoding="utf-8"?>
<p:tagLst xmlns:p="http://schemas.openxmlformats.org/presentationml/2006/main">
  <p:tag name="AS_UNIQUEID" val="6809"/>
</p:tagLst>
</file>

<file path=ppt/tags/tag159.xml><?xml version="1.0" encoding="utf-8"?>
<p:tagLst xmlns:p="http://schemas.openxmlformats.org/presentationml/2006/main">
  <p:tag name="AS_UNIQUEID" val="795"/>
</p:tagLst>
</file>

<file path=ppt/tags/tag16.xml><?xml version="1.0" encoding="utf-8"?>
<p:tagLst xmlns:p="http://schemas.openxmlformats.org/presentationml/2006/main">
  <p:tag name="AS_UNIQUEID" val="6213"/>
</p:tagLst>
</file>

<file path=ppt/tags/tag160.xml><?xml version="1.0" encoding="utf-8"?>
<p:tagLst xmlns:p="http://schemas.openxmlformats.org/presentationml/2006/main">
  <p:tag name="AS_UNIQUEID" val="6838"/>
</p:tagLst>
</file>

<file path=ppt/tags/tag161.xml><?xml version="1.0" encoding="utf-8"?>
<p:tagLst xmlns:p="http://schemas.openxmlformats.org/presentationml/2006/main">
  <p:tag name="AS_UNIQUEID" val="6838"/>
</p:tagLst>
</file>

<file path=ppt/tags/tag162.xml><?xml version="1.0" encoding="utf-8"?>
<p:tagLst xmlns:p="http://schemas.openxmlformats.org/presentationml/2006/main">
  <p:tag name="AS_UNIQUEID" val="6821"/>
</p:tagLst>
</file>

<file path=ppt/tags/tag163.xml><?xml version="1.0" encoding="utf-8"?>
<p:tagLst xmlns:p="http://schemas.openxmlformats.org/presentationml/2006/main">
  <p:tag name="AS_UNIQUEID" val="6821"/>
</p:tagLst>
</file>

<file path=ppt/tags/tag164.xml><?xml version="1.0" encoding="utf-8"?>
<p:tagLst xmlns:p="http://schemas.openxmlformats.org/presentationml/2006/main">
  <p:tag name="AS_UNIQUEID" val="6817"/>
  <p:tag name="KSO_WM_DIAGRAM_VIRTUALLY_FRAME" val="{&quot;height&quot;:450.5063779527559,&quot;left&quot;:32.17110236220473,&quot;top&quot;:49.64763779527559,&quot;width&quot;:853.3129133858268}"/>
</p:tagLst>
</file>

<file path=ppt/tags/tag165.xml><?xml version="1.0" encoding="utf-8"?>
<p:tagLst xmlns:p="http://schemas.openxmlformats.org/presentationml/2006/main">
  <p:tag name="AS_UNIQUEID" val="6818"/>
</p:tagLst>
</file>

<file path=ppt/tags/tag166.xml><?xml version="1.0" encoding="utf-8"?>
<p:tagLst xmlns:p="http://schemas.openxmlformats.org/presentationml/2006/main">
  <p:tag name="AS_UNIQUEID" val="6819"/>
</p:tagLst>
</file>

<file path=ppt/tags/tag167.xml><?xml version="1.0" encoding="utf-8"?>
<p:tagLst xmlns:p="http://schemas.openxmlformats.org/presentationml/2006/main">
  <p:tag name="ALIGNMENT" val="2"/>
  <p:tag name="AS_UNIQUEID" val="6820"/>
  <p:tag name="AUTOSIZE" val="1"/>
  <p:tag name="FONTBOLD" val="-1"/>
  <p:tag name="FONTCOLOR" val="13426163"/>
  <p:tag name="FONTITALIC" val="0"/>
  <p:tag name="FONTNAME" val="思源宋体 CN Heavy"/>
  <p:tag name="FONTNAMEASCII" val="思源宋体 CN Heavy"/>
  <p:tag name="FONTSIZE" val="40"/>
  <p:tag name="FONTSPACING" val="0"/>
  <p:tag name="HASTEXT" val="1"/>
  <p:tag name="HEIGHT" val="55.73906"/>
  <p:tag name="LEFT" val="648.7087"/>
  <p:tag name="LINERULEAFTER" val="0"/>
  <p:tag name="LINEVISIBLE" val="0"/>
  <p:tag name="MARGINBOTTOM" val="3.6"/>
  <p:tag name="MARGINLEFT" val="7.2"/>
  <p:tag name="MARGINRIGHT" val="7.2"/>
  <p:tag name="MARGINTOP" val="3.6"/>
  <p:tag name="NAMEASCII" val="思源宋体 CN Heavy"/>
  <p:tag name="NAMECOMPLEXSCRIPT" val="+mn-cs"/>
  <p:tag name="NAMEFAREAST" val="思源宋体 CN Heavy"/>
  <p:tag name="OFFSETHEIGHT" val="37.72276"/>
  <p:tag name="OFFSETLEFT" val="20.72589"/>
  <p:tag name="OFFSETTOP" val="8.062599"/>
  <p:tag name="OFFSETWIDTH" val="38.51772"/>
  <p:tag name="SHADOWVISIBLE" val="0"/>
  <p:tag name="SHAPEGLOW" val="0"/>
  <p:tag name="SHAPEREFLECTION" val="-2.147484E+09"/>
  <p:tag name="SHAPETHREEDVISIBLE" val="1"/>
  <p:tag name="SOFTEDGE" val="0"/>
  <p:tag name="SPACEAFTER" val="0"/>
  <p:tag name="SPACEBEFORE" val="0"/>
  <p:tag name="SPACEWITHIN" val="1"/>
  <p:tag name="T_FONTBOLD" val="-1"/>
  <p:tag name="T_FONTCOLOR" val="13426163"/>
  <p:tag name="T_FONTITALIC" val="0"/>
  <p:tag name="T_FONTNAME" val="思源宋体 CN Heavy"/>
  <p:tag name="T_FONTNAMEASCII" val="思源宋体 CN Heavy"/>
  <p:tag name="T_FONTSIZE" val="40"/>
  <p:tag name="T_FONTSPACING" val="0"/>
  <p:tag name="T_FONTUNDERLINE" val="0"/>
  <p:tag name="T_HASTEXT" val="1"/>
  <p:tag name="T_HEIGTH" val="55.73906"/>
  <p:tag name="T_LEFT" val="648.7087"/>
  <p:tag name="T_LINERULEBEFORE" val="-1"/>
  <p:tag name="T_MARGINBOTTOM" val="3.6"/>
  <p:tag name="T_MARGINLEFT" val="7.2"/>
  <p:tag name="T_MARGINRIGHT" val="7.2"/>
  <p:tag name="T_MARGINTOP" val="3.6"/>
  <p:tag name="T_NAMECOMPLEXSCRIPT" val="+mn-cs"/>
  <p:tag name="T_NAMEFAREAST" val="思源宋体 CN Heavy"/>
  <p:tag name="T_SPACEAFTER" val="0"/>
  <p:tag name="T_SPACEBEFORE" val="0"/>
  <p:tag name="T_SPACEWITHIN" val="1"/>
  <p:tag name="T_TEXT" val="谈"/>
  <p:tag name="T_TEXTALIGNMENT" val="2"/>
  <p:tag name="T_TEXTGLOW" val="0"/>
  <p:tag name="T_TEXTLINEDASHSTYLE" val="-2"/>
  <p:tag name="T_TEXTLINEFILLBACKCOLOR" val="11586285"/>
  <p:tag name="T_TEXTLINEFILLTRANSPARENCY" val="0"/>
  <p:tag name="T_TEXTLINEFORECOLOR" val="16777215"/>
  <p:tag name="T_TEXTLINEWEIGHT" val="-2.147484E+09"/>
  <p:tag name="T_TEXTREFLECTION" val="0"/>
  <p:tag name="T_TEXTSHADOWBLUR" val="4"/>
  <p:tag name="T_TEXTSHADOWOFFSETX" val="2.12132"/>
  <p:tag name="T_TEXTSHADOWOFFSETY" val="2.12132"/>
  <p:tag name="T_TEXTSHADOWSIZE" val="100"/>
  <p:tag name="T_TOP" val="46.46118"/>
  <p:tag name="T_WIDTH" val="79.9411"/>
  <p:tag name="TEXT" val="谈"/>
  <p:tag name="TEXTALIGNMENT" val="2"/>
  <p:tag name="TEXTGLOW" val="0"/>
  <p:tag name="TEXTREFLECTION" val="0"/>
  <p:tag name="TEXTSHADOWBLUR" val="4"/>
  <p:tag name="TEXTSHADOWOFFSETX" val="2.12132"/>
  <p:tag name="TEXTSHADOWOFFSETY" val="2.12132"/>
  <p:tag name="TEXTSHADOWSIZE" val="100"/>
  <p:tag name="TOP" val="46.46118"/>
  <p:tag name="WIDTH" val="79.9411"/>
  <p:tag name="WORDWRAP" val="0"/>
</p:tagLst>
</file>

<file path=ppt/tags/tag168.xml><?xml version="1.0" encoding="utf-8"?>
<p:tagLst xmlns:p="http://schemas.openxmlformats.org/presentationml/2006/main">
  <p:tag name="AS_UNIQUEID" val="6821"/>
</p:tagLst>
</file>

<file path=ppt/tags/tag169.xml><?xml version="1.0" encoding="utf-8"?>
<p:tagLst xmlns:p="http://schemas.openxmlformats.org/presentationml/2006/main">
  <p:tag name="AS_UNIQUEID" val="6822"/>
  <p:tag name="KSO_WM_DIAGRAM_VIRTUALLY_FRAME" val="{&quot;height&quot;:450.5063779527559,&quot;left&quot;:32.17110236220473,&quot;top&quot;:49.64763779527559,&quot;width&quot;:853.3129133858268}"/>
</p:tagLst>
</file>

<file path=ppt/tags/tag17.xml><?xml version="1.0" encoding="utf-8"?>
<p:tagLst xmlns:p="http://schemas.openxmlformats.org/presentationml/2006/main">
  <p:tag name="AS_UNIQUEID" val="6214"/>
</p:tagLst>
</file>

<file path=ppt/tags/tag170.xml><?xml version="1.0" encoding="utf-8"?>
<p:tagLst xmlns:p="http://schemas.openxmlformats.org/presentationml/2006/main">
  <p:tag name="AS_UNIQUEID" val="6823"/>
</p:tagLst>
</file>

<file path=ppt/tags/tag171.xml><?xml version="1.0" encoding="utf-8"?>
<p:tagLst xmlns:p="http://schemas.openxmlformats.org/presentationml/2006/main">
  <p:tag name="AS_UNIQUEID" val="6824"/>
  <p:tag name="KSO_WM_DIAGRAM_VIRTUALLY_FRAME" val="{&quot;height&quot;:450.5063779527559,&quot;left&quot;:32.17110236220473,&quot;top&quot;:49.64763779527559,&quot;width&quot;:853.3129133858268}"/>
</p:tagLst>
</file>

<file path=ppt/tags/tag172.xml><?xml version="1.0" encoding="utf-8"?>
<p:tagLst xmlns:p="http://schemas.openxmlformats.org/presentationml/2006/main">
  <p:tag name="AS_UNIQUEID" val="6825"/>
  <p:tag name="KSO_WM_DIAGRAM_VIRTUALLY_FRAME" val="{&quot;height&quot;:450.5063779527559,&quot;left&quot;:32.17110236220473,&quot;top&quot;:49.64763779527559,&quot;width&quot;:853.3129133858268}"/>
</p:tagLst>
</file>

<file path=ppt/tags/tag173.xml><?xml version="1.0" encoding="utf-8"?>
<p:tagLst xmlns:p="http://schemas.openxmlformats.org/presentationml/2006/main">
  <p:tag name="AS_UNIQUEID" val="6826"/>
  <p:tag name="KSO_WM_DIAGRAM_VIRTUALLY_FRAME" val="{&quot;height&quot;:450.5063779527559,&quot;left&quot;:32.17110236220473,&quot;top&quot;:49.64763779527559,&quot;width&quot;:853.3129133858268}"/>
</p:tagLst>
</file>

<file path=ppt/tags/tag174.xml><?xml version="1.0" encoding="utf-8"?>
<p:tagLst xmlns:p="http://schemas.openxmlformats.org/presentationml/2006/main">
  <p:tag name="AS_UNIQUEID" val="6827"/>
</p:tagLst>
</file>

<file path=ppt/tags/tag175.xml><?xml version="1.0" encoding="utf-8"?>
<p:tagLst xmlns:p="http://schemas.openxmlformats.org/presentationml/2006/main">
  <p:tag name="AS_UNIQUEID" val="6828"/>
  <p:tag name="KSO_WM_DIAGRAM_VIRTUALLY_FRAME" val="{&quot;height&quot;:450.5063779527559,&quot;left&quot;:32.17110236220473,&quot;top&quot;:49.64763779527559,&quot;width&quot;:853.3129133858268}"/>
</p:tagLst>
</file>

<file path=ppt/tags/tag176.xml><?xml version="1.0" encoding="utf-8"?>
<p:tagLst xmlns:p="http://schemas.openxmlformats.org/presentationml/2006/main">
  <p:tag name="AS_UNIQUEID" val="6829"/>
  <p:tag name="KSO_WM_DIAGRAM_VIRTUALLY_FRAME" val="{&quot;height&quot;:450.5063779527559,&quot;left&quot;:32.17110236220473,&quot;top&quot;:49.64763779527559,&quot;width&quot;:853.3129133858268}"/>
</p:tagLst>
</file>

<file path=ppt/tags/tag177.xml><?xml version="1.0" encoding="utf-8"?>
<p:tagLst xmlns:p="http://schemas.openxmlformats.org/presentationml/2006/main">
  <p:tag name="AS_UNIQUEID" val="6830"/>
  <p:tag name="KSO_WM_DIAGRAM_VIRTUALLY_FRAME" val="{&quot;height&quot;:450.5063779527559,&quot;left&quot;:32.17110236220473,&quot;top&quot;:49.64763779527559,&quot;width&quot;:853.3129133858268}"/>
</p:tagLst>
</file>

<file path=ppt/tags/tag178.xml><?xml version="1.0" encoding="utf-8"?>
<p:tagLst xmlns:p="http://schemas.openxmlformats.org/presentationml/2006/main">
  <p:tag name="AS_UNIQUEID" val="6831"/>
</p:tagLst>
</file>

<file path=ppt/tags/tag179.xml><?xml version="1.0" encoding="utf-8"?>
<p:tagLst xmlns:p="http://schemas.openxmlformats.org/presentationml/2006/main">
  <p:tag name="AS_UNIQUEID" val="6832"/>
  <p:tag name="KSO_WM_DIAGRAM_VIRTUALLY_FRAME" val="{&quot;height&quot;:450.5063779527559,&quot;left&quot;:32.17110236220473,&quot;top&quot;:49.64763779527559,&quot;width&quot;:853.3129133858268}"/>
</p:tagLst>
</file>

<file path=ppt/tags/tag18.xml><?xml version="1.0" encoding="utf-8"?>
<p:tagLst xmlns:p="http://schemas.openxmlformats.org/presentationml/2006/main">
  <p:tag name="AS_UNIQUEID" val="6215"/>
</p:tagLst>
</file>

<file path=ppt/tags/tag180.xml><?xml version="1.0" encoding="utf-8"?>
<p:tagLst xmlns:p="http://schemas.openxmlformats.org/presentationml/2006/main">
  <p:tag name="AS_UNIQUEID" val="6833"/>
  <p:tag name="KSO_WM_DIAGRAM_VIRTUALLY_FRAME" val="{&quot;height&quot;:450.5063779527559,&quot;left&quot;:32.17110236220473,&quot;top&quot;:49.64763779527559,&quot;width&quot;:853.3129133858268}"/>
</p:tagLst>
</file>

<file path=ppt/tags/tag181.xml><?xml version="1.0" encoding="utf-8"?>
<p:tagLst xmlns:p="http://schemas.openxmlformats.org/presentationml/2006/main">
  <p:tag name="AS_UNIQUEID" val="6834"/>
  <p:tag name="KSO_WM_DIAGRAM_VIRTUALLY_FRAME" val="{&quot;height&quot;:450.5063779527559,&quot;left&quot;:32.17110236220473,&quot;top&quot;:49.64763779527559,&quot;width&quot;:853.3129133858268}"/>
</p:tagLst>
</file>

<file path=ppt/tags/tag182.xml><?xml version="1.0" encoding="utf-8"?>
<p:tagLst xmlns:p="http://schemas.openxmlformats.org/presentationml/2006/main">
  <p:tag name="AS_UNIQUEID" val="6835"/>
  <p:tag name="KSO_WM_DIAGRAM_VIRTUALLY_FRAME" val="{&quot;height&quot;:450.5063779527559,&quot;left&quot;:32.17110236220473,&quot;top&quot;:49.64763779527559,&quot;width&quot;:853.3129133858268}"/>
</p:tagLst>
</file>

<file path=ppt/tags/tag183.xml><?xml version="1.0" encoding="utf-8"?>
<p:tagLst xmlns:p="http://schemas.openxmlformats.org/presentationml/2006/main">
  <p:tag name="AS_UNIQUEID" val="6836"/>
  <p:tag name="KSO_WM_DIAGRAM_VIRTUALLY_FRAME" val="{&quot;height&quot;:450.5063779527559,&quot;left&quot;:32.17110236220473,&quot;top&quot;:49.64763779527559,&quot;width&quot;:853.3129133858268}"/>
</p:tagLst>
</file>

<file path=ppt/tags/tag184.xml><?xml version="1.0" encoding="utf-8"?>
<p:tagLst xmlns:p="http://schemas.openxmlformats.org/presentationml/2006/main">
  <p:tag name="AS_UNIQUEID" val="6837"/>
</p:tagLst>
</file>

<file path=ppt/tags/tag185.xml><?xml version="1.0" encoding="utf-8"?>
<p:tagLst xmlns:p="http://schemas.openxmlformats.org/presentationml/2006/main">
  <p:tag name="AS_UNIQUEID" val="6838"/>
</p:tagLst>
</file>

<file path=ppt/tags/tag186.xml><?xml version="1.0" encoding="utf-8"?>
<p:tagLst xmlns:p="http://schemas.openxmlformats.org/presentationml/2006/main">
  <p:tag name="AS_UNIQUEID" val="6839"/>
</p:tagLst>
</file>

<file path=ppt/tags/tag187.xml><?xml version="1.0" encoding="utf-8"?>
<p:tagLst xmlns:p="http://schemas.openxmlformats.org/presentationml/2006/main">
  <p:tag name="ALIGNMENT" val="2"/>
  <p:tag name="AS_UNIQUEID" val="6840"/>
  <p:tag name="AUTOSIZE" val="1"/>
  <p:tag name="FONTBOLD" val="-1"/>
  <p:tag name="FONTCOLOR" val="13426163"/>
  <p:tag name="FONTITALIC" val="0"/>
  <p:tag name="FONTNAME" val="思源宋体 CN Heavy"/>
  <p:tag name="FONTNAMEASCII" val="思源宋体 CN Heavy"/>
  <p:tag name="FONTSIZE" val="40"/>
  <p:tag name="FONTSPACING" val="0"/>
  <p:tag name="HASTEXT" val="1"/>
  <p:tag name="HEIGHT" val="55.73906"/>
  <p:tag name="LEFT" val="231.3503"/>
  <p:tag name="LINERULEAFTER" val="0"/>
  <p:tag name="LINEVISIBLE" val="0"/>
  <p:tag name="MARGINBOTTOM" val="3.6"/>
  <p:tag name="MARGINLEFT" val="7.2"/>
  <p:tag name="MARGINRIGHT" val="7.2"/>
  <p:tag name="MARGINTOP" val="3.6"/>
  <p:tag name="NAMEASCII" val="思源宋体 CN Heavy"/>
  <p:tag name="NAMECOMPLEXSCRIPT" val="+mn-cs"/>
  <p:tag name="NAMEFAREAST" val="思源宋体 CN Heavy"/>
  <p:tag name="OFFSETHEIGHT" val="38.00095"/>
  <p:tag name="OFFSETLEFT" val="8.929932"/>
  <p:tag name="OFFSETTOP" val="7.665039"/>
  <p:tag name="OFFSETWIDTH" val="77.59205"/>
  <p:tag name="SHADOWVISIBLE" val="0"/>
  <p:tag name="SHAPEGLOW" val="0"/>
  <p:tag name="SHAPEREFLECTION" val="-2.147484E+09"/>
  <p:tag name="SHAPETHREEDVISIBLE" val="1"/>
  <p:tag name="SOFTEDGE" val="0"/>
  <p:tag name="SPACEAFTER" val="0"/>
  <p:tag name="SPACEBEFORE" val="0"/>
  <p:tag name="SPACEWITHIN" val="1"/>
  <p:tag name="T_FONTBOLD" val="-1"/>
  <p:tag name="T_FONTCOLOR" val="13426163"/>
  <p:tag name="T_FONTITALIC" val="0"/>
  <p:tag name="T_FONTNAME" val="思源宋体 CN Heavy"/>
  <p:tag name="T_FONTNAMEASCII" val="思源宋体 CN Heavy"/>
  <p:tag name="T_FONTSIZE" val="40"/>
  <p:tag name="T_FONTSPACING" val="0"/>
  <p:tag name="T_FONTUNDERLINE" val="0"/>
  <p:tag name="T_HASTEXT" val="1"/>
  <p:tag name="T_HEIGTH" val="55.73906"/>
  <p:tag name="T_LEFT" val="231.3503"/>
  <p:tag name="T_LINERULEBEFORE" val="-1"/>
  <p:tag name="T_MARGINBOTTOM" val="3.6"/>
  <p:tag name="T_MARGINLEFT" val="7.2"/>
  <p:tag name="T_MARGINRIGHT" val="7.2"/>
  <p:tag name="T_MARGINTOP" val="3.6"/>
  <p:tag name="T_NAMECOMPLEXSCRIPT" val="+mn-cs"/>
  <p:tag name="T_NAMEFAREAST" val="思源宋体 CN Heavy"/>
  <p:tag name="T_SPACEAFTER" val="0"/>
  <p:tag name="T_SPACEBEFORE" val="0"/>
  <p:tag name="T_SPACEWITHIN" val="1"/>
  <p:tag name="T_TEXT" val="风景"/>
  <p:tag name="T_TEXTALIGNMENT" val="2"/>
  <p:tag name="T_TEXTGLOW" val="0"/>
  <p:tag name="T_TEXTLINEDASHSTYLE" val="-2"/>
  <p:tag name="T_TEXTLINEFILLBACKCOLOR" val="11586285"/>
  <p:tag name="T_TEXTLINEFILLTRANSPARENCY" val="0"/>
  <p:tag name="T_TEXTLINEFORECOLOR" val="16777215"/>
  <p:tag name="T_TEXTLINEWEIGHT" val="-2.147484E+09"/>
  <p:tag name="T_TEXTREFLECTION" val="0"/>
  <p:tag name="T_TEXTSHADOWBLUR" val="4"/>
  <p:tag name="T_TEXTSHADOWOFFSETX" val="2.12132"/>
  <p:tag name="T_TEXTSHADOWOFFSETY" val="2.12132"/>
  <p:tag name="T_TEXTSHADOWSIZE" val="100"/>
  <p:tag name="T_TOP" val="48.62937"/>
  <p:tag name="T_WIDTH" val="95.32197"/>
  <p:tag name="TEXT" val="风景"/>
  <p:tag name="TEXTALIGNMENT" val="2"/>
  <p:tag name="TEXTGLOW" val="0"/>
  <p:tag name="TEXTREFLECTION" val="0"/>
  <p:tag name="TEXTSHADOWBLUR" val="4"/>
  <p:tag name="TEXTSHADOWOFFSETX" val="2.12132"/>
  <p:tag name="TEXTSHADOWOFFSETY" val="2.12132"/>
  <p:tag name="TEXTSHADOWSIZE" val="100"/>
  <p:tag name="TOP" val="48.62937"/>
  <p:tag name="WIDTH" val="95.32197"/>
  <p:tag name="WORDWRAP" val="0"/>
</p:tagLst>
</file>

<file path=ppt/tags/tag188.xml><?xml version="1.0" encoding="utf-8"?>
<p:tagLst xmlns:p="http://schemas.openxmlformats.org/presentationml/2006/main">
  <p:tag name="AS_UNIQUEID" val="6841"/>
</p:tagLst>
</file>

<file path=ppt/tags/tag189.xml><?xml version="1.0" encoding="utf-8"?>
<p:tagLst xmlns:p="http://schemas.openxmlformats.org/presentationml/2006/main">
  <p:tag name="AS_UNIQUEID" val="6842"/>
</p:tagLst>
</file>

<file path=ppt/tags/tag19.xml><?xml version="1.0" encoding="utf-8"?>
<p:tagLst xmlns:p="http://schemas.openxmlformats.org/presentationml/2006/main">
  <p:tag name="AS_UNIQUEID" val="6216"/>
</p:tagLst>
</file>

<file path=ppt/tags/tag190.xml><?xml version="1.0" encoding="utf-8"?>
<p:tagLst xmlns:p="http://schemas.openxmlformats.org/presentationml/2006/main">
  <p:tag name="ALIGNMENT" val="2"/>
  <p:tag name="AS_UNIQUEID" val="6843"/>
  <p:tag name="AUTOSIZE" val="1"/>
  <p:tag name="FONTBOLD" val="-1"/>
  <p:tag name="FONTCOLOR" val="13426163"/>
  <p:tag name="FONTITALIC" val="0"/>
  <p:tag name="FONTNAME" val="思源宋体 CN Heavy"/>
  <p:tag name="FONTNAMEASCII" val="思源宋体 CN Heavy"/>
  <p:tag name="FONTSIZE" val="80"/>
  <p:tag name="FONTSPACING" val="0"/>
  <p:tag name="HASTEXT" val="1"/>
  <p:tag name="HEIGHT" val="104.2078"/>
  <p:tag name="LEFT" val="239.9014"/>
  <p:tag name="LINERULEAFTER" val="0"/>
  <p:tag name="LINEVISIBLE" val="0"/>
  <p:tag name="MARGINBOTTOM" val="3.6"/>
  <p:tag name="MARGINLEFT" val="7.2"/>
  <p:tag name="MARGINRIGHT" val="7.2"/>
  <p:tag name="MARGINTOP" val="3.6"/>
  <p:tag name="NAMEASCII" val="思源宋体 CN Heavy"/>
  <p:tag name="NAMECOMPLEXSCRIPT" val="+mn-cs"/>
  <p:tag name="NAMEFAREAST" val="思源宋体 CN Heavy"/>
  <p:tag name="NAMEOTHER" val="微软雅黑"/>
  <p:tag name="OFFSETHEIGHT" val="75.03378"/>
  <p:tag name="OFFSETLEFT" val="0.7150421"/>
  <p:tag name="OFFSETTOP" val="13.35976"/>
  <p:tag name="OFFSETWIDTH" val="76.39795"/>
  <p:tag name="SHADOWVISIBLE" val="0"/>
  <p:tag name="SHAPEGLOW" val="0"/>
  <p:tag name="SHAPEREFLECTION" val="-2.147484E+09"/>
  <p:tag name="SHAPETHREEDVISIBLE" val="1"/>
  <p:tag name="SOFTEDGE" val="0"/>
  <p:tag name="SPACEAFTER" val="0"/>
  <p:tag name="SPACEBEFORE" val="0"/>
  <p:tag name="SPACEWITHIN" val="1"/>
  <p:tag name="T_FONTBOLD" val="-1"/>
  <p:tag name="T_FONTCOLOR" val="13426163"/>
  <p:tag name="T_FONTITALIC" val="0"/>
  <p:tag name="T_FONTNAME" val="思源宋体 CN Heavy"/>
  <p:tag name="T_FONTNAMEASCII" val="思源宋体 CN Heavy"/>
  <p:tag name="T_FONTSIZE" val="80"/>
  <p:tag name="T_FONTSPACING" val="0"/>
  <p:tag name="T_FONTUNDERLINE" val="0"/>
  <p:tag name="T_HASTEXT" val="1"/>
  <p:tag name="T_HEIGTH" val="104.2078"/>
  <p:tag name="T_LEFT" val="239.9014"/>
  <p:tag name="T_LINERULEBEFORE" val="-1"/>
  <p:tag name="T_MARGINBOTTOM" val="3.6"/>
  <p:tag name="T_MARGINLEFT" val="7.2"/>
  <p:tag name="T_MARGINRIGHT" val="7.2"/>
  <p:tag name="T_MARGINTOP" val="3.6"/>
  <p:tag name="T_NAMECOMPLEXSCRIPT" val="+mn-cs"/>
  <p:tag name="T_NAMEFAREAST" val="思源宋体 CN Heavy"/>
  <p:tag name="T_NAMEOTHER" val="微软雅黑"/>
  <p:tag name="T_SPACEAFTER" val="0"/>
  <p:tag name="T_SPACEBEFORE" val="0"/>
  <p:tag name="T_SPACEWITHIN" val="1"/>
  <p:tag name="T_TEXT" val="人"/>
  <p:tag name="T_TEXTALIGNMENT" val="2"/>
  <p:tag name="T_TEXTGLOW" val="0"/>
  <p:tag name="T_TEXTLINEDASHSTYLE" val="-2"/>
  <p:tag name="T_TEXTLINEFILLBACKCOLOR" val="11586285"/>
  <p:tag name="T_TEXTLINEFILLTRANSPARENCY" val="0"/>
  <p:tag name="T_TEXTLINEFORECOLOR" val="16777215"/>
  <p:tag name="T_TEXTLINEWEIGHT" val="-2.147484E+09"/>
  <p:tag name="T_TEXTREFLECTION" val="0"/>
  <p:tag name="T_TEXTSHADOWBLUR" val="4"/>
  <p:tag name="T_TEXTSHADOWOFFSETX" val="2.12132"/>
  <p:tag name="T_TEXTSHADOWOFFSETY" val="2.12132"/>
  <p:tag name="T_TEXTSHADOWSIZE" val="100"/>
  <p:tag name="T_TOP" val="233.5746"/>
  <p:tag name="T_WIDTH" val="76.93598"/>
  <p:tag name="TEXT" val="人"/>
  <p:tag name="TEXTALIGNMENT" val="2"/>
  <p:tag name="TEXTGLOW" val="0"/>
  <p:tag name="TEXTREFLECTION" val="0"/>
  <p:tag name="TEXTSHADOWBLUR" val="4"/>
  <p:tag name="TEXTSHADOWOFFSETX" val="2.12132"/>
  <p:tag name="TEXTSHADOWOFFSETY" val="2.12132"/>
  <p:tag name="TEXTSHADOWSIZE" val="100"/>
  <p:tag name="TOP" val="233.5746"/>
  <p:tag name="WIDTH" val="76.93598"/>
  <p:tag name="WORDWRAP" val="-1"/>
</p:tagLst>
</file>

<file path=ppt/tags/tag191.xml><?xml version="1.0" encoding="utf-8"?>
<p:tagLst xmlns:p="http://schemas.openxmlformats.org/presentationml/2006/main">
  <p:tag name="AS_UNIQUEID" val="6844"/>
</p:tagLst>
</file>

<file path=ppt/tags/tag192.xml><?xml version="1.0" encoding="utf-8"?>
<p:tagLst xmlns:p="http://schemas.openxmlformats.org/presentationml/2006/main">
  <p:tag name="AS_UNIQUEID" val="6845"/>
</p:tagLst>
</file>

<file path=ppt/tags/tag193.xml><?xml version="1.0" encoding="utf-8"?>
<p:tagLst xmlns:p="http://schemas.openxmlformats.org/presentationml/2006/main">
  <p:tag name="AS_UNIQUEID" val="6846"/>
</p:tagLst>
</file>

<file path=ppt/tags/tag194.xml><?xml version="1.0" encoding="utf-8"?>
<p:tagLst xmlns:p="http://schemas.openxmlformats.org/presentationml/2006/main">
  <p:tag name="AS_UNIQUEID" val="6847"/>
</p:tagLst>
</file>

<file path=ppt/tags/tag195.xml><?xml version="1.0" encoding="utf-8"?>
<p:tagLst xmlns:p="http://schemas.openxmlformats.org/presentationml/2006/main">
  <p:tag name="AS_UNIQUEID" val="6848"/>
  <p:tag name="KSO_WM_DIAGRAM_VIRTUALLY_FRAME" val="{&quot;height&quot;:450.5063779527559,&quot;left&quot;:32.17110236220473,&quot;top&quot;:49.64763779527559,&quot;width&quot;:853.3129133858268}"/>
</p:tagLst>
</file>

<file path=ppt/tags/tag196.xml><?xml version="1.0" encoding="utf-8"?>
<p:tagLst xmlns:p="http://schemas.openxmlformats.org/presentationml/2006/main">
  <p:tag name="AS_UNIQUEID" val="6849"/>
  <p:tag name="KSO_WM_DIAGRAM_VIRTUALLY_FRAME" val="{&quot;height&quot;:450.5063779527559,&quot;left&quot;:32.17110236220473,&quot;top&quot;:49.64763779527559,&quot;width&quot;:853.3129133858268}"/>
</p:tagLst>
</file>

<file path=ppt/tags/tag197.xml><?xml version="1.0" encoding="utf-8"?>
<p:tagLst xmlns:p="http://schemas.openxmlformats.org/presentationml/2006/main">
  <p:tag name="AS_UNIQUEID" val="6850"/>
  <p:tag name="KSO_WM_DIAGRAM_VIRTUALLY_FRAME" val="{&quot;height&quot;:450.5063779527559,&quot;left&quot;:32.17110236220473,&quot;top&quot;:49.64763779527559,&quot;width&quot;:853.3129133858268}"/>
</p:tagLst>
</file>

<file path=ppt/tags/tag198.xml><?xml version="1.0" encoding="utf-8"?>
<p:tagLst xmlns:p="http://schemas.openxmlformats.org/presentationml/2006/main">
  <p:tag name="AS_UNIQUEID" val="6851"/>
</p:tagLst>
</file>

<file path=ppt/tags/tag199.xml><?xml version="1.0" encoding="utf-8"?>
<p:tagLst xmlns:p="http://schemas.openxmlformats.org/presentationml/2006/main">
  <p:tag name="AS_UNIQUEID" val="6852"/>
</p:tagLst>
</file>

<file path=ppt/tags/tag2.xml><?xml version="1.0" encoding="utf-8"?>
<p:tagLst xmlns:p="http://schemas.openxmlformats.org/presentationml/2006/main">
  <p:tag name="AS_UNIQUEID" val="6196"/>
</p:tagLst>
</file>

<file path=ppt/tags/tag20.xml><?xml version="1.0" encoding="utf-8"?>
<p:tagLst xmlns:p="http://schemas.openxmlformats.org/presentationml/2006/main">
  <p:tag name="AS_UNIQUEID" val="6217"/>
</p:tagLst>
</file>

<file path=ppt/tags/tag200.xml><?xml version="1.0" encoding="utf-8"?>
<p:tagLst xmlns:p="http://schemas.openxmlformats.org/presentationml/2006/main">
  <p:tag name="AS_UNIQUEID" val="6853"/>
</p:tagLst>
</file>

<file path=ppt/tags/tag201.xml><?xml version="1.0" encoding="utf-8"?>
<p:tagLst xmlns:p="http://schemas.openxmlformats.org/presentationml/2006/main">
  <p:tag name="AS_UNIQUEID" val="6854"/>
</p:tagLst>
</file>

<file path=ppt/tags/tag202.xml><?xml version="1.0" encoding="utf-8"?>
<p:tagLst xmlns:p="http://schemas.openxmlformats.org/presentationml/2006/main">
  <p:tag name="AS_UNIQUEID" val="6855"/>
  <p:tag name="KSO_WM_DIAGRAM_VIRTUALLY_FRAME" val="{&quot;height&quot;:450.5063779527559,&quot;left&quot;:32.17110236220473,&quot;top&quot;:49.64763779527559,&quot;width&quot;:853.3129133858268}"/>
</p:tagLst>
</file>

<file path=ppt/tags/tag203.xml><?xml version="1.0" encoding="utf-8"?>
<p:tagLst xmlns:p="http://schemas.openxmlformats.org/presentationml/2006/main">
  <p:tag name="AS_UNIQUEID" val="6856"/>
</p:tagLst>
</file>

<file path=ppt/tags/tag204.xml><?xml version="1.0" encoding="utf-8"?>
<p:tagLst xmlns:p="http://schemas.openxmlformats.org/presentationml/2006/main">
  <p:tag name="AS_UNIQUEID" val="6857"/>
</p:tagLst>
</file>

<file path=ppt/tags/tag205.xml><?xml version="1.0" encoding="utf-8"?>
<p:tagLst xmlns:p="http://schemas.openxmlformats.org/presentationml/2006/main">
  <p:tag name="AS_UNIQUEID" val="6858"/>
</p:tagLst>
</file>

<file path=ppt/tags/tag206.xml><?xml version="1.0" encoding="utf-8"?>
<p:tagLst xmlns:p="http://schemas.openxmlformats.org/presentationml/2006/main">
  <p:tag name="AS_UNIQUEID" val="795"/>
</p:tagLst>
</file>

<file path=ppt/tags/tag207.xml><?xml version="1.0" encoding="utf-8"?>
<p:tagLst xmlns:p="http://schemas.openxmlformats.org/presentationml/2006/main">
  <p:tag name="AS_UNIQUEID" val="6272"/>
</p:tagLst>
</file>

<file path=ppt/tags/tag208.xml><?xml version="1.0" encoding="utf-8"?>
<p:tagLst xmlns:p="http://schemas.openxmlformats.org/presentationml/2006/main">
  <p:tag name="AS_UNIQUEID" val="6273"/>
</p:tagLst>
</file>

<file path=ppt/tags/tag209.xml><?xml version="1.0" encoding="utf-8"?>
<p:tagLst xmlns:p="http://schemas.openxmlformats.org/presentationml/2006/main">
  <p:tag name="AS_UNIQUEID" val="6274"/>
</p:tagLst>
</file>

<file path=ppt/tags/tag21.xml><?xml version="1.0" encoding="utf-8"?>
<p:tagLst xmlns:p="http://schemas.openxmlformats.org/presentationml/2006/main">
  <p:tag name="AS_UNIQUEID" val="6218"/>
</p:tagLst>
</file>

<file path=ppt/tags/tag210.xml><?xml version="1.0" encoding="utf-8"?>
<p:tagLst xmlns:p="http://schemas.openxmlformats.org/presentationml/2006/main">
  <p:tag name="AS_UNIQUEID" val="6275"/>
</p:tagLst>
</file>

<file path=ppt/tags/tag211.xml><?xml version="1.0" encoding="utf-8"?>
<p:tagLst xmlns:p="http://schemas.openxmlformats.org/presentationml/2006/main">
  <p:tag name="AS_UNIQUEID" val="6276"/>
</p:tagLst>
</file>

<file path=ppt/tags/tag212.xml><?xml version="1.0" encoding="utf-8"?>
<p:tagLst xmlns:p="http://schemas.openxmlformats.org/presentationml/2006/main">
  <p:tag name="AS_UNIQUEID" val="6277"/>
</p:tagLst>
</file>

<file path=ppt/tags/tag213.xml><?xml version="1.0" encoding="utf-8"?>
<p:tagLst xmlns:p="http://schemas.openxmlformats.org/presentationml/2006/main">
  <p:tag name="AS_OS" val="Unix 3.10 unknown"/>
  <p:tag name="AS_RELEASE_DATE" val="2023.03.31"/>
  <p:tag name="AS_TITLE" val="Aspose.Slides for Java"/>
  <p:tag name="AS_VERSION" val="23.3"/>
  <p:tag name="RESOURCE_RECORD_KEY" val="{&quot;71&quot;:[76235680055]}"/>
</p:tagLst>
</file>

<file path=ppt/tags/tag22.xml><?xml version="1.0" encoding="utf-8"?>
<p:tagLst xmlns:p="http://schemas.openxmlformats.org/presentationml/2006/main">
  <p:tag name="AS_UNIQUEID" val="6220"/>
</p:tagLst>
</file>

<file path=ppt/tags/tag23.xml><?xml version="1.0" encoding="utf-8"?>
<p:tagLst xmlns:p="http://schemas.openxmlformats.org/presentationml/2006/main">
  <p:tag name="AS_UNIQUEID" val="6221"/>
</p:tagLst>
</file>

<file path=ppt/tags/tag24.xml><?xml version="1.0" encoding="utf-8"?>
<p:tagLst xmlns:p="http://schemas.openxmlformats.org/presentationml/2006/main">
  <p:tag name="AS_UNIQUEID" val="6222"/>
</p:tagLst>
</file>

<file path=ppt/tags/tag25.xml><?xml version="1.0" encoding="utf-8"?>
<p:tagLst xmlns:p="http://schemas.openxmlformats.org/presentationml/2006/main">
  <p:tag name="AS_UNIQUEID" val="6223"/>
</p:tagLst>
</file>

<file path=ppt/tags/tag26.xml><?xml version="1.0" encoding="utf-8"?>
<p:tagLst xmlns:p="http://schemas.openxmlformats.org/presentationml/2006/main">
  <p:tag name="AS_UNIQUEID" val="6224"/>
</p:tagLst>
</file>

<file path=ppt/tags/tag27.xml><?xml version="1.0" encoding="utf-8"?>
<p:tagLst xmlns:p="http://schemas.openxmlformats.org/presentationml/2006/main">
  <p:tag name="AS_UNIQUEID" val="6225"/>
</p:tagLst>
</file>

<file path=ppt/tags/tag28.xml><?xml version="1.0" encoding="utf-8"?>
<p:tagLst xmlns:p="http://schemas.openxmlformats.org/presentationml/2006/main">
  <p:tag name="AS_UNIQUEID" val="6226"/>
</p:tagLst>
</file>

<file path=ppt/tags/tag29.xml><?xml version="1.0" encoding="utf-8"?>
<p:tagLst xmlns:p="http://schemas.openxmlformats.org/presentationml/2006/main">
  <p:tag name="AS_UNIQUEID" val="6227"/>
</p:tagLst>
</file>

<file path=ppt/tags/tag3.xml><?xml version="1.0" encoding="utf-8"?>
<p:tagLst xmlns:p="http://schemas.openxmlformats.org/presentationml/2006/main">
  <p:tag name="AS_UNIQUEID" val="6197"/>
</p:tagLst>
</file>

<file path=ppt/tags/tag30.xml><?xml version="1.0" encoding="utf-8"?>
<p:tagLst xmlns:p="http://schemas.openxmlformats.org/presentationml/2006/main">
  <p:tag name="AS_UNIQUEID" val="6229"/>
</p:tagLst>
</file>

<file path=ppt/tags/tag31.xml><?xml version="1.0" encoding="utf-8"?>
<p:tagLst xmlns:p="http://schemas.openxmlformats.org/presentationml/2006/main">
  <p:tag name="AS_UNIQUEID" val="6230"/>
</p:tagLst>
</file>

<file path=ppt/tags/tag32.xml><?xml version="1.0" encoding="utf-8"?>
<p:tagLst xmlns:p="http://schemas.openxmlformats.org/presentationml/2006/main">
  <p:tag name="AS_UNIQUEID" val="6231"/>
</p:tagLst>
</file>

<file path=ppt/tags/tag33.xml><?xml version="1.0" encoding="utf-8"?>
<p:tagLst xmlns:p="http://schemas.openxmlformats.org/presentationml/2006/main">
  <p:tag name="AS_UNIQUEID" val="6232"/>
</p:tagLst>
</file>

<file path=ppt/tags/tag34.xml><?xml version="1.0" encoding="utf-8"?>
<p:tagLst xmlns:p="http://schemas.openxmlformats.org/presentationml/2006/main">
  <p:tag name="AS_UNIQUEID" val="6234"/>
</p:tagLst>
</file>

<file path=ppt/tags/tag35.xml><?xml version="1.0" encoding="utf-8"?>
<p:tagLst xmlns:p="http://schemas.openxmlformats.org/presentationml/2006/main">
  <p:tag name="AS_UNIQUEID" val="6235"/>
</p:tagLst>
</file>

<file path=ppt/tags/tag36.xml><?xml version="1.0" encoding="utf-8"?>
<p:tagLst xmlns:p="http://schemas.openxmlformats.org/presentationml/2006/main">
  <p:tag name="AS_UNIQUEID" val="6236"/>
</p:tagLst>
</file>

<file path=ppt/tags/tag37.xml><?xml version="1.0" encoding="utf-8"?>
<p:tagLst xmlns:p="http://schemas.openxmlformats.org/presentationml/2006/main">
  <p:tag name="AS_UNIQUEID" val="6238"/>
</p:tagLst>
</file>

<file path=ppt/tags/tag38.xml><?xml version="1.0" encoding="utf-8"?>
<p:tagLst xmlns:p="http://schemas.openxmlformats.org/presentationml/2006/main">
  <p:tag name="AS_UNIQUEID" val="6239"/>
</p:tagLst>
</file>

<file path=ppt/tags/tag39.xml><?xml version="1.0" encoding="utf-8"?>
<p:tagLst xmlns:p="http://schemas.openxmlformats.org/presentationml/2006/main">
  <p:tag name="AS_UNIQUEID" val="6240"/>
</p:tagLst>
</file>

<file path=ppt/tags/tag4.xml><?xml version="1.0" encoding="utf-8"?>
<p:tagLst xmlns:p="http://schemas.openxmlformats.org/presentationml/2006/main">
  <p:tag name="AS_UNIQUEID" val="6198"/>
</p:tagLst>
</file>

<file path=ppt/tags/tag40.xml><?xml version="1.0" encoding="utf-8"?>
<p:tagLst xmlns:p="http://schemas.openxmlformats.org/presentationml/2006/main">
  <p:tag name="AS_UNIQUEID" val="6241"/>
</p:tagLst>
</file>

<file path=ppt/tags/tag41.xml><?xml version="1.0" encoding="utf-8"?>
<p:tagLst xmlns:p="http://schemas.openxmlformats.org/presentationml/2006/main">
  <p:tag name="AS_UNIQUEID" val="6242"/>
</p:tagLst>
</file>

<file path=ppt/tags/tag42.xml><?xml version="1.0" encoding="utf-8"?>
<p:tagLst xmlns:p="http://schemas.openxmlformats.org/presentationml/2006/main">
  <p:tag name="AS_UNIQUEID" val="6243"/>
</p:tagLst>
</file>

<file path=ppt/tags/tag43.xml><?xml version="1.0" encoding="utf-8"?>
<p:tagLst xmlns:p="http://schemas.openxmlformats.org/presentationml/2006/main">
  <p:tag name="AS_UNIQUEID" val="6245"/>
</p:tagLst>
</file>

<file path=ppt/tags/tag44.xml><?xml version="1.0" encoding="utf-8"?>
<p:tagLst xmlns:p="http://schemas.openxmlformats.org/presentationml/2006/main">
  <p:tag name="AS_UNIQUEID" val="6246"/>
</p:tagLst>
</file>

<file path=ppt/tags/tag45.xml><?xml version="1.0" encoding="utf-8"?>
<p:tagLst xmlns:p="http://schemas.openxmlformats.org/presentationml/2006/main">
  <p:tag name="AS_UNIQUEID" val="6247"/>
</p:tagLst>
</file>

<file path=ppt/tags/tag46.xml><?xml version="1.0" encoding="utf-8"?>
<p:tagLst xmlns:p="http://schemas.openxmlformats.org/presentationml/2006/main">
  <p:tag name="AS_UNIQUEID" val="6248"/>
</p:tagLst>
</file>

<file path=ppt/tags/tag47.xml><?xml version="1.0" encoding="utf-8"?>
<p:tagLst xmlns:p="http://schemas.openxmlformats.org/presentationml/2006/main">
  <p:tag name="AS_UNIQUEID" val="6249"/>
</p:tagLst>
</file>

<file path=ppt/tags/tag48.xml><?xml version="1.0" encoding="utf-8"?>
<p:tagLst xmlns:p="http://schemas.openxmlformats.org/presentationml/2006/main">
  <p:tag name="AS_UNIQUEID" val="6250"/>
</p:tagLst>
</file>

<file path=ppt/tags/tag49.xml><?xml version="1.0" encoding="utf-8"?>
<p:tagLst xmlns:p="http://schemas.openxmlformats.org/presentationml/2006/main">
  <p:tag name="AS_UNIQUEID" val="6252"/>
</p:tagLst>
</file>

<file path=ppt/tags/tag5.xml><?xml version="1.0" encoding="utf-8"?>
<p:tagLst xmlns:p="http://schemas.openxmlformats.org/presentationml/2006/main">
  <p:tag name="AS_UNIQUEID" val="6199"/>
</p:tagLst>
</file>

<file path=ppt/tags/tag50.xml><?xml version="1.0" encoding="utf-8"?>
<p:tagLst xmlns:p="http://schemas.openxmlformats.org/presentationml/2006/main">
  <p:tag name="AS_UNIQUEID" val="6253"/>
</p:tagLst>
</file>

<file path=ppt/tags/tag51.xml><?xml version="1.0" encoding="utf-8"?>
<p:tagLst xmlns:p="http://schemas.openxmlformats.org/presentationml/2006/main">
  <p:tag name="AS_UNIQUEID" val="6254"/>
</p:tagLst>
</file>

<file path=ppt/tags/tag52.xml><?xml version="1.0" encoding="utf-8"?>
<p:tagLst xmlns:p="http://schemas.openxmlformats.org/presentationml/2006/main">
  <p:tag name="AS_UNIQUEID" val="6255"/>
</p:tagLst>
</file>

<file path=ppt/tags/tag53.xml><?xml version="1.0" encoding="utf-8"?>
<p:tagLst xmlns:p="http://schemas.openxmlformats.org/presentationml/2006/main">
  <p:tag name="AS_UNIQUEID" val="6256"/>
</p:tagLst>
</file>

<file path=ppt/tags/tag54.xml><?xml version="1.0" encoding="utf-8"?>
<p:tagLst xmlns:p="http://schemas.openxmlformats.org/presentationml/2006/main">
  <p:tag name="AS_UNIQUEID" val="6258"/>
</p:tagLst>
</file>

<file path=ppt/tags/tag55.xml><?xml version="1.0" encoding="utf-8"?>
<p:tagLst xmlns:p="http://schemas.openxmlformats.org/presentationml/2006/main">
  <p:tag name="AS_UNIQUEID" val="6259"/>
</p:tagLst>
</file>

<file path=ppt/tags/tag56.xml><?xml version="1.0" encoding="utf-8"?>
<p:tagLst xmlns:p="http://schemas.openxmlformats.org/presentationml/2006/main">
  <p:tag name="AS_UNIQUEID" val="6260"/>
</p:tagLst>
</file>

<file path=ppt/tags/tag57.xml><?xml version="1.0" encoding="utf-8"?>
<p:tagLst xmlns:p="http://schemas.openxmlformats.org/presentationml/2006/main">
  <p:tag name="AS_UNIQUEID" val="6261"/>
</p:tagLst>
</file>

<file path=ppt/tags/tag58.xml><?xml version="1.0" encoding="utf-8"?>
<p:tagLst xmlns:p="http://schemas.openxmlformats.org/presentationml/2006/main">
  <p:tag name="AS_UNIQUEID" val="6262"/>
</p:tagLst>
</file>

<file path=ppt/tags/tag59.xml><?xml version="1.0" encoding="utf-8"?>
<p:tagLst xmlns:p="http://schemas.openxmlformats.org/presentationml/2006/main">
  <p:tag name="AS_UNIQUEID" val="6265"/>
</p:tagLst>
</file>

<file path=ppt/tags/tag6.xml><?xml version="1.0" encoding="utf-8"?>
<p:tagLst xmlns:p="http://schemas.openxmlformats.org/presentationml/2006/main">
  <p:tag name="AS_UNIQUEID" val="6201"/>
</p:tagLst>
</file>

<file path=ppt/tags/tag60.xml><?xml version="1.0" encoding="utf-8"?>
<p:tagLst xmlns:p="http://schemas.openxmlformats.org/presentationml/2006/main">
  <p:tag name="AS_UNIQUEID" val="6266"/>
</p:tagLst>
</file>

<file path=ppt/tags/tag61.xml><?xml version="1.0" encoding="utf-8"?>
<p:tagLst xmlns:p="http://schemas.openxmlformats.org/presentationml/2006/main">
  <p:tag name="AS_UNIQUEID" val="6267"/>
</p:tagLst>
</file>

<file path=ppt/tags/tag62.xml><?xml version="1.0" encoding="utf-8"?>
<p:tagLst xmlns:p="http://schemas.openxmlformats.org/presentationml/2006/main">
  <p:tag name="AS_UNIQUEID" val="6268"/>
</p:tagLst>
</file>

<file path=ppt/tags/tag63.xml><?xml version="1.0" encoding="utf-8"?>
<p:tagLst xmlns:p="http://schemas.openxmlformats.org/presentationml/2006/main">
  <p:tag name="AS_UNIQUEID" val="6269"/>
</p:tagLst>
</file>

<file path=ppt/tags/tag64.xml><?xml version="1.0" encoding="utf-8"?>
<p:tagLst xmlns:p="http://schemas.openxmlformats.org/presentationml/2006/main">
  <p:tag name="AS_UNIQUEID" val="6270"/>
</p:tagLst>
</file>

<file path=ppt/tags/tag65.xml><?xml version="1.0" encoding="utf-8"?>
<p:tagLst xmlns:p="http://schemas.openxmlformats.org/presentationml/2006/main">
  <p:tag name="AS_UNIQUEID" val="6279"/>
</p:tagLst>
</file>

<file path=ppt/tags/tag66.xml><?xml version="1.0" encoding="utf-8"?>
<p:tagLst xmlns:p="http://schemas.openxmlformats.org/presentationml/2006/main">
  <p:tag name="AS_UNIQUEID" val="6280"/>
</p:tagLst>
</file>

<file path=ppt/tags/tag67.xml><?xml version="1.0" encoding="utf-8"?>
<p:tagLst xmlns:p="http://schemas.openxmlformats.org/presentationml/2006/main">
  <p:tag name="AS_UNIQUEID" val="6281"/>
</p:tagLst>
</file>

<file path=ppt/tags/tag68.xml><?xml version="1.0" encoding="utf-8"?>
<p:tagLst xmlns:p="http://schemas.openxmlformats.org/presentationml/2006/main">
  <p:tag name="AS_UNIQUEID" val="6282"/>
</p:tagLst>
</file>

<file path=ppt/tags/tag69.xml><?xml version="1.0" encoding="utf-8"?>
<p:tagLst xmlns:p="http://schemas.openxmlformats.org/presentationml/2006/main">
  <p:tag name="AS_UNIQUEID" val="6283"/>
</p:tagLst>
</file>

<file path=ppt/tags/tag7.xml><?xml version="1.0" encoding="utf-8"?>
<p:tagLst xmlns:p="http://schemas.openxmlformats.org/presentationml/2006/main">
  <p:tag name="AS_UNIQUEID" val="6202"/>
</p:tagLst>
</file>

<file path=ppt/tags/tag70.xml><?xml version="1.0" encoding="utf-8"?>
<p:tagLst xmlns:p="http://schemas.openxmlformats.org/presentationml/2006/main">
  <p:tag name="AS_UNIQUEID" val="6284"/>
</p:tagLst>
</file>

<file path=ppt/tags/tag71.xml><?xml version="1.0" encoding="utf-8"?>
<p:tagLst xmlns:p="http://schemas.openxmlformats.org/presentationml/2006/main">
  <p:tag name="AS_UNIQUEID" val="6285"/>
</p:tagLst>
</file>

<file path=ppt/tags/tag72.xml><?xml version="1.0" encoding="utf-8"?>
<p:tagLst xmlns:p="http://schemas.openxmlformats.org/presentationml/2006/main">
  <p:tag name="AS_UNIQUEID" val="6286"/>
</p:tagLst>
</file>

<file path=ppt/tags/tag73.xml><?xml version="1.0" encoding="utf-8"?>
<p:tagLst xmlns:p="http://schemas.openxmlformats.org/presentationml/2006/main">
  <p:tag name="AS_UNIQUEID" val="6287"/>
</p:tagLst>
</file>

<file path=ppt/tags/tag74.xml><?xml version="1.0" encoding="utf-8"?>
<p:tagLst xmlns:p="http://schemas.openxmlformats.org/presentationml/2006/main">
  <p:tag name="AS_UNIQUEID" val="6288"/>
</p:tagLst>
</file>

<file path=ppt/tags/tag75.xml><?xml version="1.0" encoding="utf-8"?>
<p:tagLst xmlns:p="http://schemas.openxmlformats.org/presentationml/2006/main">
  <p:tag name="AS_UNIQUEID" val="6289"/>
</p:tagLst>
</file>

<file path=ppt/tags/tag76.xml><?xml version="1.0" encoding="utf-8"?>
<p:tagLst xmlns:p="http://schemas.openxmlformats.org/presentationml/2006/main">
  <p:tag name="AS_UNIQUEID" val="6290"/>
</p:tagLst>
</file>

<file path=ppt/tags/tag77.xml><?xml version="1.0" encoding="utf-8"?>
<p:tagLst xmlns:p="http://schemas.openxmlformats.org/presentationml/2006/main">
  <p:tag name="AS_UNIQUEID" val="6324"/>
</p:tagLst>
</file>

<file path=ppt/tags/tag78.xml><?xml version="1.0" encoding="utf-8"?>
<p:tagLst xmlns:p="http://schemas.openxmlformats.org/presentationml/2006/main">
  <p:tag name="AS_UNIQUEID" val="6325"/>
</p:tagLst>
</file>

<file path=ppt/tags/tag79.xml><?xml version="1.0" encoding="utf-8"?>
<p:tagLst xmlns:p="http://schemas.openxmlformats.org/presentationml/2006/main">
  <p:tag name="AS_UNIQUEID" val="6326"/>
</p:tagLst>
</file>

<file path=ppt/tags/tag8.xml><?xml version="1.0" encoding="utf-8"?>
<p:tagLst xmlns:p="http://schemas.openxmlformats.org/presentationml/2006/main">
  <p:tag name="AS_UNIQUEID" val="6203"/>
</p:tagLst>
</file>

<file path=ppt/tags/tag80.xml><?xml version="1.0" encoding="utf-8"?>
<p:tagLst xmlns:p="http://schemas.openxmlformats.org/presentationml/2006/main">
  <p:tag name="AS_UNIQUEID" val="6327"/>
</p:tagLst>
</file>

<file path=ppt/tags/tag81.xml><?xml version="1.0" encoding="utf-8"?>
<p:tagLst xmlns:p="http://schemas.openxmlformats.org/presentationml/2006/main">
  <p:tag name="AS_UNIQUEID" val="6328"/>
</p:tagLst>
</file>

<file path=ppt/tags/tag82.xml><?xml version="1.0" encoding="utf-8"?>
<p:tagLst xmlns:p="http://schemas.openxmlformats.org/presentationml/2006/main">
  <p:tag name="AS_UNIQUEID" val="6329"/>
</p:tagLst>
</file>

<file path=ppt/tags/tag83.xml><?xml version="1.0" encoding="utf-8"?>
<p:tagLst xmlns:p="http://schemas.openxmlformats.org/presentationml/2006/main">
  <p:tag name="AS_UNIQUEID" val="6332"/>
  <p:tag name="KSO_WM_DIAGRAM_VIRTUALLY_FRAME" val="{&quot;height&quot;:570.3275590551182,&quot;left&quot;:0,&quot;top&quot;:-4.5474735088646414e-14,&quot;width&quot;:960}"/>
</p:tagLst>
</file>

<file path=ppt/tags/tag84.xml><?xml version="1.0" encoding="utf-8"?>
<p:tagLst xmlns:p="http://schemas.openxmlformats.org/presentationml/2006/main">
  <p:tag name="AS_UNIQUEID" val="6357"/>
  <p:tag name="KSO_WM_DIAGRAM_VIRTUALLY_FRAME" val="{&quot;height&quot;:570.3275590551182,&quot;left&quot;:0,&quot;top&quot;:-4.5474735088646414e-14,&quot;width&quot;:960}"/>
</p:tagLst>
</file>

<file path=ppt/tags/tag85.xml><?xml version="1.0" encoding="utf-8"?>
<p:tagLst xmlns:p="http://schemas.openxmlformats.org/presentationml/2006/main">
  <p:tag name="AS_UNIQUEID" val="6358"/>
  <p:tag name="KSO_WM_DIAGRAM_VIRTUALLY_FRAME" val="{&quot;height&quot;:570.3275590551182,&quot;left&quot;:0,&quot;top&quot;:-4.5474735088646414e-14,&quot;width&quot;:960}"/>
</p:tagLst>
</file>

<file path=ppt/tags/tag86.xml><?xml version="1.0" encoding="utf-8"?>
<p:tagLst xmlns:p="http://schemas.openxmlformats.org/presentationml/2006/main">
  <p:tag name="AS_UNIQUEID" val="6359"/>
  <p:tag name="KSO_WM_DIAGRAM_VIRTUALLY_FRAME" val="{&quot;height&quot;:570.3275590551182,&quot;left&quot;:0,&quot;top&quot;:-4.5474735088646414e-14,&quot;width&quot;:960}"/>
</p:tagLst>
</file>

<file path=ppt/tags/tag87.xml><?xml version="1.0" encoding="utf-8"?>
<p:tagLst xmlns:p="http://schemas.openxmlformats.org/presentationml/2006/main">
  <p:tag name="AS_UNIQUEID" val="6481"/>
  <p:tag name="KSO_WM_DIAGRAM_VIRTUALLY_FRAME" val="{&quot;height&quot;:338,&quot;left&quot;:38.974960629921256,&quot;top&quot;:112.8275590551181,&quot;width&quot;:871.9}"/>
</p:tagLst>
</file>

<file path=ppt/tags/tag88.xml><?xml version="1.0" encoding="utf-8"?>
<p:tagLst xmlns:p="http://schemas.openxmlformats.org/presentationml/2006/main">
  <p:tag name="AS_UNIQUEID" val="795"/>
</p:tagLst>
</file>

<file path=ppt/tags/tag89.xml><?xml version="1.0" encoding="utf-8"?>
<p:tagLst xmlns:p="http://schemas.openxmlformats.org/presentationml/2006/main">
  <p:tag name="TABLE_ENDDRAG_ORIGIN_RECT" val="833*302"/>
  <p:tag name="TABLE_ENDDRAG_RECT" val="62*180*833*302"/>
</p:tagLst>
</file>

<file path=ppt/tags/tag9.xml><?xml version="1.0" encoding="utf-8"?>
<p:tagLst xmlns:p="http://schemas.openxmlformats.org/presentationml/2006/main">
  <p:tag name="AS_UNIQUEID" val="6204"/>
</p:tagLst>
</file>

<file path=ppt/tags/tag90.xml><?xml version="1.0" encoding="utf-8"?>
<p:tagLst xmlns:p="http://schemas.openxmlformats.org/presentationml/2006/main">
  <p:tag name="TABLE_ENDDRAG_ORIGIN_RECT" val="917*455"/>
  <p:tag name="TABLE_ENDDRAG_RECT" val="22*69*917*455"/>
</p:tagLst>
</file>

<file path=ppt/tags/tag91.xml><?xml version="1.0" encoding="utf-8"?>
<p:tagLst xmlns:p="http://schemas.openxmlformats.org/presentationml/2006/main">
  <p:tag name="AS_UNIQUEID" val="6990"/>
</p:tagLst>
</file>

<file path=ppt/tags/tag92.xml><?xml version="1.0" encoding="utf-8"?>
<p:tagLst xmlns:p="http://schemas.openxmlformats.org/presentationml/2006/main">
  <p:tag name="AS_UNIQUEID" val="795"/>
</p:tagLst>
</file>

<file path=ppt/tags/tag93.xml><?xml version="1.0" encoding="utf-8"?>
<p:tagLst xmlns:p="http://schemas.openxmlformats.org/presentationml/2006/main">
  <p:tag name="AS_UNIQUEID" val="803"/>
</p:tagLst>
</file>

<file path=ppt/tags/tag94.xml><?xml version="1.0" encoding="utf-8"?>
<p:tagLst xmlns:p="http://schemas.openxmlformats.org/presentationml/2006/main">
  <p:tag name="AS_UNIQUEID" val="804"/>
</p:tagLst>
</file>

<file path=ppt/tags/tag95.xml><?xml version="1.0" encoding="utf-8"?>
<p:tagLst xmlns:p="http://schemas.openxmlformats.org/presentationml/2006/main">
  <p:tag name="AS_UNIQUEID" val="805"/>
</p:tagLst>
</file>

<file path=ppt/tags/tag96.xml><?xml version="1.0" encoding="utf-8"?>
<p:tagLst xmlns:p="http://schemas.openxmlformats.org/presentationml/2006/main">
  <p:tag name="AS_UNIQUEID" val="806"/>
</p:tagLst>
</file>

<file path=ppt/tags/tag97.xml><?xml version="1.0" encoding="utf-8"?>
<p:tagLst xmlns:p="http://schemas.openxmlformats.org/presentationml/2006/main">
  <p:tag name="AS_UNIQUEID" val="807"/>
</p:tagLst>
</file>

<file path=ppt/tags/tag98.xml><?xml version="1.0" encoding="utf-8"?>
<p:tagLst xmlns:p="http://schemas.openxmlformats.org/presentationml/2006/main">
  <p:tag name="AS_UNIQUEID" val="808"/>
</p:tagLst>
</file>

<file path=ppt/tags/tag99.xml><?xml version="1.0" encoding="utf-8"?>
<p:tagLst xmlns:p="http://schemas.openxmlformats.org/presentationml/2006/main">
  <p:tag name="AS_UNIQUEID" val="6522"/>
</p:tagLst>
</file>

<file path=ppt/theme/theme1.xml><?xml version="1.0" encoding="utf-8"?>
<a:theme xmlns:a="http://schemas.openxmlformats.org/drawingml/2006/main" name="1_WPS">
  <a:themeElements>
    <a:clrScheme name="">
      <a:dk1>
        <a:srgbClr val="000000"/>
      </a:dk1>
      <a:lt1>
        <a:srgbClr val="FFFFFF"/>
      </a:lt1>
      <a:dk2>
        <a:srgbClr val="4E3B30"/>
      </a:dk2>
      <a:lt2>
        <a:srgbClr val="FFFBF5"/>
      </a:lt2>
      <a:accent1>
        <a:srgbClr val="E5A35B"/>
      </a:accent1>
      <a:accent2>
        <a:srgbClr val="BD6F55"/>
      </a:accent2>
      <a:accent3>
        <a:srgbClr val="AB7669"/>
      </a:accent3>
      <a:accent4>
        <a:srgbClr val="BD8A54"/>
      </a:accent4>
      <a:accent5>
        <a:srgbClr val="A59874"/>
      </a:accent5>
      <a:accent6>
        <a:srgbClr val="C7833F"/>
      </a:accent6>
      <a:hlink>
        <a:srgbClr val="AD1F1F"/>
      </a:hlink>
      <a:folHlink>
        <a:srgbClr val="FFC42F"/>
      </a:folHlink>
    </a:clrScheme>
    <a:fontScheme name="">
      <a:majorFont>
        <a:latin typeface="黑体"/>
        <a:ea typeface="黑体"/>
        <a:cs typeface="Arial"/>
      </a:majorFont>
      <a:minorFont>
        <a:latin typeface="黑体"/>
        <a:ea typeface="黑体"/>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3173</Words>
  <Application>WPS 演示</Application>
  <PresentationFormat/>
  <Paragraphs>277</Paragraphs>
  <Slides>18</Slides>
  <Notes>1</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18</vt:i4>
      </vt:variant>
    </vt:vector>
  </HeadingPairs>
  <TitlesOfParts>
    <vt:vector size="31" baseType="lpstr">
      <vt:lpstr>Arial</vt:lpstr>
      <vt:lpstr>宋体</vt:lpstr>
      <vt:lpstr>Wingdings</vt:lpstr>
      <vt:lpstr>Calibri</vt:lpstr>
      <vt:lpstr>微软雅黑</vt:lpstr>
      <vt:lpstr>华文仿宋</vt:lpstr>
      <vt:lpstr>黑体</vt:lpstr>
      <vt:lpstr>方正清刻本悦宋简体</vt:lpstr>
      <vt:lpstr>方正柳公权楷书 简</vt:lpstr>
      <vt:lpstr>楷体</vt:lpstr>
      <vt:lpstr>Arial Unicode MS</vt:lpstr>
      <vt:lpstr>Times New Roman</vt:lpstr>
      <vt:lpstr>1_WPS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崔宁靖</cp:lastModifiedBy>
  <cp:revision>10</cp:revision>
  <cp:lastPrinted>2025-11-14T11:21:00Z</cp:lastPrinted>
  <dcterms:created xsi:type="dcterms:W3CDTF">2025-11-14T11:21:00Z</dcterms:created>
  <dcterms:modified xsi:type="dcterms:W3CDTF">2026-07-01T01:36:45Z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3F3B2F6266F74CECB11E32DAFD21250E_13</vt:lpwstr>
  </property>
  <property fmtid="{D5CDD505-2E9C-101B-9397-08002B2CF9AE}" pid="7" name="KSOProductBuildVer">
    <vt:lpwstr>2052-12.1.0.26895</vt:lpwstr>
  </property>
</Properties>
</file>