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3"/>
    <p:sldMasterId id="2147483667" r:id="rId4"/>
  </p:sldMasterIdLst>
  <p:notesMasterIdLst>
    <p:notesMasterId r:id="rId7"/>
  </p:notesMasterIdLst>
  <p:sldIdLst>
    <p:sldId id="568" r:id="rId5"/>
    <p:sldId id="620" r:id="rId6"/>
    <p:sldId id="641" r:id="rId8"/>
    <p:sldId id="271" r:id="rId9"/>
    <p:sldId id="344" r:id="rId10"/>
    <p:sldId id="636" r:id="rId11"/>
    <p:sldId id="637" r:id="rId12"/>
    <p:sldId id="638" r:id="rId13"/>
    <p:sldId id="644" r:id="rId14"/>
    <p:sldId id="538" r:id="rId15"/>
    <p:sldId id="646" r:id="rId16"/>
    <p:sldId id="639" r:id="rId17"/>
    <p:sldId id="578" r:id="rId18"/>
    <p:sldId id="647" r:id="rId19"/>
    <p:sldId id="579" r:id="rId20"/>
    <p:sldId id="601" r:id="rId21"/>
    <p:sldId id="640" r:id="rId22"/>
    <p:sldId id="649" r:id="rId23"/>
    <p:sldId id="609" r:id="rId24"/>
    <p:sldId id="619" r:id="rId25"/>
    <p:sldId id="642" r:id="rId26"/>
    <p:sldId id="614" r:id="rId27"/>
    <p:sldId id="606" r:id="rId28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杜B格小生" initials="杜B格小生" lastIdx="0" clrIdx="0"/>
  <p:cmAuthor id="1" name="Lu Yeqiu" initials="L" lastIdx="0" clrIdx="0"/>
  <p:cmAuthor id="2" name="作者" initials="A" lastIdx="0" clrIdx="1"/>
  <p:cmAuthor id="3" name="Author" initials="A" lastIdx="0" clrIdx="2"/>
  <p:cmAuthor id="4" name="王习习" initials="王" lastIdx="0" clrIdx="0"/>
  <p:cmAuthor id="5" name="hp" initials="h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17" autoAdjust="0"/>
    <p:restoredTop sz="82256" autoAdjust="0"/>
  </p:normalViewPr>
  <p:slideViewPr>
    <p:cSldViewPr snapToGrid="0" showGuides="1">
      <p:cViewPr>
        <p:scale>
          <a:sx n="66" d="100"/>
          <a:sy n="66" d="100"/>
        </p:scale>
        <p:origin x="1541" y="187"/>
      </p:cViewPr>
      <p:guideLst>
        <p:guide orient="horz" pos="205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3" Type="http://schemas.openxmlformats.org/officeDocument/2006/relationships/tags" Target="tags/tag215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4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BF1AC-3F4A-4F5E-895E-39C84FC5A78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tags" Target="../tags/tag12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B1190207-0793-4749-AC41-0B35562AF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B1190207-0793-4749-AC41-0B35562AFF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317DAB-34F4-4679-99B2-045FAEBCE2C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14.xml"/><Relationship Id="rId3" Type="http://schemas.openxmlformats.org/officeDocument/2006/relationships/image" Target="../media/image5.jpeg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image" Target="../media/image7.png"/><Relationship Id="rId4" Type="http://schemas.openxmlformats.org/officeDocument/2006/relationships/tags" Target="../tags/tag40.xml"/><Relationship Id="rId3" Type="http://schemas.openxmlformats.org/officeDocument/2006/relationships/image" Target="../media/image6.png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55.xml"/><Relationship Id="rId3" Type="http://schemas.openxmlformats.org/officeDocument/2006/relationships/image" Target="../media/image10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tags" Target="../tags/tag56.xml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tags" Target="../tags/tag57.xml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13.png"/><Relationship Id="rId4" Type="http://schemas.openxmlformats.org/officeDocument/2006/relationships/tags" Target="../tags/tag70.xml"/><Relationship Id="rId3" Type="http://schemas.openxmlformats.org/officeDocument/2006/relationships/image" Target="../media/image12.png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image" Target="../media/image12.png"/><Relationship Id="rId4" Type="http://schemas.openxmlformats.org/officeDocument/2006/relationships/tags" Target="../tags/tag76.xml"/><Relationship Id="rId3" Type="http://schemas.openxmlformats.org/officeDocument/2006/relationships/image" Target="../media/image14.png"/><Relationship Id="rId2" Type="http://schemas.openxmlformats.org/officeDocument/2006/relationships/tags" Target="../tags/tag75.xm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image" Target="../media/image13.png"/><Relationship Id="rId4" Type="http://schemas.openxmlformats.org/officeDocument/2006/relationships/tags" Target="../tags/tag82.xml"/><Relationship Id="rId3" Type="http://schemas.openxmlformats.org/officeDocument/2006/relationships/image" Target="../media/image12.png"/><Relationship Id="rId2" Type="http://schemas.openxmlformats.org/officeDocument/2006/relationships/tags" Target="../tags/tag81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6.xml"/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61b73424d49a46aa8a31714db153848a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-118110" y="-102235"/>
            <a:ext cx="12310110" cy="6960235"/>
          </a:xfrm>
          <a:prstGeom prst="rect">
            <a:avLst/>
          </a:prstGeom>
        </p:spPr>
      </p:pic>
      <p:sp>
        <p:nvSpPr>
          <p:cNvPr id="2" name="矩形 1"/>
          <p:cNvSpPr/>
          <p:nvPr userDrawn="1">
            <p:custDataLst>
              <p:tags r:id="rId4"/>
            </p:custDataLst>
          </p:nvPr>
        </p:nvSpPr>
        <p:spPr>
          <a:xfrm>
            <a:off x="206912" y="281354"/>
            <a:ext cx="11660065" cy="6295292"/>
          </a:xfrm>
          <a:prstGeom prst="rect">
            <a:avLst/>
          </a:prstGeom>
          <a:solidFill>
            <a:schemeClr val="bg1">
              <a:alpha val="67000"/>
            </a:schemeClr>
          </a:solidFill>
          <a:ln w="28575">
            <a:solidFill>
              <a:srgbClr val="339966">
                <a:alpha val="6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D610D3AB-2163-4DB6-88A8-5EAA73FFB5A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8A14A7C3-7C25-4FE3-9413-F895BA545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95A7763-550C-487E-83F3-8DAC1E98710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E09162-089F-40F8-81E7-53132DE0972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FCA9DB-04CF-48B3-89A3-80FC133733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D70FF7-F1BE-4345-B292-BBFC20CF823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63110" y="4407109"/>
            <a:ext cx="10363471" cy="1362137"/>
          </a:xfrm>
        </p:spPr>
        <p:txBody>
          <a:bodyPr lIns="87554" tIns="43778" rIns="87554" bIns="43778" anchor="t"/>
          <a:lstStyle>
            <a:lvl1pPr algn="l">
              <a:defRPr sz="54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63110" y="2906849"/>
            <a:ext cx="10363471" cy="1500255"/>
          </a:xfrm>
        </p:spPr>
        <p:txBody>
          <a:bodyPr lIns="87554" tIns="43778" rIns="87554" bIns="43778"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153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312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4594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618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772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931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3084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244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8" y="6356649"/>
            <a:ext cx="2844874" cy="366200"/>
          </a:xfrm>
        </p:spPr>
        <p:txBody>
          <a:bodyPr lIns="87554" tIns="43778" rIns="87554" bIns="4377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102D13-023C-493B-946F-6334B1550202}" type="datetimeFigureOut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11" y="6356649"/>
            <a:ext cx="3860900" cy="366200"/>
          </a:xfrm>
        </p:spPr>
        <p:txBody>
          <a:bodyPr lIns="87554" tIns="43778" rIns="87554" bIns="4377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30" y="6356649"/>
            <a:ext cx="2844874" cy="366200"/>
          </a:xfrm>
        </p:spPr>
        <p:txBody>
          <a:bodyPr lIns="87554" tIns="43778" rIns="87554" bIns="4377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027665-4685-4CFB-A4DF-574C5BBB6387}" type="slidenum">
              <a:rPr lang="zh-CN" altLang="en-US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图片 1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30" y="159172"/>
            <a:ext cx="784762" cy="626477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078992" y="245418"/>
            <a:ext cx="10405872" cy="453984"/>
          </a:xfrm>
          <a:prstGeom prst="rect">
            <a:avLst/>
          </a:prstGeom>
        </p:spPr>
        <p:txBody>
          <a:bodyPr/>
          <a:lstStyle>
            <a:lvl1pPr>
              <a:defRPr sz="28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3"/>
            </p:custDataLst>
          </p:nvPr>
        </p:nvSpPr>
        <p:spPr>
          <a:xfrm>
            <a:off x="8325228" y="6545427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     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  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精美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 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            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工作总结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www.1ppt.com/xiazai/zongjie/ 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工作计划：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www.1ppt.com/xiazai/jihua/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商务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www.1ppt.com/moban/shangwu/  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个人简历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www.1ppt.com/xiazai/jianli/ 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毕业答辩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www.1ppt.com/xiazai/dabian/  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工作汇报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：</a:t>
            </a:r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www.1ppt.com/xiazai/huibao/   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en-US" altLang="zh-CN" sz="1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r="13414"/>
          <a:stretch>
            <a:fillRect/>
          </a:stretch>
        </p:blipFill>
        <p:spPr>
          <a:xfrm rot="16200000">
            <a:off x="2667001" y="-2667000"/>
            <a:ext cx="6858001" cy="12191999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C524015D-1D18-4C1A-998E-C84069655A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70100137-5C78-4F45-9B63-AC3D09DB6A0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图片 1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8790" y="2448550"/>
            <a:ext cx="4389120" cy="1960901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图片 1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7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8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  <p:custDataLst>
              <p:tags r:id="rId2"/>
            </p:custDataLst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969FB4-13F5-4FBB-B112-7F877A01715C}" type="slidenum">
              <a:rPr lang="en-US" altLang="en-US"/>
            </a:fld>
            <a:endParaRPr lang="en-US" altLang="en-US"/>
          </a:p>
        </p:txBody>
      </p:sp>
      <p:sp>
        <p:nvSpPr>
          <p:cNvPr id="3" name="日期占位符 1"/>
          <p:cNvSpPr>
            <a:spLocks noGrp="1" noChangeArrowheads="1"/>
          </p:cNvSpPr>
          <p:nvPr>
            <p:ph type="dt" sz="half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 noChangeArrowheads="1"/>
          </p:cNvSpPr>
          <p:nvPr>
            <p:ph type="sldNum" sz="quarter" idx="10"/>
            <p:custDataLst>
              <p:tags r:id="rId2"/>
            </p:custDataLst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969FB4-13F5-4FBB-B112-7F877A01715C}" type="slidenum">
              <a:rPr lang="en-US" altLang="en-US"/>
            </a:fld>
            <a:endParaRPr lang="en-US" altLang="en-US"/>
          </a:p>
        </p:txBody>
      </p:sp>
      <p:sp>
        <p:nvSpPr>
          <p:cNvPr id="3" name="日期占位符 1"/>
          <p:cNvSpPr>
            <a:spLocks noGrp="1" noChangeArrowheads="1"/>
          </p:cNvSpPr>
          <p:nvPr>
            <p:ph type="dt" sz="half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810930" y="410178"/>
            <a:ext cx="7256623" cy="4750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 i="1"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8" y="0"/>
            <a:ext cx="961391" cy="12818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6" r="7960"/>
          <a:stretch>
            <a:fillRect/>
          </a:stretch>
        </p:blipFill>
        <p:spPr>
          <a:xfrm>
            <a:off x="9390563" y="0"/>
            <a:ext cx="2801437" cy="2858947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65967" y="281354"/>
            <a:ext cx="11660065" cy="6295292"/>
          </a:xfrm>
          <a:prstGeom prst="rect">
            <a:avLst/>
          </a:prstGeom>
          <a:solidFill>
            <a:schemeClr val="bg1">
              <a:alpha val="67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61b73424d49a46aa8a31714db153848a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-118110" y="-102235"/>
            <a:ext cx="12310110" cy="696023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image" Target="../media/image4.png"/><Relationship Id="rId7" Type="http://schemas.openxmlformats.org/officeDocument/2006/relationships/tags" Target="../tags/tag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24" Type="http://schemas.openxmlformats.org/officeDocument/2006/relationships/tags" Target="../tags/tag53.xml"/><Relationship Id="rId23" Type="http://schemas.openxmlformats.org/officeDocument/2006/relationships/tags" Target="../tags/tag52.xml"/><Relationship Id="rId22" Type="http://schemas.openxmlformats.org/officeDocument/2006/relationships/image" Target="../media/image4.png"/><Relationship Id="rId21" Type="http://schemas.openxmlformats.org/officeDocument/2006/relationships/tags" Target="../tags/tag51.xml"/><Relationship Id="rId20" Type="http://schemas.openxmlformats.org/officeDocument/2006/relationships/tags" Target="../tags/tag50.xml"/><Relationship Id="rId2" Type="http://schemas.openxmlformats.org/officeDocument/2006/relationships/slideLayout" Target="../slideLayouts/slideLayout8.xml"/><Relationship Id="rId19" Type="http://schemas.openxmlformats.org/officeDocument/2006/relationships/tags" Target="../tags/tag49.xml"/><Relationship Id="rId18" Type="http://schemas.openxmlformats.org/officeDocument/2006/relationships/tags" Target="../tags/tag48.xml"/><Relationship Id="rId17" Type="http://schemas.openxmlformats.org/officeDocument/2006/relationships/image" Target="file:///D:\qq&#25991;&#20214;\712321467\Image\C2C\Image2\%7b75232B38-A165-1FB7-499C-2E1C792CACB5%7d.png" TargetMode="External"/><Relationship Id="rId16" Type="http://schemas.openxmlformats.org/officeDocument/2006/relationships/image" Target="../media/image9.png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image" Target="../media/image8.png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8" Type="http://schemas.openxmlformats.org/officeDocument/2006/relationships/theme" Target="../theme/theme3.xml"/><Relationship Id="rId17" Type="http://schemas.openxmlformats.org/officeDocument/2006/relationships/tags" Target="../tags/tag94.xml"/><Relationship Id="rId16" Type="http://schemas.openxmlformats.org/officeDocument/2006/relationships/tags" Target="../tags/tag93.xml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4.png"/><Relationship Id="rId13" Type="http://schemas.openxmlformats.org/officeDocument/2006/relationships/tags" Target="../tags/tag92.xml"/><Relationship Id="rId12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5" name="图片 1073743875" descr="学科网 zxxk.com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14"/>
            </p:custDataLst>
          </p:nvPr>
        </p:nvSpPr>
        <p:spPr>
          <a:xfrm>
            <a:off x="-33655" y="-25400"/>
            <a:ext cx="12235815" cy="6974205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5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6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9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0" name="图片 1073743875" descr="学科网 zxxk.com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2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97.xml"/><Relationship Id="rId4" Type="http://schemas.openxmlformats.org/officeDocument/2006/relationships/image" Target="../media/image16.png"/><Relationship Id="rId3" Type="http://schemas.openxmlformats.org/officeDocument/2006/relationships/tags" Target="../tags/tag96.xml"/><Relationship Id="rId2" Type="http://schemas.openxmlformats.org/officeDocument/2006/relationships/image" Target="../media/image15.jpeg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62.xml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63.xml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4.png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4.png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24.png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" Type="http://schemas.openxmlformats.org/officeDocument/2006/relationships/image" Target="../media/image25.png"/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177.xml"/><Relationship Id="rId4" Type="http://schemas.openxmlformats.org/officeDocument/2006/relationships/image" Target="../media/image26.png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image" Target="../media/image17.png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0" Type="http://schemas.openxmlformats.org/officeDocument/2006/relationships/notesSlide" Target="../notesSlides/notesSlide1.xml"/><Relationship Id="rId2" Type="http://schemas.openxmlformats.org/officeDocument/2006/relationships/tags" Target="../tags/tag99.xml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112.xml"/><Relationship Id="rId17" Type="http://schemas.openxmlformats.org/officeDocument/2006/relationships/tags" Target="../tags/tag111.xml"/><Relationship Id="rId16" Type="http://schemas.openxmlformats.org/officeDocument/2006/relationships/image" Target="../media/image19.png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image" Target="../media/image18.png"/><Relationship Id="rId10" Type="http://schemas.openxmlformats.org/officeDocument/2006/relationships/tags" Target="../tags/tag106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image" Target="../media/image28.png"/><Relationship Id="rId1" Type="http://schemas.openxmlformats.org/officeDocument/2006/relationships/tags" Target="../tags/tag195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30.png"/><Relationship Id="rId11" Type="http://schemas.openxmlformats.org/officeDocument/2006/relationships/tags" Target="../tags/tag208.xml"/><Relationship Id="rId10" Type="http://schemas.openxmlformats.org/officeDocument/2006/relationships/image" Target="../media/image29.png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tags" Target="../tags/tag122.xml"/><Relationship Id="rId7" Type="http://schemas.openxmlformats.org/officeDocument/2006/relationships/tags" Target="../tags/tag121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4" Type="http://schemas.openxmlformats.org/officeDocument/2006/relationships/image" Target="../media/image20.png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24.xml"/><Relationship Id="rId1" Type="http://schemas.openxmlformats.org/officeDocument/2006/relationships/tags" Target="../tags/tag11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1.jpeg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51.xml"/><Relationship Id="rId1" Type="http://schemas.openxmlformats.org/officeDocument/2006/relationships/tags" Target="../tags/tag14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6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980"/>
            <a:ext cx="12192000" cy="61700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90" y="994410"/>
            <a:ext cx="9028430" cy="161417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006840" y="2985135"/>
            <a:ext cx="272923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陆 游</a:t>
            </a:r>
            <a:endParaRPr lang="zh-CN" altLang="en-US" sz="6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55624" y="0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楼一夜听春雨，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深巷明朝卖杏花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53490" y="2456180"/>
            <a:ext cx="9684385" cy="13220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“一夜” ：春雨绵绵，彻夜不止，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sym typeface="+mn-ea"/>
              </a:rPr>
              <a:t>雨声点滴入耳，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诗人彻夜无眠。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雨声添愁。</a:t>
            </a:r>
            <a:endParaRPr lang="zh-CN" altLang="en-US" sz="40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55625" y="0"/>
            <a:ext cx="11382375" cy="783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楼一夜听春雨，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深巷明朝卖杏花。</a:t>
            </a:r>
            <a:endParaRPr lang="zh-CN" altLang="en-US" sz="4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10510" y="1416685"/>
            <a:ext cx="6336665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由今夜雨声悬想的明朝市井风光。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5625" y="2593340"/>
            <a:ext cx="10872470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春雨初霁，深巷之中，卖花之声此起彼伏，临安城内，士民安乐，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春光明媚，市井和暖，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一派江南承平景象。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22345" y="5762625"/>
            <a:ext cx="58648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sym typeface="+mn-ea"/>
              </a:rPr>
              <a:t>诗人内心的孤峭与悲凉。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上下箭头 5"/>
          <p:cNvSpPr/>
          <p:nvPr/>
        </p:nvSpPr>
        <p:spPr>
          <a:xfrm>
            <a:off x="5735955" y="4262755"/>
            <a:ext cx="485775" cy="1216660"/>
          </a:xfrm>
          <a:prstGeom prst="up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6" grpId="0" animBg="1"/>
      <p:bldP spid="6" grpId="1" animBg="1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342974" y="415597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矮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纸斜行闲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作草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，晴窗细乳戏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分茶</a:t>
            </a:r>
            <a:endParaRPr lang="zh-CN" altLang="en-US" sz="4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13134" y="3166999"/>
            <a:ext cx="7857802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</a:t>
            </a:r>
            <a:r>
              <a:rPr lang="zh-CN" altLang="en-US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草、分茶</a:t>
            </a:r>
            <a:r>
              <a:rPr lang="en-US" altLang="zh-CN" sz="4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----</a:t>
            </a:r>
            <a:r>
              <a:rPr lang="zh-CN" altLang="en-US" sz="4800" b="1" dirty="0" smtClean="0"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闲雅生活</a:t>
            </a:r>
            <a:endParaRPr lang="zh-CN" altLang="en-US" sz="4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976992" y="2754987"/>
            <a:ext cx="2841155" cy="245496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405130" y="0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矮</a:t>
            </a:r>
            <a:r>
              <a:rPr lang="zh-CN" altLang="en-US" sz="4400" b="1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纸</a:t>
            </a:r>
            <a:r>
              <a:rPr lang="zh-CN" altLang="en-US" sz="4400" b="1" dirty="0">
                <a:solidFill>
                  <a:srgbClr val="FF0000"/>
                </a:solidFill>
                <a:highlight>
                  <a:srgbClr val="00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斜行</a:t>
            </a:r>
            <a:r>
              <a:rPr lang="zh-CN" altLang="en-US" sz="4400" b="1" dirty="0">
                <a:solidFill>
                  <a:srgbClr val="FF0000"/>
                </a:solidFill>
                <a:highlight>
                  <a:srgbClr val="0000FF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闲作草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晴窗细乳戏分茶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41710" y="4929175"/>
            <a:ext cx="2613247" cy="19288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74570" y="2489200"/>
            <a:ext cx="9070340" cy="20612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非奏章文檄，非经国大文，只是寻常短笺小纸，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写字随意潦草，落笔歪斜散漫，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喻指诗人虽有济世之才，却无可用之处，只能在无关紧要的笔墨间消磨岁月。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3765" y="2366645"/>
            <a:ext cx="626745" cy="2748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矮纸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斜行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405130" y="0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矮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纸斜行闲作草，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晴窗细乳戏分茶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093325" y="5058410"/>
            <a:ext cx="2098675" cy="15494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50490" y="1449070"/>
            <a:ext cx="8547735" cy="164655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非悠然自适之闲，而是被投闲置散、无事可为之闲。国家多事之秋，本应奔走国事，却身居小楼，终日无事， “闲”，体现出落寞。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95905" y="3538855"/>
            <a:ext cx="7876540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“草书虽是积学乃成，不可率意辄书。”；“匆匆不暇草书” 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3250" y="5058410"/>
            <a:ext cx="8349615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古人以忙不暇草，陆游以闲惟作草，一忙一闲之间，壮志空抛之悲，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3250" y="1737360"/>
            <a:ext cx="17545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“闲”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5265" y="3724910"/>
            <a:ext cx="23241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作草</a:t>
            </a:r>
            <a:r>
              <a:rPr lang="en-US" altLang="zh-CN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endParaRPr lang="en-US" altLang="zh-CN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55625" y="222885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矮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纸斜行闲作草，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晴窗细乳戏分茶</a:t>
            </a:r>
            <a:endParaRPr lang="zh-CN" altLang="en-US" sz="4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r="-80" b="9923"/>
          <a:stretch>
            <a:fillRect/>
          </a:stretch>
        </p:blipFill>
        <p:spPr>
          <a:xfrm>
            <a:off x="7989900" y="3560548"/>
            <a:ext cx="4120185" cy="3018687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340610" y="1991995"/>
            <a:ext cx="9074785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指诗人</a:t>
            </a:r>
            <a:r>
              <a:rPr lang="zh-CN" altLang="en-US" sz="32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闲坐在雨过天晴的窗前烹茶，戏玩茶面上的乳白色泡沫，做茶百戏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这种极其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费时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的事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。可见</a:t>
            </a:r>
            <a:r>
              <a:rPr lang="zh-CN" altLang="en-US" sz="32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闲适无聊</a:t>
            </a:r>
            <a:r>
              <a:rPr lang="zh-CN" altLang="en-US" sz="32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-206" y="4144010"/>
            <a:ext cx="7815480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茶百戏又称分茶、水丹青、汤戏、茶戏等等，是一种以研膏茶为原料，采用“下汤运匕”即汤瓶注汤或用茶匙加水，用清水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使茶汤幻变图案的独特技艺。</a:t>
            </a:r>
            <a:endParaRPr lang="zh-CN" altLang="en-US" sz="32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2334260"/>
            <a:ext cx="1870710" cy="671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晴窗细乳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555625" y="222885"/>
            <a:ext cx="1138237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矮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纸斜行闲作草，晴窗细乳戏分茶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192385" y="4688840"/>
            <a:ext cx="1861820" cy="1960245"/>
          </a:xfrm>
          <a:prstGeom prst="rect">
            <a:avLst/>
          </a:prstGeom>
        </p:spPr>
      </p:pic>
      <p:sp>
        <p:nvSpPr>
          <p:cNvPr id="6" name="矩形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7660" y="2122170"/>
            <a:ext cx="8527415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609600">
              <a:lnSpc>
                <a:spcPct val="90000"/>
              </a:lnSpc>
              <a:spcBef>
                <a:spcPts val="1000"/>
              </a:spcBef>
              <a:buSzTx/>
              <a:buFont typeface="Arial" panose="020B0604020202020204" pitchFamily="34" charset="0"/>
              <a:buChar char="•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SzTx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>
              <a:lnSpc>
                <a:spcPct val="90000"/>
              </a:lnSpc>
              <a:spcBef>
                <a:spcPts val="500"/>
              </a:spcBef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>
              <a:lnSpc>
                <a:spcPct val="90000"/>
              </a:lnSpc>
              <a:spcBef>
                <a:spcPts val="500"/>
              </a:spcBef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Tx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zh-CN" b="1" dirty="0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 </a:t>
            </a:r>
            <a:r>
              <a:rPr lang="en-US" altLang="zh-CN" sz="3600" b="1" dirty="0">
                <a:solidFill>
                  <a:srgbClr val="0000FF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zh-CN" altLang="zh-CN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诗人到了京城，不去结交权贵，却独自呆在客邸里以“作草”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、</a:t>
            </a:r>
            <a:r>
              <a:rPr lang="zh-CN" altLang="zh-CN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“分茶”消磨时光，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表面上看，是</a:t>
            </a: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闲适恬静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的境界，其实是诗人</a:t>
            </a:r>
            <a:r>
              <a:rPr lang="zh-CN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借事抒情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，通过</a:t>
            </a:r>
            <a:r>
              <a:rPr lang="zh-CN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细节描写的手法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，</a:t>
            </a:r>
            <a:r>
              <a:rPr lang="zh-CN" altLang="zh-CN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从</a:t>
            </a:r>
            <a:r>
              <a:rPr lang="zh-CN" altLang="zh-CN" sz="3600" b="1" dirty="0">
                <a:solidFill>
                  <a:schemeClr val="tx1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侧面</a:t>
            </a:r>
            <a:r>
              <a:rPr lang="zh-CN" altLang="zh-CN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揭露了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他</a:t>
            </a:r>
            <a:r>
              <a:rPr lang="zh-CN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对</a:t>
            </a:r>
            <a:r>
              <a:rPr lang="zh-CN" altLang="zh-CN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政治的</a:t>
            </a:r>
            <a:r>
              <a:rPr lang="zh-CN" alt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不满，以及</a:t>
            </a:r>
            <a:r>
              <a:rPr lang="zh-CN" altLang="zh-CN" sz="3600" b="1" dirty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Wingdings" panose="05000000000000000000" pitchFamily="2" charset="2"/>
              </a:rPr>
              <a:t>对官场生活的厌倦。</a:t>
            </a:r>
            <a:endParaRPr lang="zh-CN" altLang="zh-CN" sz="3600" b="1" dirty="0">
              <a:solidFill>
                <a:srgbClr val="FF0000"/>
              </a:solidFill>
              <a:highlight>
                <a:srgbClr val="FFFF00"/>
              </a:highlight>
              <a:latin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555625" y="222885"/>
            <a:ext cx="11382375" cy="7912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素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衣莫起风尘叹</a:t>
            </a:r>
            <a:r>
              <a:rPr lang="zh-CN" altLang="en-US" sz="4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，犹及清明可到家</a:t>
            </a:r>
            <a:endParaRPr lang="zh-CN" altLang="en-US" sz="4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0" y="1462157"/>
            <a:ext cx="12192000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 </a:t>
            </a:r>
            <a:r>
              <a:rPr lang="zh-CN" altLang="en-US" sz="2800" b="1" u="sng" dirty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用典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。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陆机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《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为顾彦先赠妇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》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：“京洛多风尘，素衣化为缁。”</a:t>
            </a:r>
            <a:r>
              <a: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意思说京都风尘</a:t>
            </a:r>
            <a:r>
              <a:rPr lang="en-US" altLang="zh-CN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会把人的白衣裳变黑</a:t>
            </a:r>
            <a:r>
              <a:rPr lang="zh-CN" altLang="en-US" sz="28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Wingdings" panose="05000000000000000000" pitchFamily="2" charset="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0" y="5253355"/>
            <a:ext cx="12192000" cy="11404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noProof="0" dirty="0" err="1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字魂59号-创粗黑" panose="00000500000000000000" pitchFamily="2" charset="-122"/>
              </a:rPr>
              <a:t>陆游这里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以典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明志，</a:t>
            </a:r>
            <a:r>
              <a:rPr lang="en-US" altLang="zh-CN" sz="2800" b="1" noProof="0" dirty="0" err="1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字魂59号-创粗黑" panose="00000500000000000000" pitchFamily="2" charset="-122"/>
              </a:rPr>
              <a:t>反用其意，</a:t>
            </a:r>
            <a:r>
              <a:rPr lang="en-US" altLang="zh-CN" sz="2800" b="1" noProof="0" dirty="0" err="1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说不会受到京华的坏风气的影响，</a:t>
            </a:r>
            <a:r>
              <a:rPr lang="en-US" altLang="zh-CN" sz="2800" b="1" noProof="0" dirty="0" err="1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表明</a:t>
            </a:r>
            <a:r>
              <a:rPr lang="en-US" altLang="zh-CN" sz="2800" b="1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诗人持守清洁而不想沾染京都官场污浊</a:t>
            </a:r>
            <a:r>
              <a:rPr lang="en-US" altLang="zh-CN" sz="2800" b="1" noProof="0" dirty="0" err="1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+mn-ea"/>
              </a:rPr>
              <a:t>的态度</a:t>
            </a:r>
            <a:r>
              <a:rPr lang="en-US" altLang="zh-CN" sz="2800" b="1" noProof="0" dirty="0" smtClean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华文楷体" panose="02010600040101010101" charset="-122"/>
                <a:sym typeface="字魂59号-创粗黑" panose="00000500000000000000" pitchFamily="2" charset="-122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2764790"/>
            <a:ext cx="11818620" cy="7378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25425" indent="-225425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素衣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：原指白色的衣服，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常代指布衣之士或贫寒读书人，比喻清白的操守。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225425" indent="-225425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 </a:t>
            </a:r>
            <a:endParaRPr lang="zh-CN" altLang="en-US" sz="32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Wingdings" panose="05000000000000000000" pitchFamily="2" charset="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56000" y="4404360"/>
            <a:ext cx="4290695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>
                <a:solidFill>
                  <a:srgbClr val="00B0F0"/>
                </a:solidFill>
              </a:rPr>
              <a:t>“莫起风尘染素衣之叹”</a:t>
            </a:r>
            <a:endParaRPr lang="zh-CN" altLang="en-US" sz="3200">
              <a:solidFill>
                <a:srgbClr val="00B0F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3616325"/>
            <a:ext cx="114020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风尘：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指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羁旅风霜之苦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Wingdings" panose="05000000000000000000" pitchFamily="2" charset="2"/>
              </a:rPr>
              <a:t>，喻京华官场的倾轧、世俗的污浊、名利的纷扰。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ldLvl="0" animBg="1"/>
      <p:bldP spid="2" grpId="0"/>
      <p:bldP spid="2" grpId="1"/>
      <p:bldP spid="6" grpId="0"/>
      <p:bldP spid="6" grpId="1"/>
      <p:bldP spid="3" grpId="0"/>
      <p:bldP spid="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555625" y="222885"/>
            <a:ext cx="11382375" cy="7912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素</a:t>
            </a:r>
            <a:r>
              <a:rPr lang="zh-CN" altLang="en-US" sz="4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衣莫起风尘叹，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犹及清明可到家</a:t>
            </a:r>
            <a:endParaRPr lang="zh-CN" altLang="en-US" sz="4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5840" y="2405380"/>
            <a:ext cx="10180955" cy="28613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/>
              <a:t>清明归家，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>
                <a:solidFill>
                  <a:srgbClr val="FF0000"/>
                </a:solidFill>
              </a:rPr>
              <a:t>表面</a:t>
            </a:r>
            <a:r>
              <a:rPr lang="zh-CN" altLang="en-US" sz="3600"/>
              <a:t>是时节习俗，</a:t>
            </a:r>
            <a:endParaRPr lang="zh-CN" altLang="en-US" sz="3600"/>
          </a:p>
          <a:p>
            <a:endParaRPr lang="zh-CN" altLang="en-US" sz="3600"/>
          </a:p>
          <a:p>
            <a:r>
              <a:rPr lang="zh-CN" altLang="en-US" sz="3600">
                <a:solidFill>
                  <a:srgbClr val="FF0000"/>
                </a:solidFill>
              </a:rPr>
              <a:t>实则</a:t>
            </a:r>
            <a:r>
              <a:rPr lang="zh-CN" altLang="en-US" sz="3600"/>
              <a:t>是政治理想彻底破灭后的退路。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757420" y="160020"/>
            <a:ext cx="20453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  <a:r>
              <a:rPr lang="en-US" altLang="zh-CN" sz="4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结</a:t>
            </a:r>
            <a:endParaRPr lang="zh-CN" altLang="en-US" sz="4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4470400" y="160020"/>
            <a:ext cx="2332355" cy="873760"/>
          </a:xfrm>
          <a:prstGeom prst="rect">
            <a:avLst/>
          </a:prstGeom>
          <a:noFill/>
          <a:ln w="114300" cmpd="thickThin"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1112550" y="1160693"/>
            <a:ext cx="6096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空有报国志，无奈客京华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194" name="文本占位符 8193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25730" y="1805940"/>
            <a:ext cx="8855710" cy="49942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这首诗运用了借景抒情的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乐景写哀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表现手法,诗人通过对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明艳春光的描绘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以及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无聊的生活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的叙述,表现出诗人心中蕴含的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无限愁绪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。在国家正值多事之秋时,诗人却只能过着“闲适恬静”的生活,这与诗人心中的壮志形成了明显反差,因此全诗充满结肠难解的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郁郁愁情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,表达了诗人的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牢骚与感伤。</a:t>
            </a:r>
            <a:endParaRPr lang="en-US" altLang="zh-CN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839835" y="1748155"/>
            <a:ext cx="3352165" cy="51098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33402" y="400050"/>
            <a:ext cx="11087100" cy="5962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矩形 2" hidden="1"/>
          <p:cNvSpPr/>
          <p:nvPr>
            <p:custDataLst>
              <p:tags r:id="rId2"/>
            </p:custDataLst>
          </p:nvPr>
        </p:nvSpPr>
        <p:spPr>
          <a:xfrm>
            <a:off x="215682" y="2192163"/>
            <a:ext cx="647700" cy="20736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中華民國字體" pitchFamily="2" charset="-122"/>
                <a:ea typeface="中華民國字體" pitchFamily="2" charset="-122"/>
                <a:cs typeface="+mn-ea"/>
                <a:sym typeface="字魂59号-创粗黑" panose="00000500000000000000" pitchFamily="2" charset="-122"/>
              </a:rPr>
              <a:t>导</a:t>
            </a:r>
            <a:endParaRPr lang="zh-CN" altLang="en-US" sz="2800" b="1">
              <a:solidFill>
                <a:schemeClr val="bg1"/>
              </a:solidFill>
              <a:latin typeface="中華民國字體" pitchFamily="2" charset="-122"/>
              <a:ea typeface="中華民國字體" pitchFamily="2" charset="-122"/>
              <a:cs typeface="+mn-ea"/>
              <a:sym typeface="字魂59号-创粗黑" panose="00000500000000000000" pitchFamily="2" charset="-122"/>
            </a:endParaRPr>
          </a:p>
          <a:p>
            <a:pPr algn="ctr"/>
            <a:endParaRPr lang="zh-CN" altLang="en-US" sz="2800" b="1">
              <a:solidFill>
                <a:schemeClr val="bg1"/>
              </a:solidFill>
              <a:latin typeface="中華民國字體" pitchFamily="2" charset="-122"/>
              <a:ea typeface="中華民國字體" pitchFamily="2" charset="-122"/>
              <a:cs typeface="+mn-ea"/>
              <a:sym typeface="字魂59号-创粗黑" panose="00000500000000000000" pitchFamily="2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中華民國字體" pitchFamily="2" charset="-122"/>
                <a:ea typeface="中華民國字體" pitchFamily="2" charset="-122"/>
                <a:cs typeface="+mn-ea"/>
                <a:sym typeface="字魂59号-创粗黑" panose="00000500000000000000" pitchFamily="2" charset="-122"/>
              </a:rPr>
              <a:t>入</a:t>
            </a:r>
            <a:endParaRPr lang="zh-CN" altLang="en-US" sz="2800" b="1">
              <a:solidFill>
                <a:schemeClr val="bg1"/>
              </a:solidFill>
              <a:latin typeface="中華民國字體" pitchFamily="2" charset="-122"/>
              <a:ea typeface="中華民國字體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285802" y="817418"/>
            <a:ext cx="554545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南宋是一个盛产爱国文人的时代。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1285802" y="1709984"/>
            <a:ext cx="3099717" cy="4360154"/>
            <a:chOff x="1285802" y="1709984"/>
            <a:chExt cx="3099717" cy="4360154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2597" y="1709984"/>
              <a:ext cx="2001936" cy="2730641"/>
            </a:xfrm>
            <a:prstGeom prst="rect">
              <a:avLst/>
            </a:prstGeom>
          </p:spPr>
        </p:pic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1285802" y="4440625"/>
              <a:ext cx="2878075" cy="1077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cs typeface="宋体" panose="02010600030101010101" pitchFamily="2" charset="-122"/>
                  <a:sym typeface="+mn-ea"/>
                </a:rPr>
                <a:t>壮志饥餐胡虏肉，</a:t>
              </a:r>
              <a:endParaRPr lang="en-US" altLang="zh-CN" sz="2800" b="1">
                <a:cs typeface="宋体" panose="02010600030101010101" pitchFamily="2" charset="-122"/>
                <a:sym typeface="+mn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>
                  <a:cs typeface="宋体" panose="02010600030101010101" pitchFamily="2" charset="-122"/>
                  <a:sym typeface="+mn-ea"/>
                </a:rPr>
                <a:t>笑谈渴饮匈奴血。</a:t>
              </a:r>
              <a:endParaRPr lang="zh-CN" altLang="en-US" sz="2800"/>
            </a:p>
          </p:txBody>
        </p:sp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2134582" y="5643098"/>
              <a:ext cx="2250937" cy="427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--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岳飞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《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满江红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》</a:t>
              </a:r>
              <a:endParaRPr lang="zh-CN" altLang="en-US" sz="2000"/>
            </a:p>
          </p:txBody>
        </p:sp>
      </p:grpSp>
      <p:grpSp>
        <p:nvGrpSpPr>
          <p:cNvPr id="5" name="组合 4"/>
          <p:cNvGrpSpPr/>
          <p:nvPr>
            <p:custDataLst>
              <p:tags r:id="rId9"/>
            </p:custDataLst>
          </p:nvPr>
        </p:nvGrpSpPr>
        <p:grpSpPr>
          <a:xfrm>
            <a:off x="4436128" y="1589230"/>
            <a:ext cx="3422621" cy="4480908"/>
            <a:chOff x="4436128" y="1589230"/>
            <a:chExt cx="3422621" cy="4480908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6128" y="1589230"/>
              <a:ext cx="3096716" cy="3096716"/>
            </a:xfrm>
            <a:prstGeom prst="rect">
              <a:avLst/>
            </a:prstGeom>
          </p:spPr>
        </p:pic>
        <p:sp>
          <p:nvSpPr>
            <p:cNvPr id="12" name="矩形 11"/>
            <p:cNvSpPr/>
            <p:nvPr>
              <p:custDataLst>
                <p:tags r:id="rId12"/>
              </p:custDataLst>
            </p:nvPr>
          </p:nvSpPr>
          <p:spPr>
            <a:xfrm>
              <a:off x="4609435" y="4440625"/>
              <a:ext cx="3249314" cy="1077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cs typeface="宋体" panose="02010600030101010101" pitchFamily="2" charset="-122"/>
                  <a:sym typeface="+mn-ea"/>
                </a:rPr>
                <a:t>凭谁问，廉颇老矣，</a:t>
              </a:r>
              <a:endParaRPr lang="en-US" altLang="zh-CN" sz="2800" b="1">
                <a:cs typeface="宋体" panose="02010600030101010101" pitchFamily="2" charset="-122"/>
                <a:sym typeface="+mn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>
                  <a:cs typeface="宋体" panose="02010600030101010101" pitchFamily="2" charset="-122"/>
                  <a:sym typeface="+mn-ea"/>
                </a:rPr>
                <a:t>尚能饭否 ？</a:t>
              </a:r>
              <a:endParaRPr lang="zh-CN" altLang="en-US" sz="2800"/>
            </a:p>
          </p:txBody>
        </p: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5349729" y="5643098"/>
              <a:ext cx="2509020" cy="427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--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辛弃疾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《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永遇乐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》</a:t>
              </a:r>
              <a:endParaRPr lang="zh-CN" altLang="en-US" sz="2000"/>
            </a:p>
          </p:txBody>
        </p:sp>
      </p:grpSp>
      <p:grpSp>
        <p:nvGrpSpPr>
          <p:cNvPr id="8" name="组合 7"/>
          <p:cNvGrpSpPr/>
          <p:nvPr>
            <p:custDataLst>
              <p:tags r:id="rId14"/>
            </p:custDataLst>
          </p:nvPr>
        </p:nvGrpSpPr>
        <p:grpSpPr>
          <a:xfrm>
            <a:off x="8165525" y="1805893"/>
            <a:ext cx="3275445" cy="4264245"/>
            <a:chOff x="8165525" y="1805893"/>
            <a:chExt cx="3275445" cy="4264245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29" r="20206"/>
            <a:stretch>
              <a:fillRect/>
            </a:stretch>
          </p:blipFill>
          <p:spPr>
            <a:xfrm>
              <a:off x="8365343" y="1805893"/>
              <a:ext cx="2731626" cy="2510246"/>
            </a:xfrm>
            <a:prstGeom prst="rect">
              <a:avLst/>
            </a:prstGeom>
          </p:spPr>
        </p:pic>
        <p:sp>
          <p:nvSpPr>
            <p:cNvPr id="15" name="矩形 14"/>
            <p:cNvSpPr/>
            <p:nvPr>
              <p:custDataLst>
                <p:tags r:id="rId17"/>
              </p:custDataLst>
            </p:nvPr>
          </p:nvSpPr>
          <p:spPr>
            <a:xfrm>
              <a:off x="8165525" y="4440625"/>
              <a:ext cx="3131263" cy="1077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cs typeface="宋体" panose="02010600030101010101" pitchFamily="2" charset="-122"/>
                  <a:sym typeface="+mn-ea"/>
                </a:rPr>
                <a:t>使行人到此，忠愤气填膺，有泪如倾。</a:t>
              </a:r>
              <a:endParaRPr lang="zh-CN" altLang="en-US" sz="2800"/>
            </a:p>
          </p:txBody>
        </p:sp>
        <p:sp>
          <p:nvSpPr>
            <p:cNvPr id="16" name="矩形 15"/>
            <p:cNvSpPr/>
            <p:nvPr>
              <p:custDataLst>
                <p:tags r:id="rId18"/>
              </p:custDataLst>
            </p:nvPr>
          </p:nvSpPr>
          <p:spPr>
            <a:xfrm>
              <a:off x="8673866" y="5643098"/>
              <a:ext cx="2767104" cy="427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--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张孝祥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《</a:t>
              </a:r>
              <a:r>
                <a:rPr lang="zh-CN" altLang="en-US" sz="2000" b="1">
                  <a:cs typeface="宋体" panose="02010600030101010101" pitchFamily="2" charset="-122"/>
                  <a:sym typeface="+mn-ea"/>
                </a:rPr>
                <a:t>六州歌头</a:t>
              </a:r>
              <a:r>
                <a:rPr lang="en-US" altLang="zh-CN" sz="2000" b="1">
                  <a:cs typeface="宋体" panose="02010600030101010101" pitchFamily="2" charset="-122"/>
                  <a:sym typeface="+mn-ea"/>
                </a:rPr>
                <a:t>》</a:t>
              </a:r>
              <a:endParaRPr lang="zh-CN" altLang="en-US" sz="20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2725" y="385445"/>
            <a:ext cx="117665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ysClr val="window" lastClr="FFFFFF"/>
              </a:buClr>
              <a:buSzTx/>
              <a:buFont typeface="Wingdings" panose="05000000000000000000"/>
              <a:buNone/>
              <a:defRPr/>
            </a:pP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比较阅读：结合诗歌内容，简要回答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《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书愤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》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与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《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临安春雨初霁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》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两诗所选</a:t>
            </a:r>
            <a:r>
              <a:rPr kumimoji="1"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意象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及</a:t>
            </a:r>
            <a:r>
              <a:rPr kumimoji="1"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情感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表现重点上的</a:t>
            </a:r>
            <a:r>
              <a:rPr kumimoji="1" lang="zh-CN" altLang="en-US" sz="2400" b="1" u="sng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差异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。</a:t>
            </a:r>
            <a:endParaRPr lang="zh-CN" altLang="en-US" sz="24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212975" y="1003300"/>
            <a:ext cx="90366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书愤 （ 陆游）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早岁那知世事艰，中原北望气如山。楼船夜雪瓜洲渡，铁马秋风大散关。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塞上长城空自许，镜中衰鬓已先斑。出师一表真名世，千载谁堪伯仲间！</a:t>
            </a:r>
            <a:endParaRPr lang="zh-CN" altLang="en-US" sz="2000" b="1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17475" y="2682875"/>
          <a:ext cx="12191365" cy="38336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52525"/>
                <a:gridCol w="5516880"/>
                <a:gridCol w="5521960"/>
              </a:tblGrid>
              <a:tr h="725121"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/>
                        <a:t>《</a:t>
                      </a:r>
                      <a:r>
                        <a:rPr lang="zh-CN" altLang="en-US" sz="3200"/>
                        <a:t>书愤</a:t>
                      </a:r>
                      <a:r>
                        <a:rPr lang="en-US" altLang="zh-CN" sz="3200"/>
                        <a:t>》</a:t>
                      </a:r>
                      <a:endParaRPr lang="en-US" altLang="zh-CN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/>
                        <a:t>《</a:t>
                      </a:r>
                      <a:r>
                        <a:rPr lang="zh-CN" altLang="en-US" sz="3200"/>
                        <a:t>临安春雨初霁</a:t>
                      </a:r>
                      <a:r>
                        <a:rPr lang="en-US" altLang="zh-CN" sz="3200"/>
                        <a:t>》</a:t>
                      </a:r>
                      <a:endParaRPr lang="en-US" altLang="zh-CN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894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意象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26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800" b="1" kern="1200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风格</a:t>
                      </a:r>
                      <a:endParaRPr lang="zh-CN" altLang="en-US" sz="2800" b="1" kern="12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1400" dirty="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800" b="1" kern="1200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情感</a:t>
                      </a:r>
                      <a:endParaRPr lang="zh-CN" altLang="en-US" sz="2800" b="1" kern="12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 </a:t>
                      </a: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87145" y="4022725"/>
            <a:ext cx="53251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2725" y="385445"/>
            <a:ext cx="117665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ysClr val="window" lastClr="FFFFFF"/>
              </a:buClr>
              <a:buSzTx/>
              <a:buFont typeface="Wingdings" panose="05000000000000000000"/>
              <a:buNone/>
              <a:defRPr/>
            </a:pP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比较阅读：结合诗歌内容，简要回答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《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书愤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》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与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《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临安春雨初霁</a:t>
            </a:r>
            <a:r>
              <a:rPr kumimoji="1" lang="en-US" altLang="zh-CN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》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两诗所选</a:t>
            </a:r>
            <a:r>
              <a:rPr kumimoji="1"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意象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及</a:t>
            </a:r>
            <a:r>
              <a:rPr kumimoji="1"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情感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表现重点上的</a:t>
            </a:r>
            <a:r>
              <a:rPr kumimoji="1" lang="zh-CN" altLang="en-US" sz="2400" b="1" u="sng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差异</a:t>
            </a:r>
            <a:r>
              <a:rPr kumimoji="1" lang="zh-CN" altLang="en-US" sz="2400" b="1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等线" panose="02010600030101010101" charset="-122"/>
                <a:sym typeface="字魂59号-创粗黑" panose="00000500000000000000" pitchFamily="2" charset="-122"/>
              </a:rPr>
              <a:t>。</a:t>
            </a:r>
            <a:endParaRPr lang="zh-CN" altLang="en-US" sz="240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212975" y="1003300"/>
            <a:ext cx="90366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书愤 （ 陆游）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早岁那知世事艰，中原北望气如山。楼船夜雪瓜洲渡，铁马秋风大散关。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塞上长城空自许，镜中衰鬓已先斑。出师一表真名世，千载谁堪伯仲间！</a:t>
            </a:r>
            <a:endParaRPr lang="zh-CN" altLang="en-US" sz="2000" b="1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17475" y="2682875"/>
          <a:ext cx="12191365" cy="39558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52525"/>
                <a:gridCol w="5516880"/>
                <a:gridCol w="5521960"/>
              </a:tblGrid>
              <a:tr h="666115"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/>
                        <a:t>《</a:t>
                      </a:r>
                      <a:r>
                        <a:rPr lang="zh-CN" altLang="en-US" sz="3200"/>
                        <a:t>书愤</a:t>
                      </a:r>
                      <a:r>
                        <a:rPr lang="en-US" altLang="zh-CN" sz="3200"/>
                        <a:t>》</a:t>
                      </a:r>
                      <a:endParaRPr lang="en-US" altLang="zh-CN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/>
                        <a:t>《</a:t>
                      </a:r>
                      <a:r>
                        <a:rPr lang="zh-CN" altLang="en-US" sz="3200"/>
                        <a:t>临安春雨初霁</a:t>
                      </a:r>
                      <a:r>
                        <a:rPr lang="en-US" altLang="zh-CN" sz="3200"/>
                        <a:t>》</a:t>
                      </a:r>
                      <a:endParaRPr lang="en-US" altLang="zh-CN" sz="32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7425">
                <a:tc>
                  <a:txBody>
                    <a:bodyPr/>
                    <a:lstStyle/>
                    <a:p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意象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b="1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山、楼船、夜雪、铁马、秋风、 大散关、塞上长城</a:t>
                      </a:r>
                      <a:endPara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endParaRPr lang="zh-CN" altLang="en-US" sz="2400" b="1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2400" b="1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小楼、春雨、深巷、杏花、矮纸、晴窗、细乳、茶、素衣</a:t>
                      </a:r>
                      <a:endPara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endParaRPr lang="zh-CN" altLang="en-US" sz="140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800" b="1" kern="1200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风格</a:t>
                      </a:r>
                      <a:endParaRPr lang="zh-CN" altLang="en-US" sz="2800" b="1" kern="12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大气磅礴、慷慨悲壮</a:t>
                      </a:r>
                      <a:endParaRPr kumimoji="0" lang="zh-CN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endParaRPr lang="zh-CN" altLang="en-US" sz="1400" dirty="0"/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2400" b="1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恬淡静雅、惆怅深沉</a:t>
                      </a:r>
                      <a:endParaRPr kumimoji="0" lang="zh-CN" altLang="en-US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pPr algn="l">
                        <a:buClrTx/>
                        <a:buSzTx/>
                        <a:buFontTx/>
                      </a:pPr>
                      <a:endParaRPr lang="zh-CN" altLang="en-US" sz="2400" b="1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58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CN" altLang="en-US" sz="2800" b="1" kern="1200">
                          <a:solidFill>
                            <a:srgbClr val="FF00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情感</a:t>
                      </a:r>
                      <a:endParaRPr lang="zh-CN" altLang="en-US" sz="2800" b="1" kern="12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</a:pPr>
                      <a:r>
                        <a:rPr lang="zh-CN" altLang="en-US" sz="2400" b="1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追忆往事、壮志难酬、希冀报国</a:t>
                      </a:r>
                      <a:endParaRPr lang="zh-CN" altLang="en-US" sz="2400" b="1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 对官场的厌倦</a:t>
                      </a:r>
                      <a:endParaRPr kumimoji="0" lang="zh-CN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不得志的悲愤与牢骚   </a:t>
                      </a:r>
                      <a:endParaRPr kumimoji="0" lang="zh-CN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pPr algn="l">
                        <a:buClrTx/>
                        <a:buSzTx/>
                        <a:buFontTx/>
                      </a:pPr>
                      <a:endParaRPr lang="zh-CN" altLang="en-US" sz="2400" b="1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96435" marR="96435" marT="48217" marB="482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87145" y="4022725"/>
            <a:ext cx="53251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38125" y="222250"/>
            <a:ext cx="11715115" cy="641286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389255" y="1228725"/>
            <a:ext cx="11563985" cy="54063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fontAlgn="auto" hangingPunct="0">
              <a:lnSpc>
                <a:spcPct val="120000"/>
              </a:lnSpc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对这首诗的赏析，不恰当的一项是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  )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0" fontAlgn="auto" hangingPunct="0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A．首联表示了诗人对官场生涯的厌倦和失望，并透露出对客居京华的懊悔。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0" fontAlgn="auto" hangingPunct="0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B．颔联是传诵名句，小楼听雨，深巷卖花，生动贴切地表现了江南农村的早春景色，诗境优美，韵味隽永。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0" fontAlgn="auto" hangingPunct="0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C．全诗将日常生活写得很有情趣，章法极为谨严，表现了诗人闲居自遣和对于官场生活冷淡的心情。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0" fontAlgn="auto" hangingPunct="0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D．“客京华”“听春雨”“晴窗”“清明”等字样都紧扣了诗题“临安春雨初霁”。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370445" y="1008063"/>
            <a:ext cx="8382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7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en-US" altLang="zh-CN" sz="7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4110355" y="213360"/>
            <a:ext cx="2247900" cy="1016000"/>
          </a:xfrm>
          <a:prstGeom prst="rect">
            <a:avLst/>
          </a:prstGeom>
          <a:noFill/>
          <a:ln w="114300" cmpd="thickThin"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359910" y="306705"/>
            <a:ext cx="1998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sz="4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习</a:t>
            </a:r>
            <a:endParaRPr lang="zh-CN" altLang="en-US" sz="4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121285" y="773430"/>
            <a:ext cx="12070715" cy="5877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完成理解性默写。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）诗中最能反映诗人孤寂心境及聊以自遣的诗句是：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                                                 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）诗中描写明艳生动的春光图借以反衬自己的郁闷和惆怅的诗句是：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                                                   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）诗中流露出诗人不得已而来京的无奈心理的诗句是：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                                                   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）诗中表明诗人持守清洁而不想沾染京都官场恶浊，更有对朝廷偏安一隅而己志难伸的不满的诗句是：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en-US" altLang="zh-CN" sz="3200" b="1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                                                   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4110355" y="213360"/>
            <a:ext cx="2247900" cy="1219200"/>
          </a:xfrm>
          <a:prstGeom prst="rect">
            <a:avLst/>
          </a:prstGeom>
          <a:noFill/>
          <a:ln w="114300" cmpd="thickThin"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359275" y="407670"/>
            <a:ext cx="1998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练</a:t>
            </a:r>
            <a:r>
              <a:rPr lang="en-US" altLang="zh-CN" sz="4800" b="1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4800" b="1">
                <a:latin typeface="宋体" panose="02010600030101010101" pitchFamily="2" charset="-122"/>
                <a:ea typeface="宋体" panose="02010600030101010101" pitchFamily="2" charset="-122"/>
              </a:rPr>
              <a:t>习</a:t>
            </a:r>
            <a:endParaRPr lang="zh-CN" altLang="en-US" sz="4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803323" y="2063216"/>
            <a:ext cx="737425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indent="304800"/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矮纸斜行闲作草，晴窗细乳戏分茶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803443" y="3421806"/>
            <a:ext cx="737425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indent="304800"/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小楼一夜听春雨，深巷明朝卖杏花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803323" y="4431255"/>
            <a:ext cx="737425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indent="304800"/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世味年来薄似纱，谁令骑马客京华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803492" y="5882869"/>
            <a:ext cx="7374255" cy="645160"/>
          </a:xfrm>
          <a:prstGeom prst="rect">
            <a:avLst/>
          </a:prstGeom>
          <a:noFill/>
          <a:ln w="9525">
            <a:noFill/>
          </a:ln>
        </p:spPr>
        <p:txBody>
          <a:bodyPr wrap="none" rtlCol="0">
            <a:spAutoFit/>
          </a:bodyPr>
          <a:lstStyle/>
          <a:p>
            <a:pPr marL="0" indent="304800"/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素衣莫起风尘叹，犹及清明可到家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772900" y="12293600"/>
            <a:ext cx="0" cy="0"/>
          </a:xfrm>
          <a:prstGeom prst="rect">
            <a:avLst/>
          </a:prstGeom>
          <a:ln>
            <a:noFill/>
          </a:ln>
        </p:spPr>
      </p:pic>
      <p:pic>
        <p:nvPicPr>
          <p:cNvPr id="8" name="Picture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074400" y="10312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>
            <p:custDataLst>
              <p:tags r:id="rId1"/>
            </p:custDataLst>
          </p:nvPr>
        </p:nvSpPr>
        <p:spPr>
          <a:xfrm>
            <a:off x="377117" y="2093430"/>
            <a:ext cx="6401111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早岁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那知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世事艰，中原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北望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气如山。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楼船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夜雪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瓜洲渡，铁马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秋风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大散关。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塞上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长城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空自许，镜中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衰鬓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已先斑。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出师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一表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真名世，千载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谁堪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伯仲间。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"/>
            </p:custDataLst>
          </p:nvPr>
        </p:nvSpPr>
        <p:spPr>
          <a:xfrm>
            <a:off x="2233978" y="1524406"/>
            <a:ext cx="2379345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书</a:t>
            </a:r>
            <a:r>
              <a:rPr lang="en-US" altLang="zh-CN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愤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33796" name="图片 4"/>
          <p:cNvPicPr>
            <a:picLocks noGrp="1"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0185" y="4051337"/>
            <a:ext cx="2407920" cy="2715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9" name="Rectangle 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33675" y="166682"/>
            <a:ext cx="6661150" cy="651374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  <a:effectLst/>
        </p:spPr>
        <p:txBody>
          <a:bodyPr vert="horz" wrap="square" lIns="96435" tIns="48217" rIns="96435" bIns="48217" numCol="1" anchor="ctr" anchorCtr="0" compatLnSpc="1">
            <a:spAutoFit/>
          </a:bodyPr>
          <a:lstStyle/>
          <a:p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smtClean="0">
                <a:solidFill>
                  <a:srgbClr val="1F2DA8"/>
                </a:solidFill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方正超粗黑简体" panose="03000509000000000000" charset="-122"/>
              </a:rPr>
              <a:t>1</a:t>
            </a:r>
            <a:r>
              <a:rPr lang="zh-CN" altLang="en-US" sz="3600" b="1" dirty="0" smtClean="0">
                <a:solidFill>
                  <a:srgbClr val="1F2DA8"/>
                </a:solidFill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方正超粗黑简体" panose="03000509000000000000" charset="-122"/>
              </a:rPr>
              <a:t>、</a:t>
            </a:r>
            <a:r>
              <a:rPr lang="zh-CN" altLang="zh-CN" sz="3600" b="1" dirty="0" smtClean="0">
                <a:solidFill>
                  <a:srgbClr val="1F2DA8"/>
                </a:solidFill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方正超粗黑简体" panose="03000509000000000000" charset="-122"/>
              </a:rPr>
              <a:t>你心中</a:t>
            </a:r>
            <a:r>
              <a:rPr lang="zh-CN" altLang="en-US" sz="3600" b="1" dirty="0" smtClean="0">
                <a:solidFill>
                  <a:srgbClr val="1F2DA8"/>
                </a:solidFill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方正超粗黑简体" panose="03000509000000000000" charset="-122"/>
              </a:rPr>
              <a:t>的</a:t>
            </a:r>
            <a:r>
              <a:rPr lang="zh-CN" altLang="zh-CN" sz="3600" b="1" dirty="0" smtClean="0">
                <a:solidFill>
                  <a:srgbClr val="1F2DA8"/>
                </a:solidFill>
                <a:highlight>
                  <a:srgbClr val="FF00FF"/>
                </a:highlight>
                <a:latin typeface="黑体" panose="02010609060101010101" charset="-122"/>
                <a:ea typeface="黑体" panose="02010609060101010101" charset="-122"/>
                <a:cs typeface="方正超粗黑简体" panose="03000509000000000000" charset="-122"/>
              </a:rPr>
              <a:t>陆游是怎样的形象？</a:t>
            </a:r>
            <a:endParaRPr kumimoji="0" lang="zh-CN" altLang="zh-CN" sz="3600" b="1" i="0" u="none" strike="noStrike" cap="none" normalizeH="0" baseline="0" dirty="0" smtClean="0">
              <a:ln>
                <a:noFill/>
              </a:ln>
              <a:solidFill>
                <a:srgbClr val="1F2DA8"/>
              </a:solidFill>
              <a:effectLst/>
              <a:highlight>
                <a:srgbClr val="FF00FF"/>
              </a:highlight>
              <a:latin typeface="黑体" panose="02010609060101010101" charset="-122"/>
              <a:ea typeface="黑体" panose="02010609060101010101" charset="-122"/>
              <a:cs typeface="方正超粗黑简体" panose="03000509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0485" y="5326711"/>
            <a:ext cx="658395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僵卧孤村不自哀，尚思为国戍轮台。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夜阑卧听风吹雨，铁马冰河入梦来。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377117" y="4757687"/>
            <a:ext cx="609306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i="0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十一月四日风雨大作</a:t>
            </a:r>
            <a:endParaRPr lang="zh-CN" altLang="en-US" sz="3200" b="1" i="0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8475434" y="666797"/>
            <a:ext cx="3536861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死去元知万事空，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但悲不见九州同。 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王师北定中原日，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家祭无忘告乃翁。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9677907" y="82022"/>
            <a:ext cx="105560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示儿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9335187" y="4208772"/>
            <a:ext cx="223651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CN" altLang="zh-CN" sz="4000" b="1" dirty="0" smtClean="0">
                <a:solidFill>
                  <a:srgbClr val="1F2DA8"/>
                </a:solidFill>
                <a:latin typeface="微软雅黑" panose="020B0503020204020204" charset="-122"/>
                <a:ea typeface="微软雅黑" panose="020B0503020204020204" charset="-122"/>
              </a:rPr>
              <a:t>家国理想</a:t>
            </a:r>
            <a:endParaRPr lang="zh-CN" altLang="en-US" sz="4000" b="1" dirty="0" smtClean="0">
              <a:solidFill>
                <a:srgbClr val="1F2DA8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 b="1" dirty="0" smtClean="0">
                <a:solidFill>
                  <a:srgbClr val="1F2DA8"/>
                </a:solidFill>
                <a:latin typeface="微软雅黑" panose="020B0503020204020204" charset="-122"/>
                <a:ea typeface="微软雅黑" panose="020B0503020204020204" charset="-122"/>
              </a:rPr>
              <a:t>爱国情怀</a:t>
            </a:r>
            <a:endParaRPr lang="zh-CN" altLang="en-US" sz="4000" b="1" dirty="0" smtClean="0">
              <a:solidFill>
                <a:srgbClr val="1F2DA8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 b="1" dirty="0" smtClean="0">
                <a:solidFill>
                  <a:srgbClr val="1F2DA8"/>
                </a:solidFill>
                <a:latin typeface="微软雅黑" panose="020B0503020204020204" charset="-122"/>
                <a:ea typeface="微软雅黑" panose="020B0503020204020204" charset="-122"/>
              </a:rPr>
              <a:t>忧国忧民</a:t>
            </a:r>
            <a:endParaRPr lang="zh-CN" altLang="en-US" sz="4000" b="1" dirty="0" smtClean="0">
              <a:solidFill>
                <a:srgbClr val="1F2DA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323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 flipH="1">
            <a:off x="9740355" y="385426"/>
            <a:ext cx="1979612" cy="1091410"/>
          </a:xfrm>
          <a:custGeom>
            <a:avLst/>
            <a:gdLst>
              <a:gd name="T0" fmla="*/ 945 w 1117"/>
              <a:gd name="T1" fmla="*/ 522 h 601"/>
              <a:gd name="T2" fmla="*/ 1085 w 1117"/>
              <a:gd name="T3" fmla="*/ 523 h 601"/>
              <a:gd name="T4" fmla="*/ 1065 w 1117"/>
              <a:gd name="T5" fmla="*/ 505 h 601"/>
              <a:gd name="T6" fmla="*/ 1061 w 1117"/>
              <a:gd name="T7" fmla="*/ 513 h 601"/>
              <a:gd name="T8" fmla="*/ 1038 w 1117"/>
              <a:gd name="T9" fmla="*/ 512 h 601"/>
              <a:gd name="T10" fmla="*/ 967 w 1117"/>
              <a:gd name="T11" fmla="*/ 492 h 601"/>
              <a:gd name="T12" fmla="*/ 926 w 1117"/>
              <a:gd name="T13" fmla="*/ 495 h 601"/>
              <a:gd name="T14" fmla="*/ 854 w 1117"/>
              <a:gd name="T15" fmla="*/ 518 h 601"/>
              <a:gd name="T16" fmla="*/ 656 w 1117"/>
              <a:gd name="T17" fmla="*/ 536 h 601"/>
              <a:gd name="T18" fmla="*/ 677 w 1117"/>
              <a:gd name="T19" fmla="*/ 523 h 601"/>
              <a:gd name="T20" fmla="*/ 656 w 1117"/>
              <a:gd name="T21" fmla="*/ 528 h 601"/>
              <a:gd name="T22" fmla="*/ 600 w 1117"/>
              <a:gd name="T23" fmla="*/ 468 h 601"/>
              <a:gd name="T24" fmla="*/ 564 w 1117"/>
              <a:gd name="T25" fmla="*/ 450 h 601"/>
              <a:gd name="T26" fmla="*/ 571 w 1117"/>
              <a:gd name="T27" fmla="*/ 424 h 601"/>
              <a:gd name="T28" fmla="*/ 569 w 1117"/>
              <a:gd name="T29" fmla="*/ 383 h 601"/>
              <a:gd name="T30" fmla="*/ 441 w 1117"/>
              <a:gd name="T31" fmla="*/ 306 h 601"/>
              <a:gd name="T32" fmla="*/ 560 w 1117"/>
              <a:gd name="T33" fmla="*/ 291 h 601"/>
              <a:gd name="T34" fmla="*/ 612 w 1117"/>
              <a:gd name="T35" fmla="*/ 293 h 601"/>
              <a:gd name="T36" fmla="*/ 587 w 1117"/>
              <a:gd name="T37" fmla="*/ 356 h 601"/>
              <a:gd name="T38" fmla="*/ 615 w 1117"/>
              <a:gd name="T39" fmla="*/ 352 h 601"/>
              <a:gd name="T40" fmla="*/ 649 w 1117"/>
              <a:gd name="T41" fmla="*/ 344 h 601"/>
              <a:gd name="T42" fmla="*/ 663 w 1117"/>
              <a:gd name="T43" fmla="*/ 340 h 601"/>
              <a:gd name="T44" fmla="*/ 659 w 1117"/>
              <a:gd name="T45" fmla="*/ 330 h 601"/>
              <a:gd name="T46" fmla="*/ 673 w 1117"/>
              <a:gd name="T47" fmla="*/ 297 h 601"/>
              <a:gd name="T48" fmla="*/ 677 w 1117"/>
              <a:gd name="T49" fmla="*/ 286 h 601"/>
              <a:gd name="T50" fmla="*/ 671 w 1117"/>
              <a:gd name="T51" fmla="*/ 258 h 601"/>
              <a:gd name="T52" fmla="*/ 663 w 1117"/>
              <a:gd name="T53" fmla="*/ 225 h 601"/>
              <a:gd name="T54" fmla="*/ 623 w 1117"/>
              <a:gd name="T55" fmla="*/ 242 h 601"/>
              <a:gd name="T56" fmla="*/ 648 w 1117"/>
              <a:gd name="T57" fmla="*/ 435 h 601"/>
              <a:gd name="T58" fmla="*/ 708 w 1117"/>
              <a:gd name="T59" fmla="*/ 501 h 601"/>
              <a:gd name="T60" fmla="*/ 772 w 1117"/>
              <a:gd name="T61" fmla="*/ 528 h 601"/>
              <a:gd name="T62" fmla="*/ 845 w 1117"/>
              <a:gd name="T63" fmla="*/ 510 h 601"/>
              <a:gd name="T64" fmla="*/ 995 w 1117"/>
              <a:gd name="T65" fmla="*/ 464 h 601"/>
              <a:gd name="T66" fmla="*/ 1048 w 1117"/>
              <a:gd name="T67" fmla="*/ 487 h 601"/>
              <a:gd name="T68" fmla="*/ 941 w 1117"/>
              <a:gd name="T69" fmla="*/ 449 h 601"/>
              <a:gd name="T70" fmla="*/ 854 w 1117"/>
              <a:gd name="T71" fmla="*/ 471 h 601"/>
              <a:gd name="T72" fmla="*/ 764 w 1117"/>
              <a:gd name="T73" fmla="*/ 494 h 601"/>
              <a:gd name="T74" fmla="*/ 747 w 1117"/>
              <a:gd name="T75" fmla="*/ 477 h 601"/>
              <a:gd name="T76" fmla="*/ 742 w 1117"/>
              <a:gd name="T77" fmla="*/ 402 h 601"/>
              <a:gd name="T78" fmla="*/ 797 w 1117"/>
              <a:gd name="T79" fmla="*/ 374 h 601"/>
              <a:gd name="T80" fmla="*/ 810 w 1117"/>
              <a:gd name="T81" fmla="*/ 364 h 601"/>
              <a:gd name="T82" fmla="*/ 861 w 1117"/>
              <a:gd name="T83" fmla="*/ 218 h 601"/>
              <a:gd name="T84" fmla="*/ 292 w 1117"/>
              <a:gd name="T85" fmla="*/ 95 h 601"/>
              <a:gd name="T86" fmla="*/ 266 w 1117"/>
              <a:gd name="T87" fmla="*/ 90 h 601"/>
              <a:gd name="T88" fmla="*/ 137 w 1117"/>
              <a:gd name="T89" fmla="*/ 187 h 601"/>
              <a:gd name="T90" fmla="*/ 102 w 1117"/>
              <a:gd name="T91" fmla="*/ 399 h 601"/>
              <a:gd name="T92" fmla="*/ 303 w 1117"/>
              <a:gd name="T93" fmla="*/ 494 h 601"/>
              <a:gd name="T94" fmla="*/ 457 w 1117"/>
              <a:gd name="T95" fmla="*/ 405 h 601"/>
              <a:gd name="T96" fmla="*/ 531 w 1117"/>
              <a:gd name="T97" fmla="*/ 448 h 601"/>
              <a:gd name="T98" fmla="*/ 571 w 1117"/>
              <a:gd name="T99" fmla="*/ 511 h 601"/>
              <a:gd name="T100" fmla="*/ 764 w 1117"/>
              <a:gd name="T101" fmla="*/ 588 h 601"/>
              <a:gd name="T102" fmla="*/ 873 w 1117"/>
              <a:gd name="T103" fmla="*/ 562 h 601"/>
              <a:gd name="T104" fmla="*/ 923 w 1117"/>
              <a:gd name="T105" fmla="*/ 525 h 601"/>
              <a:gd name="T106" fmla="*/ 1021 w 1117"/>
              <a:gd name="T107" fmla="*/ 518 h 601"/>
              <a:gd name="T108" fmla="*/ 312 w 1117"/>
              <a:gd name="T109" fmla="*/ 256 h 601"/>
              <a:gd name="T110" fmla="*/ 318 w 1117"/>
              <a:gd name="T111" fmla="*/ 432 h 601"/>
              <a:gd name="T112" fmla="*/ 218 w 1117"/>
              <a:gd name="T113" fmla="*/ 388 h 601"/>
              <a:gd name="T114" fmla="*/ 192 w 1117"/>
              <a:gd name="T115" fmla="*/ 317 h 601"/>
              <a:gd name="T116" fmla="*/ 196 w 1117"/>
              <a:gd name="T117" fmla="*/ 274 h 601"/>
              <a:gd name="T118" fmla="*/ 209 w 1117"/>
              <a:gd name="T119" fmla="*/ 281 h 601"/>
              <a:gd name="T120" fmla="*/ 390 w 1117"/>
              <a:gd name="T121" fmla="*/ 395 h 601"/>
              <a:gd name="T122" fmla="*/ 464 w 1117"/>
              <a:gd name="T123" fmla="*/ 328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17" h="601">
                <a:moveTo>
                  <a:pt x="677" y="274"/>
                </a:moveTo>
                <a:cubicBezTo>
                  <a:pt x="677" y="274"/>
                  <a:pt x="677" y="274"/>
                  <a:pt x="677" y="274"/>
                </a:cubicBezTo>
                <a:cubicBezTo>
                  <a:pt x="678" y="274"/>
                  <a:pt x="679" y="274"/>
                  <a:pt x="680" y="274"/>
                </a:cubicBezTo>
                <a:cubicBezTo>
                  <a:pt x="680" y="274"/>
                  <a:pt x="679" y="273"/>
                  <a:pt x="679" y="272"/>
                </a:cubicBezTo>
                <a:cubicBezTo>
                  <a:pt x="678" y="274"/>
                  <a:pt x="680" y="273"/>
                  <a:pt x="677" y="274"/>
                </a:cubicBezTo>
                <a:close/>
                <a:moveTo>
                  <a:pt x="956" y="523"/>
                </a:moveTo>
                <a:cubicBezTo>
                  <a:pt x="955" y="522"/>
                  <a:pt x="955" y="521"/>
                  <a:pt x="955" y="519"/>
                </a:cubicBezTo>
                <a:cubicBezTo>
                  <a:pt x="951" y="520"/>
                  <a:pt x="950" y="520"/>
                  <a:pt x="949" y="524"/>
                </a:cubicBezTo>
                <a:cubicBezTo>
                  <a:pt x="948" y="523"/>
                  <a:pt x="946" y="523"/>
                  <a:pt x="945" y="522"/>
                </a:cubicBezTo>
                <a:cubicBezTo>
                  <a:pt x="946" y="524"/>
                  <a:pt x="946" y="525"/>
                  <a:pt x="946" y="527"/>
                </a:cubicBezTo>
                <a:cubicBezTo>
                  <a:pt x="949" y="524"/>
                  <a:pt x="952" y="523"/>
                  <a:pt x="956" y="523"/>
                </a:cubicBezTo>
                <a:close/>
                <a:moveTo>
                  <a:pt x="945" y="522"/>
                </a:moveTo>
                <a:cubicBezTo>
                  <a:pt x="945" y="522"/>
                  <a:pt x="945" y="522"/>
                  <a:pt x="944" y="522"/>
                </a:cubicBezTo>
                <a:cubicBezTo>
                  <a:pt x="945" y="522"/>
                  <a:pt x="945" y="522"/>
                  <a:pt x="945" y="522"/>
                </a:cubicBezTo>
                <a:cubicBezTo>
                  <a:pt x="945" y="522"/>
                  <a:pt x="945" y="522"/>
                  <a:pt x="945" y="522"/>
                </a:cubicBezTo>
                <a:close/>
                <a:moveTo>
                  <a:pt x="1112" y="565"/>
                </a:moveTo>
                <a:cubicBezTo>
                  <a:pt x="1113" y="563"/>
                  <a:pt x="1112" y="565"/>
                  <a:pt x="1113" y="563"/>
                </a:cubicBezTo>
                <a:cubicBezTo>
                  <a:pt x="1112" y="562"/>
                  <a:pt x="1113" y="563"/>
                  <a:pt x="1110" y="563"/>
                </a:cubicBezTo>
                <a:cubicBezTo>
                  <a:pt x="1110" y="562"/>
                  <a:pt x="1110" y="561"/>
                  <a:pt x="1110" y="560"/>
                </a:cubicBezTo>
                <a:cubicBezTo>
                  <a:pt x="1111" y="560"/>
                  <a:pt x="1112" y="560"/>
                  <a:pt x="1113" y="560"/>
                </a:cubicBezTo>
                <a:cubicBezTo>
                  <a:pt x="1113" y="560"/>
                  <a:pt x="1114" y="559"/>
                  <a:pt x="1115" y="559"/>
                </a:cubicBezTo>
                <a:cubicBezTo>
                  <a:pt x="1111" y="540"/>
                  <a:pt x="1102" y="530"/>
                  <a:pt x="1098" y="517"/>
                </a:cubicBezTo>
                <a:cubicBezTo>
                  <a:pt x="1096" y="518"/>
                  <a:pt x="1094" y="518"/>
                  <a:pt x="1093" y="519"/>
                </a:cubicBezTo>
                <a:cubicBezTo>
                  <a:pt x="1094" y="521"/>
                  <a:pt x="1094" y="520"/>
                  <a:pt x="1095" y="522"/>
                </a:cubicBezTo>
                <a:cubicBezTo>
                  <a:pt x="1093" y="523"/>
                  <a:pt x="1094" y="522"/>
                  <a:pt x="1093" y="525"/>
                </a:cubicBezTo>
                <a:cubicBezTo>
                  <a:pt x="1093" y="525"/>
                  <a:pt x="1093" y="525"/>
                  <a:pt x="1093" y="525"/>
                </a:cubicBezTo>
                <a:cubicBezTo>
                  <a:pt x="1091" y="522"/>
                  <a:pt x="1092" y="520"/>
                  <a:pt x="1093" y="517"/>
                </a:cubicBezTo>
                <a:cubicBezTo>
                  <a:pt x="1089" y="517"/>
                  <a:pt x="1089" y="517"/>
                  <a:pt x="1087" y="516"/>
                </a:cubicBezTo>
                <a:cubicBezTo>
                  <a:pt x="1087" y="518"/>
                  <a:pt x="1086" y="520"/>
                  <a:pt x="1086" y="523"/>
                </a:cubicBezTo>
                <a:cubicBezTo>
                  <a:pt x="1086" y="523"/>
                  <a:pt x="1086" y="523"/>
                  <a:pt x="1085" y="523"/>
                </a:cubicBezTo>
                <a:cubicBezTo>
                  <a:pt x="1082" y="520"/>
                  <a:pt x="1083" y="517"/>
                  <a:pt x="1084" y="515"/>
                </a:cubicBezTo>
                <a:cubicBezTo>
                  <a:pt x="1083" y="512"/>
                  <a:pt x="1081" y="511"/>
                  <a:pt x="1080" y="509"/>
                </a:cubicBezTo>
                <a:cubicBezTo>
                  <a:pt x="1075" y="509"/>
                  <a:pt x="1075" y="511"/>
                  <a:pt x="1072" y="511"/>
                </a:cubicBezTo>
                <a:cubicBezTo>
                  <a:pt x="1072" y="512"/>
                  <a:pt x="1071" y="513"/>
                  <a:pt x="1071" y="515"/>
                </a:cubicBezTo>
                <a:cubicBezTo>
                  <a:pt x="1070" y="515"/>
                  <a:pt x="1069" y="515"/>
                  <a:pt x="1069" y="515"/>
                </a:cubicBezTo>
                <a:cubicBezTo>
                  <a:pt x="1067" y="512"/>
                  <a:pt x="1069" y="514"/>
                  <a:pt x="1067" y="513"/>
                </a:cubicBezTo>
                <a:cubicBezTo>
                  <a:pt x="1067" y="512"/>
                  <a:pt x="1067" y="511"/>
                  <a:pt x="1067" y="510"/>
                </a:cubicBezTo>
                <a:cubicBezTo>
                  <a:pt x="1070" y="509"/>
                  <a:pt x="1069" y="510"/>
                  <a:pt x="1070" y="507"/>
                </a:cubicBezTo>
                <a:cubicBezTo>
                  <a:pt x="1072" y="508"/>
                  <a:pt x="1071" y="507"/>
                  <a:pt x="1072" y="509"/>
                </a:cubicBezTo>
                <a:cubicBezTo>
                  <a:pt x="1074" y="505"/>
                  <a:pt x="1072" y="504"/>
                  <a:pt x="1070" y="501"/>
                </a:cubicBezTo>
                <a:cubicBezTo>
                  <a:pt x="1069" y="500"/>
                  <a:pt x="1069" y="500"/>
                  <a:pt x="1068" y="499"/>
                </a:cubicBezTo>
                <a:cubicBezTo>
                  <a:pt x="1067" y="503"/>
                  <a:pt x="1068" y="503"/>
                  <a:pt x="1065" y="506"/>
                </a:cubicBezTo>
                <a:cubicBezTo>
                  <a:pt x="1068" y="507"/>
                  <a:pt x="1067" y="506"/>
                  <a:pt x="1068" y="509"/>
                </a:cubicBezTo>
                <a:cubicBezTo>
                  <a:pt x="1063" y="508"/>
                  <a:pt x="1064" y="507"/>
                  <a:pt x="1060" y="508"/>
                </a:cubicBezTo>
                <a:cubicBezTo>
                  <a:pt x="1061" y="505"/>
                  <a:pt x="1063" y="503"/>
                  <a:pt x="1065" y="505"/>
                </a:cubicBezTo>
                <a:cubicBezTo>
                  <a:pt x="1065" y="505"/>
                  <a:pt x="1066" y="504"/>
                  <a:pt x="1066" y="504"/>
                </a:cubicBezTo>
                <a:cubicBezTo>
                  <a:pt x="1064" y="501"/>
                  <a:pt x="1065" y="501"/>
                  <a:pt x="1061" y="501"/>
                </a:cubicBezTo>
                <a:cubicBezTo>
                  <a:pt x="1061" y="500"/>
                  <a:pt x="1061" y="499"/>
                  <a:pt x="1061" y="499"/>
                </a:cubicBezTo>
                <a:cubicBezTo>
                  <a:pt x="1063" y="499"/>
                  <a:pt x="1064" y="500"/>
                  <a:pt x="1065" y="500"/>
                </a:cubicBezTo>
                <a:cubicBezTo>
                  <a:pt x="1065" y="499"/>
                  <a:pt x="1065" y="497"/>
                  <a:pt x="1065" y="496"/>
                </a:cubicBezTo>
                <a:cubicBezTo>
                  <a:pt x="1063" y="495"/>
                  <a:pt x="1061" y="494"/>
                  <a:pt x="1058" y="492"/>
                </a:cubicBezTo>
                <a:cubicBezTo>
                  <a:pt x="1059" y="495"/>
                  <a:pt x="1058" y="493"/>
                  <a:pt x="1060" y="495"/>
                </a:cubicBezTo>
                <a:cubicBezTo>
                  <a:pt x="1060" y="495"/>
                  <a:pt x="1060" y="496"/>
                  <a:pt x="1060" y="497"/>
                </a:cubicBezTo>
                <a:cubicBezTo>
                  <a:pt x="1057" y="496"/>
                  <a:pt x="1058" y="495"/>
                  <a:pt x="1055" y="495"/>
                </a:cubicBezTo>
                <a:cubicBezTo>
                  <a:pt x="1054" y="493"/>
                  <a:pt x="1054" y="491"/>
                  <a:pt x="1052" y="489"/>
                </a:cubicBezTo>
                <a:cubicBezTo>
                  <a:pt x="1053" y="493"/>
                  <a:pt x="1051" y="497"/>
                  <a:pt x="1052" y="501"/>
                </a:cubicBezTo>
                <a:cubicBezTo>
                  <a:pt x="1051" y="501"/>
                  <a:pt x="1050" y="501"/>
                  <a:pt x="1049" y="501"/>
                </a:cubicBezTo>
                <a:cubicBezTo>
                  <a:pt x="1050" y="504"/>
                  <a:pt x="1056" y="505"/>
                  <a:pt x="1060" y="506"/>
                </a:cubicBezTo>
                <a:cubicBezTo>
                  <a:pt x="1059" y="510"/>
                  <a:pt x="1058" y="509"/>
                  <a:pt x="1060" y="513"/>
                </a:cubicBezTo>
                <a:cubicBezTo>
                  <a:pt x="1060" y="513"/>
                  <a:pt x="1061" y="513"/>
                  <a:pt x="1061" y="513"/>
                </a:cubicBezTo>
                <a:cubicBezTo>
                  <a:pt x="1061" y="513"/>
                  <a:pt x="1062" y="513"/>
                  <a:pt x="1062" y="513"/>
                </a:cubicBezTo>
                <a:cubicBezTo>
                  <a:pt x="1061" y="512"/>
                  <a:pt x="1061" y="512"/>
                  <a:pt x="1060" y="511"/>
                </a:cubicBezTo>
                <a:cubicBezTo>
                  <a:pt x="1061" y="510"/>
                  <a:pt x="1062" y="510"/>
                  <a:pt x="1063" y="509"/>
                </a:cubicBezTo>
                <a:cubicBezTo>
                  <a:pt x="1065" y="518"/>
                  <a:pt x="1069" y="520"/>
                  <a:pt x="1074" y="527"/>
                </a:cubicBezTo>
                <a:cubicBezTo>
                  <a:pt x="1072" y="528"/>
                  <a:pt x="1074" y="527"/>
                  <a:pt x="1072" y="528"/>
                </a:cubicBezTo>
                <a:cubicBezTo>
                  <a:pt x="1073" y="531"/>
                  <a:pt x="1073" y="528"/>
                  <a:pt x="1075" y="530"/>
                </a:cubicBezTo>
                <a:cubicBezTo>
                  <a:pt x="1076" y="531"/>
                  <a:pt x="1076" y="531"/>
                  <a:pt x="1076" y="532"/>
                </a:cubicBezTo>
                <a:cubicBezTo>
                  <a:pt x="1076" y="532"/>
                  <a:pt x="1075" y="533"/>
                  <a:pt x="1074" y="533"/>
                </a:cubicBezTo>
                <a:cubicBezTo>
                  <a:pt x="1079" y="543"/>
                  <a:pt x="1085" y="550"/>
                  <a:pt x="1087" y="562"/>
                </a:cubicBezTo>
                <a:cubicBezTo>
                  <a:pt x="1087" y="562"/>
                  <a:pt x="1086" y="562"/>
                  <a:pt x="1086" y="562"/>
                </a:cubicBezTo>
                <a:cubicBezTo>
                  <a:pt x="1079" y="553"/>
                  <a:pt x="1070" y="531"/>
                  <a:pt x="1058" y="527"/>
                </a:cubicBezTo>
                <a:cubicBezTo>
                  <a:pt x="1058" y="525"/>
                  <a:pt x="1059" y="523"/>
                  <a:pt x="1060" y="521"/>
                </a:cubicBezTo>
                <a:cubicBezTo>
                  <a:pt x="1058" y="521"/>
                  <a:pt x="1057" y="521"/>
                  <a:pt x="1056" y="521"/>
                </a:cubicBezTo>
                <a:cubicBezTo>
                  <a:pt x="1056" y="522"/>
                  <a:pt x="1056" y="521"/>
                  <a:pt x="1057" y="523"/>
                </a:cubicBezTo>
                <a:cubicBezTo>
                  <a:pt x="1050" y="523"/>
                  <a:pt x="1046" y="516"/>
                  <a:pt x="1038" y="512"/>
                </a:cubicBezTo>
                <a:cubicBezTo>
                  <a:pt x="1038" y="512"/>
                  <a:pt x="1038" y="511"/>
                  <a:pt x="1037" y="511"/>
                </a:cubicBezTo>
                <a:cubicBezTo>
                  <a:pt x="1038" y="510"/>
                  <a:pt x="1039" y="510"/>
                  <a:pt x="1039" y="509"/>
                </a:cubicBezTo>
                <a:cubicBezTo>
                  <a:pt x="1043" y="511"/>
                  <a:pt x="1046" y="513"/>
                  <a:pt x="1049" y="516"/>
                </a:cubicBezTo>
                <a:cubicBezTo>
                  <a:pt x="1050" y="515"/>
                  <a:pt x="1050" y="515"/>
                  <a:pt x="1050" y="515"/>
                </a:cubicBezTo>
                <a:cubicBezTo>
                  <a:pt x="1050" y="514"/>
                  <a:pt x="1050" y="513"/>
                  <a:pt x="1050" y="513"/>
                </a:cubicBezTo>
                <a:cubicBezTo>
                  <a:pt x="1043" y="509"/>
                  <a:pt x="1038" y="509"/>
                  <a:pt x="1033" y="504"/>
                </a:cubicBezTo>
                <a:cubicBezTo>
                  <a:pt x="1033" y="505"/>
                  <a:pt x="1033" y="506"/>
                  <a:pt x="1033" y="506"/>
                </a:cubicBezTo>
                <a:cubicBezTo>
                  <a:pt x="1030" y="505"/>
                  <a:pt x="1027" y="501"/>
                  <a:pt x="1027" y="497"/>
                </a:cubicBezTo>
                <a:cubicBezTo>
                  <a:pt x="1026" y="498"/>
                  <a:pt x="1026" y="499"/>
                  <a:pt x="1025" y="500"/>
                </a:cubicBezTo>
                <a:cubicBezTo>
                  <a:pt x="1024" y="498"/>
                  <a:pt x="1025" y="499"/>
                  <a:pt x="1024" y="497"/>
                </a:cubicBezTo>
                <a:cubicBezTo>
                  <a:pt x="1019" y="497"/>
                  <a:pt x="996" y="499"/>
                  <a:pt x="993" y="494"/>
                </a:cubicBezTo>
                <a:cubicBezTo>
                  <a:pt x="991" y="495"/>
                  <a:pt x="989" y="496"/>
                  <a:pt x="987" y="497"/>
                </a:cubicBezTo>
                <a:cubicBezTo>
                  <a:pt x="986" y="496"/>
                  <a:pt x="986" y="497"/>
                  <a:pt x="986" y="495"/>
                </a:cubicBezTo>
                <a:cubicBezTo>
                  <a:pt x="984" y="493"/>
                  <a:pt x="986" y="495"/>
                  <a:pt x="982" y="495"/>
                </a:cubicBezTo>
                <a:cubicBezTo>
                  <a:pt x="983" y="492"/>
                  <a:pt x="970" y="492"/>
                  <a:pt x="967" y="492"/>
                </a:cubicBezTo>
                <a:cubicBezTo>
                  <a:pt x="968" y="491"/>
                  <a:pt x="968" y="490"/>
                  <a:pt x="968" y="489"/>
                </a:cubicBezTo>
                <a:cubicBezTo>
                  <a:pt x="964" y="490"/>
                  <a:pt x="961" y="490"/>
                  <a:pt x="958" y="489"/>
                </a:cubicBezTo>
                <a:cubicBezTo>
                  <a:pt x="957" y="489"/>
                  <a:pt x="956" y="489"/>
                  <a:pt x="955" y="490"/>
                </a:cubicBezTo>
                <a:cubicBezTo>
                  <a:pt x="955" y="488"/>
                  <a:pt x="955" y="487"/>
                  <a:pt x="955" y="485"/>
                </a:cubicBezTo>
                <a:cubicBezTo>
                  <a:pt x="955" y="485"/>
                  <a:pt x="954" y="485"/>
                  <a:pt x="954" y="484"/>
                </a:cubicBezTo>
                <a:cubicBezTo>
                  <a:pt x="954" y="486"/>
                  <a:pt x="954" y="487"/>
                  <a:pt x="954" y="489"/>
                </a:cubicBezTo>
                <a:cubicBezTo>
                  <a:pt x="951" y="488"/>
                  <a:pt x="953" y="489"/>
                  <a:pt x="952" y="486"/>
                </a:cubicBezTo>
                <a:cubicBezTo>
                  <a:pt x="950" y="488"/>
                  <a:pt x="950" y="489"/>
                  <a:pt x="947" y="490"/>
                </a:cubicBezTo>
                <a:cubicBezTo>
                  <a:pt x="945" y="486"/>
                  <a:pt x="940" y="488"/>
                  <a:pt x="938" y="493"/>
                </a:cubicBezTo>
                <a:cubicBezTo>
                  <a:pt x="937" y="492"/>
                  <a:pt x="936" y="491"/>
                  <a:pt x="934" y="490"/>
                </a:cubicBezTo>
                <a:cubicBezTo>
                  <a:pt x="933" y="491"/>
                  <a:pt x="931" y="492"/>
                  <a:pt x="930" y="495"/>
                </a:cubicBezTo>
                <a:cubicBezTo>
                  <a:pt x="929" y="494"/>
                  <a:pt x="928" y="493"/>
                  <a:pt x="927" y="492"/>
                </a:cubicBezTo>
                <a:cubicBezTo>
                  <a:pt x="927" y="491"/>
                  <a:pt x="927" y="490"/>
                  <a:pt x="926" y="490"/>
                </a:cubicBezTo>
                <a:cubicBezTo>
                  <a:pt x="926" y="491"/>
                  <a:pt x="926" y="492"/>
                  <a:pt x="926" y="493"/>
                </a:cubicBezTo>
                <a:cubicBezTo>
                  <a:pt x="926" y="494"/>
                  <a:pt x="926" y="495"/>
                  <a:pt x="926" y="495"/>
                </a:cubicBezTo>
                <a:cubicBezTo>
                  <a:pt x="926" y="495"/>
                  <a:pt x="925" y="495"/>
                  <a:pt x="925" y="495"/>
                </a:cubicBezTo>
                <a:cubicBezTo>
                  <a:pt x="921" y="490"/>
                  <a:pt x="909" y="494"/>
                  <a:pt x="902" y="501"/>
                </a:cubicBezTo>
                <a:cubicBezTo>
                  <a:pt x="902" y="501"/>
                  <a:pt x="902" y="501"/>
                  <a:pt x="902" y="501"/>
                </a:cubicBezTo>
                <a:cubicBezTo>
                  <a:pt x="901" y="497"/>
                  <a:pt x="902" y="497"/>
                  <a:pt x="902" y="494"/>
                </a:cubicBezTo>
                <a:cubicBezTo>
                  <a:pt x="899" y="493"/>
                  <a:pt x="897" y="499"/>
                  <a:pt x="894" y="499"/>
                </a:cubicBezTo>
                <a:cubicBezTo>
                  <a:pt x="893" y="499"/>
                  <a:pt x="891" y="499"/>
                  <a:pt x="890" y="499"/>
                </a:cubicBezTo>
                <a:cubicBezTo>
                  <a:pt x="890" y="501"/>
                  <a:pt x="890" y="502"/>
                  <a:pt x="890" y="503"/>
                </a:cubicBezTo>
                <a:cubicBezTo>
                  <a:pt x="889" y="503"/>
                  <a:pt x="888" y="503"/>
                  <a:pt x="887" y="502"/>
                </a:cubicBezTo>
                <a:cubicBezTo>
                  <a:pt x="887" y="503"/>
                  <a:pt x="888" y="503"/>
                  <a:pt x="888" y="503"/>
                </a:cubicBezTo>
                <a:cubicBezTo>
                  <a:pt x="887" y="506"/>
                  <a:pt x="882" y="507"/>
                  <a:pt x="879" y="506"/>
                </a:cubicBezTo>
                <a:cubicBezTo>
                  <a:pt x="879" y="507"/>
                  <a:pt x="879" y="508"/>
                  <a:pt x="879" y="509"/>
                </a:cubicBezTo>
                <a:cubicBezTo>
                  <a:pt x="874" y="509"/>
                  <a:pt x="875" y="510"/>
                  <a:pt x="871" y="507"/>
                </a:cubicBezTo>
                <a:cubicBezTo>
                  <a:pt x="869" y="509"/>
                  <a:pt x="870" y="509"/>
                  <a:pt x="870" y="513"/>
                </a:cubicBezTo>
                <a:cubicBezTo>
                  <a:pt x="867" y="512"/>
                  <a:pt x="864" y="512"/>
                  <a:pt x="863" y="511"/>
                </a:cubicBezTo>
                <a:cubicBezTo>
                  <a:pt x="859" y="512"/>
                  <a:pt x="855" y="515"/>
                  <a:pt x="854" y="518"/>
                </a:cubicBezTo>
                <a:cubicBezTo>
                  <a:pt x="852" y="516"/>
                  <a:pt x="853" y="518"/>
                  <a:pt x="852" y="516"/>
                </a:cubicBezTo>
                <a:cubicBezTo>
                  <a:pt x="844" y="518"/>
                  <a:pt x="830" y="522"/>
                  <a:pt x="824" y="530"/>
                </a:cubicBezTo>
                <a:cubicBezTo>
                  <a:pt x="820" y="530"/>
                  <a:pt x="821" y="529"/>
                  <a:pt x="819" y="527"/>
                </a:cubicBezTo>
                <a:cubicBezTo>
                  <a:pt x="809" y="531"/>
                  <a:pt x="800" y="536"/>
                  <a:pt x="790" y="540"/>
                </a:cubicBezTo>
                <a:cubicBezTo>
                  <a:pt x="790" y="541"/>
                  <a:pt x="790" y="542"/>
                  <a:pt x="790" y="542"/>
                </a:cubicBezTo>
                <a:cubicBezTo>
                  <a:pt x="791" y="542"/>
                  <a:pt x="793" y="543"/>
                  <a:pt x="794" y="543"/>
                </a:cubicBezTo>
                <a:cubicBezTo>
                  <a:pt x="795" y="543"/>
                  <a:pt x="795" y="542"/>
                  <a:pt x="796" y="542"/>
                </a:cubicBezTo>
                <a:cubicBezTo>
                  <a:pt x="791" y="549"/>
                  <a:pt x="778" y="545"/>
                  <a:pt x="775" y="546"/>
                </a:cubicBezTo>
                <a:cubicBezTo>
                  <a:pt x="773" y="548"/>
                  <a:pt x="771" y="549"/>
                  <a:pt x="769" y="551"/>
                </a:cubicBezTo>
                <a:cubicBezTo>
                  <a:pt x="765" y="553"/>
                  <a:pt x="735" y="554"/>
                  <a:pt x="732" y="553"/>
                </a:cubicBezTo>
                <a:cubicBezTo>
                  <a:pt x="732" y="552"/>
                  <a:pt x="730" y="550"/>
                  <a:pt x="729" y="549"/>
                </a:cubicBezTo>
                <a:cubicBezTo>
                  <a:pt x="722" y="551"/>
                  <a:pt x="715" y="553"/>
                  <a:pt x="708" y="554"/>
                </a:cubicBezTo>
                <a:cubicBezTo>
                  <a:pt x="704" y="553"/>
                  <a:pt x="701" y="548"/>
                  <a:pt x="701" y="548"/>
                </a:cubicBezTo>
                <a:cubicBezTo>
                  <a:pt x="697" y="548"/>
                  <a:pt x="693" y="548"/>
                  <a:pt x="689" y="548"/>
                </a:cubicBezTo>
                <a:cubicBezTo>
                  <a:pt x="677" y="545"/>
                  <a:pt x="667" y="542"/>
                  <a:pt x="656" y="536"/>
                </a:cubicBezTo>
                <a:cubicBezTo>
                  <a:pt x="655" y="535"/>
                  <a:pt x="655" y="535"/>
                  <a:pt x="654" y="535"/>
                </a:cubicBezTo>
                <a:cubicBezTo>
                  <a:pt x="654" y="533"/>
                  <a:pt x="654" y="532"/>
                  <a:pt x="654" y="531"/>
                </a:cubicBezTo>
                <a:cubicBezTo>
                  <a:pt x="660" y="530"/>
                  <a:pt x="667" y="533"/>
                  <a:pt x="670" y="535"/>
                </a:cubicBezTo>
                <a:cubicBezTo>
                  <a:pt x="671" y="532"/>
                  <a:pt x="671" y="534"/>
                  <a:pt x="671" y="531"/>
                </a:cubicBezTo>
                <a:cubicBezTo>
                  <a:pt x="672" y="531"/>
                  <a:pt x="672" y="531"/>
                  <a:pt x="673" y="531"/>
                </a:cubicBezTo>
                <a:cubicBezTo>
                  <a:pt x="674" y="533"/>
                  <a:pt x="674" y="535"/>
                  <a:pt x="675" y="537"/>
                </a:cubicBezTo>
                <a:cubicBezTo>
                  <a:pt x="676" y="538"/>
                  <a:pt x="677" y="538"/>
                  <a:pt x="678" y="539"/>
                </a:cubicBezTo>
                <a:cubicBezTo>
                  <a:pt x="678" y="538"/>
                  <a:pt x="678" y="537"/>
                  <a:pt x="679" y="537"/>
                </a:cubicBezTo>
                <a:cubicBezTo>
                  <a:pt x="677" y="537"/>
                  <a:pt x="676" y="537"/>
                  <a:pt x="675" y="537"/>
                </a:cubicBezTo>
                <a:cubicBezTo>
                  <a:pt x="675" y="536"/>
                  <a:pt x="675" y="535"/>
                  <a:pt x="675" y="535"/>
                </a:cubicBezTo>
                <a:cubicBezTo>
                  <a:pt x="679" y="534"/>
                  <a:pt x="678" y="534"/>
                  <a:pt x="681" y="536"/>
                </a:cubicBezTo>
                <a:cubicBezTo>
                  <a:pt x="682" y="533"/>
                  <a:pt x="680" y="535"/>
                  <a:pt x="683" y="534"/>
                </a:cubicBezTo>
                <a:cubicBezTo>
                  <a:pt x="682" y="532"/>
                  <a:pt x="683" y="533"/>
                  <a:pt x="681" y="532"/>
                </a:cubicBezTo>
                <a:cubicBezTo>
                  <a:pt x="682" y="527"/>
                  <a:pt x="680" y="527"/>
                  <a:pt x="675" y="526"/>
                </a:cubicBezTo>
                <a:cubicBezTo>
                  <a:pt x="676" y="524"/>
                  <a:pt x="676" y="525"/>
                  <a:pt x="677" y="523"/>
                </a:cubicBezTo>
                <a:cubicBezTo>
                  <a:pt x="677" y="523"/>
                  <a:pt x="676" y="523"/>
                  <a:pt x="676" y="523"/>
                </a:cubicBezTo>
                <a:cubicBezTo>
                  <a:pt x="675" y="523"/>
                  <a:pt x="675" y="522"/>
                  <a:pt x="674" y="521"/>
                </a:cubicBezTo>
                <a:cubicBezTo>
                  <a:pt x="673" y="524"/>
                  <a:pt x="674" y="525"/>
                  <a:pt x="674" y="530"/>
                </a:cubicBezTo>
                <a:cubicBezTo>
                  <a:pt x="669" y="530"/>
                  <a:pt x="670" y="529"/>
                  <a:pt x="667" y="531"/>
                </a:cubicBezTo>
                <a:cubicBezTo>
                  <a:pt x="666" y="531"/>
                  <a:pt x="665" y="531"/>
                  <a:pt x="664" y="530"/>
                </a:cubicBezTo>
                <a:cubicBezTo>
                  <a:pt x="665" y="528"/>
                  <a:pt x="664" y="529"/>
                  <a:pt x="666" y="528"/>
                </a:cubicBezTo>
                <a:cubicBezTo>
                  <a:pt x="666" y="528"/>
                  <a:pt x="667" y="527"/>
                  <a:pt x="667" y="527"/>
                </a:cubicBezTo>
                <a:cubicBezTo>
                  <a:pt x="666" y="526"/>
                  <a:pt x="664" y="525"/>
                  <a:pt x="663" y="525"/>
                </a:cubicBezTo>
                <a:cubicBezTo>
                  <a:pt x="662" y="522"/>
                  <a:pt x="662" y="524"/>
                  <a:pt x="664" y="522"/>
                </a:cubicBezTo>
                <a:cubicBezTo>
                  <a:pt x="663" y="521"/>
                  <a:pt x="663" y="521"/>
                  <a:pt x="663" y="520"/>
                </a:cubicBezTo>
                <a:cubicBezTo>
                  <a:pt x="661" y="520"/>
                  <a:pt x="660" y="519"/>
                  <a:pt x="658" y="519"/>
                </a:cubicBezTo>
                <a:cubicBezTo>
                  <a:pt x="659" y="520"/>
                  <a:pt x="660" y="520"/>
                  <a:pt x="661" y="521"/>
                </a:cubicBezTo>
                <a:cubicBezTo>
                  <a:pt x="661" y="523"/>
                  <a:pt x="661" y="524"/>
                  <a:pt x="660" y="526"/>
                </a:cubicBezTo>
                <a:cubicBezTo>
                  <a:pt x="659" y="529"/>
                  <a:pt x="659" y="528"/>
                  <a:pt x="657" y="529"/>
                </a:cubicBezTo>
                <a:cubicBezTo>
                  <a:pt x="657" y="528"/>
                  <a:pt x="656" y="528"/>
                  <a:pt x="656" y="528"/>
                </a:cubicBezTo>
                <a:cubicBezTo>
                  <a:pt x="659" y="525"/>
                  <a:pt x="658" y="526"/>
                  <a:pt x="660" y="523"/>
                </a:cubicBezTo>
                <a:cubicBezTo>
                  <a:pt x="658" y="522"/>
                  <a:pt x="656" y="522"/>
                  <a:pt x="655" y="521"/>
                </a:cubicBezTo>
                <a:cubicBezTo>
                  <a:pt x="655" y="522"/>
                  <a:pt x="655" y="523"/>
                  <a:pt x="656" y="523"/>
                </a:cubicBezTo>
                <a:cubicBezTo>
                  <a:pt x="655" y="524"/>
                  <a:pt x="655" y="523"/>
                  <a:pt x="655" y="525"/>
                </a:cubicBezTo>
                <a:cubicBezTo>
                  <a:pt x="654" y="525"/>
                  <a:pt x="653" y="525"/>
                  <a:pt x="653" y="525"/>
                </a:cubicBezTo>
                <a:cubicBezTo>
                  <a:pt x="652" y="521"/>
                  <a:pt x="651" y="518"/>
                  <a:pt x="653" y="516"/>
                </a:cubicBezTo>
                <a:cubicBezTo>
                  <a:pt x="651" y="514"/>
                  <a:pt x="651" y="514"/>
                  <a:pt x="649" y="518"/>
                </a:cubicBezTo>
                <a:cubicBezTo>
                  <a:pt x="647" y="517"/>
                  <a:pt x="644" y="516"/>
                  <a:pt x="642" y="516"/>
                </a:cubicBezTo>
                <a:cubicBezTo>
                  <a:pt x="642" y="515"/>
                  <a:pt x="641" y="514"/>
                  <a:pt x="641" y="513"/>
                </a:cubicBezTo>
                <a:cubicBezTo>
                  <a:pt x="643" y="512"/>
                  <a:pt x="642" y="513"/>
                  <a:pt x="644" y="513"/>
                </a:cubicBezTo>
                <a:cubicBezTo>
                  <a:pt x="645" y="512"/>
                  <a:pt x="645" y="511"/>
                  <a:pt x="646" y="511"/>
                </a:cubicBezTo>
                <a:cubicBezTo>
                  <a:pt x="644" y="508"/>
                  <a:pt x="646" y="510"/>
                  <a:pt x="642" y="510"/>
                </a:cubicBezTo>
                <a:cubicBezTo>
                  <a:pt x="641" y="506"/>
                  <a:pt x="633" y="499"/>
                  <a:pt x="629" y="497"/>
                </a:cubicBezTo>
                <a:cubicBezTo>
                  <a:pt x="628" y="497"/>
                  <a:pt x="627" y="497"/>
                  <a:pt x="626" y="497"/>
                </a:cubicBezTo>
                <a:cubicBezTo>
                  <a:pt x="619" y="487"/>
                  <a:pt x="609" y="479"/>
                  <a:pt x="600" y="468"/>
                </a:cubicBezTo>
                <a:cubicBezTo>
                  <a:pt x="596" y="461"/>
                  <a:pt x="593" y="455"/>
                  <a:pt x="589" y="448"/>
                </a:cubicBezTo>
                <a:cubicBezTo>
                  <a:pt x="586" y="446"/>
                  <a:pt x="583" y="450"/>
                  <a:pt x="581" y="443"/>
                </a:cubicBezTo>
                <a:cubicBezTo>
                  <a:pt x="580" y="443"/>
                  <a:pt x="580" y="443"/>
                  <a:pt x="580" y="443"/>
                </a:cubicBezTo>
                <a:cubicBezTo>
                  <a:pt x="579" y="443"/>
                  <a:pt x="579" y="444"/>
                  <a:pt x="579" y="444"/>
                </a:cubicBezTo>
                <a:cubicBezTo>
                  <a:pt x="580" y="447"/>
                  <a:pt x="579" y="446"/>
                  <a:pt x="582" y="446"/>
                </a:cubicBezTo>
                <a:cubicBezTo>
                  <a:pt x="581" y="447"/>
                  <a:pt x="581" y="449"/>
                  <a:pt x="580" y="450"/>
                </a:cubicBezTo>
                <a:cubicBezTo>
                  <a:pt x="581" y="451"/>
                  <a:pt x="581" y="451"/>
                  <a:pt x="583" y="452"/>
                </a:cubicBezTo>
                <a:cubicBezTo>
                  <a:pt x="582" y="454"/>
                  <a:pt x="581" y="454"/>
                  <a:pt x="579" y="453"/>
                </a:cubicBezTo>
                <a:cubicBezTo>
                  <a:pt x="577" y="451"/>
                  <a:pt x="575" y="447"/>
                  <a:pt x="577" y="443"/>
                </a:cubicBezTo>
                <a:cubicBezTo>
                  <a:pt x="574" y="444"/>
                  <a:pt x="574" y="444"/>
                  <a:pt x="573" y="446"/>
                </a:cubicBezTo>
                <a:cubicBezTo>
                  <a:pt x="571" y="445"/>
                  <a:pt x="572" y="445"/>
                  <a:pt x="571" y="444"/>
                </a:cubicBezTo>
                <a:cubicBezTo>
                  <a:pt x="571" y="446"/>
                  <a:pt x="571" y="448"/>
                  <a:pt x="571" y="450"/>
                </a:cubicBezTo>
                <a:cubicBezTo>
                  <a:pt x="571" y="450"/>
                  <a:pt x="570" y="450"/>
                  <a:pt x="570" y="450"/>
                </a:cubicBezTo>
                <a:cubicBezTo>
                  <a:pt x="568" y="448"/>
                  <a:pt x="568" y="447"/>
                  <a:pt x="569" y="444"/>
                </a:cubicBezTo>
                <a:cubicBezTo>
                  <a:pt x="565" y="446"/>
                  <a:pt x="566" y="446"/>
                  <a:pt x="564" y="450"/>
                </a:cubicBezTo>
                <a:cubicBezTo>
                  <a:pt x="563" y="449"/>
                  <a:pt x="563" y="449"/>
                  <a:pt x="562" y="449"/>
                </a:cubicBezTo>
                <a:cubicBezTo>
                  <a:pt x="563" y="446"/>
                  <a:pt x="562" y="445"/>
                  <a:pt x="566" y="444"/>
                </a:cubicBezTo>
                <a:cubicBezTo>
                  <a:pt x="563" y="440"/>
                  <a:pt x="564" y="438"/>
                  <a:pt x="562" y="437"/>
                </a:cubicBezTo>
                <a:cubicBezTo>
                  <a:pt x="563" y="434"/>
                  <a:pt x="562" y="435"/>
                  <a:pt x="565" y="434"/>
                </a:cubicBezTo>
                <a:cubicBezTo>
                  <a:pt x="565" y="437"/>
                  <a:pt x="565" y="439"/>
                  <a:pt x="565" y="441"/>
                </a:cubicBezTo>
                <a:cubicBezTo>
                  <a:pt x="568" y="438"/>
                  <a:pt x="568" y="437"/>
                  <a:pt x="571" y="440"/>
                </a:cubicBezTo>
                <a:cubicBezTo>
                  <a:pt x="572" y="437"/>
                  <a:pt x="572" y="437"/>
                  <a:pt x="574" y="436"/>
                </a:cubicBezTo>
                <a:cubicBezTo>
                  <a:pt x="572" y="433"/>
                  <a:pt x="572" y="436"/>
                  <a:pt x="572" y="432"/>
                </a:cubicBezTo>
                <a:cubicBezTo>
                  <a:pt x="569" y="433"/>
                  <a:pt x="570" y="432"/>
                  <a:pt x="569" y="436"/>
                </a:cubicBezTo>
                <a:cubicBezTo>
                  <a:pt x="568" y="436"/>
                  <a:pt x="568" y="436"/>
                  <a:pt x="567" y="436"/>
                </a:cubicBezTo>
                <a:cubicBezTo>
                  <a:pt x="567" y="434"/>
                  <a:pt x="567" y="433"/>
                  <a:pt x="568" y="431"/>
                </a:cubicBezTo>
                <a:cubicBezTo>
                  <a:pt x="566" y="432"/>
                  <a:pt x="564" y="432"/>
                  <a:pt x="562" y="433"/>
                </a:cubicBezTo>
                <a:cubicBezTo>
                  <a:pt x="562" y="433"/>
                  <a:pt x="562" y="432"/>
                  <a:pt x="562" y="432"/>
                </a:cubicBezTo>
                <a:cubicBezTo>
                  <a:pt x="565" y="429"/>
                  <a:pt x="568" y="430"/>
                  <a:pt x="571" y="431"/>
                </a:cubicBezTo>
                <a:cubicBezTo>
                  <a:pt x="571" y="427"/>
                  <a:pt x="573" y="429"/>
                  <a:pt x="571" y="424"/>
                </a:cubicBezTo>
                <a:cubicBezTo>
                  <a:pt x="572" y="423"/>
                  <a:pt x="572" y="423"/>
                  <a:pt x="573" y="422"/>
                </a:cubicBezTo>
                <a:cubicBezTo>
                  <a:pt x="573" y="423"/>
                  <a:pt x="574" y="424"/>
                  <a:pt x="574" y="425"/>
                </a:cubicBezTo>
                <a:cubicBezTo>
                  <a:pt x="580" y="414"/>
                  <a:pt x="573" y="408"/>
                  <a:pt x="571" y="397"/>
                </a:cubicBezTo>
                <a:cubicBezTo>
                  <a:pt x="571" y="398"/>
                  <a:pt x="570" y="398"/>
                  <a:pt x="569" y="399"/>
                </a:cubicBezTo>
                <a:cubicBezTo>
                  <a:pt x="570" y="397"/>
                  <a:pt x="571" y="395"/>
                  <a:pt x="572" y="393"/>
                </a:cubicBezTo>
                <a:cubicBezTo>
                  <a:pt x="572" y="392"/>
                  <a:pt x="572" y="392"/>
                  <a:pt x="571" y="391"/>
                </a:cubicBezTo>
                <a:cubicBezTo>
                  <a:pt x="571" y="391"/>
                  <a:pt x="570" y="391"/>
                  <a:pt x="570" y="391"/>
                </a:cubicBezTo>
                <a:cubicBezTo>
                  <a:pt x="570" y="393"/>
                  <a:pt x="570" y="395"/>
                  <a:pt x="570" y="396"/>
                </a:cubicBezTo>
                <a:cubicBezTo>
                  <a:pt x="566" y="395"/>
                  <a:pt x="567" y="395"/>
                  <a:pt x="564" y="394"/>
                </a:cubicBezTo>
                <a:cubicBezTo>
                  <a:pt x="564" y="394"/>
                  <a:pt x="564" y="394"/>
                  <a:pt x="564" y="394"/>
                </a:cubicBezTo>
                <a:cubicBezTo>
                  <a:pt x="566" y="392"/>
                  <a:pt x="565" y="393"/>
                  <a:pt x="568" y="393"/>
                </a:cubicBezTo>
                <a:cubicBezTo>
                  <a:pt x="567" y="392"/>
                  <a:pt x="567" y="391"/>
                  <a:pt x="566" y="389"/>
                </a:cubicBezTo>
                <a:cubicBezTo>
                  <a:pt x="567" y="390"/>
                  <a:pt x="568" y="390"/>
                  <a:pt x="569" y="391"/>
                </a:cubicBezTo>
                <a:cubicBezTo>
                  <a:pt x="569" y="391"/>
                  <a:pt x="569" y="391"/>
                  <a:pt x="570" y="391"/>
                </a:cubicBezTo>
                <a:cubicBezTo>
                  <a:pt x="570" y="387"/>
                  <a:pt x="569" y="387"/>
                  <a:pt x="569" y="383"/>
                </a:cubicBezTo>
                <a:cubicBezTo>
                  <a:pt x="568" y="384"/>
                  <a:pt x="567" y="384"/>
                  <a:pt x="566" y="385"/>
                </a:cubicBezTo>
                <a:cubicBezTo>
                  <a:pt x="567" y="381"/>
                  <a:pt x="567" y="381"/>
                  <a:pt x="567" y="376"/>
                </a:cubicBezTo>
                <a:cubicBezTo>
                  <a:pt x="566" y="375"/>
                  <a:pt x="565" y="375"/>
                  <a:pt x="564" y="374"/>
                </a:cubicBezTo>
                <a:cubicBezTo>
                  <a:pt x="564" y="374"/>
                  <a:pt x="564" y="373"/>
                  <a:pt x="564" y="373"/>
                </a:cubicBezTo>
                <a:cubicBezTo>
                  <a:pt x="564" y="374"/>
                  <a:pt x="563" y="375"/>
                  <a:pt x="563" y="377"/>
                </a:cubicBezTo>
                <a:cubicBezTo>
                  <a:pt x="563" y="376"/>
                  <a:pt x="562" y="375"/>
                  <a:pt x="562" y="374"/>
                </a:cubicBezTo>
                <a:cubicBezTo>
                  <a:pt x="560" y="374"/>
                  <a:pt x="556" y="375"/>
                  <a:pt x="555" y="375"/>
                </a:cubicBezTo>
                <a:cubicBezTo>
                  <a:pt x="554" y="375"/>
                  <a:pt x="554" y="374"/>
                  <a:pt x="553" y="374"/>
                </a:cubicBezTo>
                <a:cubicBezTo>
                  <a:pt x="556" y="372"/>
                  <a:pt x="562" y="372"/>
                  <a:pt x="562" y="371"/>
                </a:cubicBezTo>
                <a:cubicBezTo>
                  <a:pt x="563" y="370"/>
                  <a:pt x="563" y="370"/>
                  <a:pt x="564" y="369"/>
                </a:cubicBezTo>
                <a:cubicBezTo>
                  <a:pt x="561" y="367"/>
                  <a:pt x="557" y="364"/>
                  <a:pt x="555" y="361"/>
                </a:cubicBezTo>
                <a:cubicBezTo>
                  <a:pt x="552" y="358"/>
                  <a:pt x="553" y="352"/>
                  <a:pt x="550" y="349"/>
                </a:cubicBezTo>
                <a:cubicBezTo>
                  <a:pt x="545" y="344"/>
                  <a:pt x="540" y="344"/>
                  <a:pt x="535" y="338"/>
                </a:cubicBezTo>
                <a:cubicBezTo>
                  <a:pt x="529" y="330"/>
                  <a:pt x="530" y="321"/>
                  <a:pt x="523" y="314"/>
                </a:cubicBezTo>
                <a:cubicBezTo>
                  <a:pt x="508" y="300"/>
                  <a:pt x="461" y="300"/>
                  <a:pt x="441" y="306"/>
                </a:cubicBezTo>
                <a:cubicBezTo>
                  <a:pt x="441" y="304"/>
                  <a:pt x="441" y="303"/>
                  <a:pt x="441" y="301"/>
                </a:cubicBezTo>
                <a:cubicBezTo>
                  <a:pt x="439" y="301"/>
                  <a:pt x="437" y="301"/>
                  <a:pt x="435" y="300"/>
                </a:cubicBezTo>
                <a:cubicBezTo>
                  <a:pt x="435" y="298"/>
                  <a:pt x="435" y="296"/>
                  <a:pt x="436" y="294"/>
                </a:cubicBezTo>
                <a:cubicBezTo>
                  <a:pt x="433" y="295"/>
                  <a:pt x="433" y="296"/>
                  <a:pt x="430" y="296"/>
                </a:cubicBezTo>
                <a:cubicBezTo>
                  <a:pt x="430" y="296"/>
                  <a:pt x="429" y="296"/>
                  <a:pt x="429" y="296"/>
                </a:cubicBezTo>
                <a:cubicBezTo>
                  <a:pt x="432" y="289"/>
                  <a:pt x="440" y="285"/>
                  <a:pt x="444" y="278"/>
                </a:cubicBezTo>
                <a:cubicBezTo>
                  <a:pt x="445" y="277"/>
                  <a:pt x="452" y="271"/>
                  <a:pt x="456" y="272"/>
                </a:cubicBezTo>
                <a:cubicBezTo>
                  <a:pt x="456" y="271"/>
                  <a:pt x="456" y="271"/>
                  <a:pt x="456" y="270"/>
                </a:cubicBezTo>
                <a:cubicBezTo>
                  <a:pt x="462" y="271"/>
                  <a:pt x="466" y="266"/>
                  <a:pt x="472" y="265"/>
                </a:cubicBezTo>
                <a:cubicBezTo>
                  <a:pt x="486" y="262"/>
                  <a:pt x="509" y="258"/>
                  <a:pt x="522" y="263"/>
                </a:cubicBezTo>
                <a:cubicBezTo>
                  <a:pt x="524" y="262"/>
                  <a:pt x="534" y="273"/>
                  <a:pt x="537" y="277"/>
                </a:cubicBezTo>
                <a:cubicBezTo>
                  <a:pt x="533" y="278"/>
                  <a:pt x="531" y="281"/>
                  <a:pt x="529" y="284"/>
                </a:cubicBezTo>
                <a:cubicBezTo>
                  <a:pt x="531" y="287"/>
                  <a:pt x="537" y="290"/>
                  <a:pt x="537" y="293"/>
                </a:cubicBezTo>
                <a:cubicBezTo>
                  <a:pt x="545" y="294"/>
                  <a:pt x="554" y="296"/>
                  <a:pt x="557" y="291"/>
                </a:cubicBezTo>
                <a:cubicBezTo>
                  <a:pt x="558" y="291"/>
                  <a:pt x="559" y="291"/>
                  <a:pt x="560" y="291"/>
                </a:cubicBezTo>
                <a:cubicBezTo>
                  <a:pt x="559" y="295"/>
                  <a:pt x="558" y="296"/>
                  <a:pt x="555" y="297"/>
                </a:cubicBezTo>
                <a:cubicBezTo>
                  <a:pt x="556" y="300"/>
                  <a:pt x="556" y="300"/>
                  <a:pt x="554" y="303"/>
                </a:cubicBezTo>
                <a:cubicBezTo>
                  <a:pt x="561" y="301"/>
                  <a:pt x="572" y="309"/>
                  <a:pt x="579" y="312"/>
                </a:cubicBezTo>
                <a:cubicBezTo>
                  <a:pt x="583" y="310"/>
                  <a:pt x="582" y="310"/>
                  <a:pt x="585" y="307"/>
                </a:cubicBezTo>
                <a:cubicBezTo>
                  <a:pt x="586" y="309"/>
                  <a:pt x="586" y="310"/>
                  <a:pt x="586" y="312"/>
                </a:cubicBezTo>
                <a:cubicBezTo>
                  <a:pt x="591" y="310"/>
                  <a:pt x="591" y="309"/>
                  <a:pt x="595" y="307"/>
                </a:cubicBezTo>
                <a:cubicBezTo>
                  <a:pt x="597" y="309"/>
                  <a:pt x="596" y="308"/>
                  <a:pt x="596" y="310"/>
                </a:cubicBezTo>
                <a:cubicBezTo>
                  <a:pt x="597" y="310"/>
                  <a:pt x="597" y="310"/>
                  <a:pt x="597" y="310"/>
                </a:cubicBezTo>
                <a:cubicBezTo>
                  <a:pt x="599" y="306"/>
                  <a:pt x="601" y="306"/>
                  <a:pt x="601" y="301"/>
                </a:cubicBezTo>
                <a:cubicBezTo>
                  <a:pt x="602" y="301"/>
                  <a:pt x="603" y="302"/>
                  <a:pt x="605" y="302"/>
                </a:cubicBezTo>
                <a:cubicBezTo>
                  <a:pt x="605" y="299"/>
                  <a:pt x="605" y="300"/>
                  <a:pt x="603" y="298"/>
                </a:cubicBezTo>
                <a:cubicBezTo>
                  <a:pt x="605" y="296"/>
                  <a:pt x="606" y="295"/>
                  <a:pt x="607" y="294"/>
                </a:cubicBezTo>
                <a:cubicBezTo>
                  <a:pt x="608" y="295"/>
                  <a:pt x="608" y="296"/>
                  <a:pt x="609" y="296"/>
                </a:cubicBezTo>
                <a:cubicBezTo>
                  <a:pt x="609" y="295"/>
                  <a:pt x="610" y="293"/>
                  <a:pt x="610" y="292"/>
                </a:cubicBezTo>
                <a:cubicBezTo>
                  <a:pt x="611" y="292"/>
                  <a:pt x="610" y="292"/>
                  <a:pt x="612" y="293"/>
                </a:cubicBezTo>
                <a:cubicBezTo>
                  <a:pt x="613" y="290"/>
                  <a:pt x="613" y="287"/>
                  <a:pt x="613" y="284"/>
                </a:cubicBezTo>
                <a:cubicBezTo>
                  <a:pt x="617" y="285"/>
                  <a:pt x="616" y="284"/>
                  <a:pt x="619" y="281"/>
                </a:cubicBezTo>
                <a:cubicBezTo>
                  <a:pt x="620" y="280"/>
                  <a:pt x="621" y="279"/>
                  <a:pt x="622" y="278"/>
                </a:cubicBezTo>
                <a:cubicBezTo>
                  <a:pt x="624" y="283"/>
                  <a:pt x="629" y="290"/>
                  <a:pt x="629" y="298"/>
                </a:cubicBezTo>
                <a:cubicBezTo>
                  <a:pt x="618" y="310"/>
                  <a:pt x="598" y="316"/>
                  <a:pt x="582" y="324"/>
                </a:cubicBezTo>
                <a:cubicBezTo>
                  <a:pt x="576" y="328"/>
                  <a:pt x="569" y="333"/>
                  <a:pt x="563" y="337"/>
                </a:cubicBezTo>
                <a:cubicBezTo>
                  <a:pt x="569" y="343"/>
                  <a:pt x="563" y="350"/>
                  <a:pt x="569" y="355"/>
                </a:cubicBezTo>
                <a:cubicBezTo>
                  <a:pt x="569" y="354"/>
                  <a:pt x="568" y="354"/>
                  <a:pt x="568" y="353"/>
                </a:cubicBezTo>
                <a:cubicBezTo>
                  <a:pt x="570" y="354"/>
                  <a:pt x="570" y="354"/>
                  <a:pt x="571" y="356"/>
                </a:cubicBezTo>
                <a:cubicBezTo>
                  <a:pt x="571" y="356"/>
                  <a:pt x="575" y="358"/>
                  <a:pt x="577" y="361"/>
                </a:cubicBezTo>
                <a:cubicBezTo>
                  <a:pt x="577" y="361"/>
                  <a:pt x="577" y="361"/>
                  <a:pt x="577" y="361"/>
                </a:cubicBezTo>
                <a:cubicBezTo>
                  <a:pt x="576" y="361"/>
                  <a:pt x="576" y="360"/>
                  <a:pt x="575" y="359"/>
                </a:cubicBezTo>
                <a:cubicBezTo>
                  <a:pt x="575" y="359"/>
                  <a:pt x="574" y="359"/>
                  <a:pt x="574" y="359"/>
                </a:cubicBezTo>
                <a:cubicBezTo>
                  <a:pt x="574" y="360"/>
                  <a:pt x="574" y="361"/>
                  <a:pt x="573" y="361"/>
                </a:cubicBezTo>
                <a:cubicBezTo>
                  <a:pt x="579" y="363"/>
                  <a:pt x="583" y="359"/>
                  <a:pt x="587" y="356"/>
                </a:cubicBezTo>
                <a:cubicBezTo>
                  <a:pt x="588" y="357"/>
                  <a:pt x="588" y="358"/>
                  <a:pt x="589" y="359"/>
                </a:cubicBezTo>
                <a:cubicBezTo>
                  <a:pt x="590" y="359"/>
                  <a:pt x="589" y="359"/>
                  <a:pt x="591" y="357"/>
                </a:cubicBezTo>
                <a:cubicBezTo>
                  <a:pt x="592" y="357"/>
                  <a:pt x="593" y="357"/>
                  <a:pt x="594" y="357"/>
                </a:cubicBezTo>
                <a:cubicBezTo>
                  <a:pt x="594" y="358"/>
                  <a:pt x="594" y="358"/>
                  <a:pt x="594" y="359"/>
                </a:cubicBezTo>
                <a:cubicBezTo>
                  <a:pt x="593" y="360"/>
                  <a:pt x="593" y="360"/>
                  <a:pt x="592" y="361"/>
                </a:cubicBezTo>
                <a:cubicBezTo>
                  <a:pt x="595" y="360"/>
                  <a:pt x="599" y="360"/>
                  <a:pt x="601" y="357"/>
                </a:cubicBezTo>
                <a:cubicBezTo>
                  <a:pt x="602" y="357"/>
                  <a:pt x="604" y="357"/>
                  <a:pt x="606" y="357"/>
                </a:cubicBezTo>
                <a:cubicBezTo>
                  <a:pt x="605" y="355"/>
                  <a:pt x="606" y="356"/>
                  <a:pt x="603" y="356"/>
                </a:cubicBezTo>
                <a:cubicBezTo>
                  <a:pt x="603" y="356"/>
                  <a:pt x="603" y="355"/>
                  <a:pt x="603" y="354"/>
                </a:cubicBezTo>
                <a:cubicBezTo>
                  <a:pt x="604" y="354"/>
                  <a:pt x="606" y="353"/>
                  <a:pt x="607" y="353"/>
                </a:cubicBezTo>
                <a:cubicBezTo>
                  <a:pt x="608" y="355"/>
                  <a:pt x="611" y="357"/>
                  <a:pt x="613" y="359"/>
                </a:cubicBezTo>
                <a:cubicBezTo>
                  <a:pt x="613" y="357"/>
                  <a:pt x="613" y="355"/>
                  <a:pt x="612" y="354"/>
                </a:cubicBezTo>
                <a:cubicBezTo>
                  <a:pt x="615" y="355"/>
                  <a:pt x="613" y="355"/>
                  <a:pt x="616" y="356"/>
                </a:cubicBezTo>
                <a:cubicBezTo>
                  <a:pt x="616" y="356"/>
                  <a:pt x="616" y="356"/>
                  <a:pt x="617" y="356"/>
                </a:cubicBezTo>
                <a:cubicBezTo>
                  <a:pt x="616" y="355"/>
                  <a:pt x="616" y="354"/>
                  <a:pt x="615" y="352"/>
                </a:cubicBezTo>
                <a:cubicBezTo>
                  <a:pt x="617" y="350"/>
                  <a:pt x="622" y="349"/>
                  <a:pt x="624" y="350"/>
                </a:cubicBezTo>
                <a:cubicBezTo>
                  <a:pt x="623" y="348"/>
                  <a:pt x="624" y="349"/>
                  <a:pt x="621" y="347"/>
                </a:cubicBezTo>
                <a:cubicBezTo>
                  <a:pt x="623" y="345"/>
                  <a:pt x="621" y="346"/>
                  <a:pt x="625" y="345"/>
                </a:cubicBezTo>
                <a:cubicBezTo>
                  <a:pt x="625" y="346"/>
                  <a:pt x="625" y="348"/>
                  <a:pt x="625" y="349"/>
                </a:cubicBezTo>
                <a:cubicBezTo>
                  <a:pt x="626" y="347"/>
                  <a:pt x="626" y="348"/>
                  <a:pt x="627" y="345"/>
                </a:cubicBezTo>
                <a:cubicBezTo>
                  <a:pt x="628" y="345"/>
                  <a:pt x="630" y="346"/>
                  <a:pt x="632" y="347"/>
                </a:cubicBezTo>
                <a:cubicBezTo>
                  <a:pt x="632" y="345"/>
                  <a:pt x="632" y="344"/>
                  <a:pt x="632" y="342"/>
                </a:cubicBezTo>
                <a:cubicBezTo>
                  <a:pt x="635" y="344"/>
                  <a:pt x="635" y="343"/>
                  <a:pt x="638" y="345"/>
                </a:cubicBezTo>
                <a:cubicBezTo>
                  <a:pt x="638" y="343"/>
                  <a:pt x="638" y="342"/>
                  <a:pt x="638" y="340"/>
                </a:cubicBezTo>
                <a:cubicBezTo>
                  <a:pt x="639" y="340"/>
                  <a:pt x="639" y="340"/>
                  <a:pt x="640" y="340"/>
                </a:cubicBezTo>
                <a:cubicBezTo>
                  <a:pt x="640" y="342"/>
                  <a:pt x="639" y="344"/>
                  <a:pt x="639" y="345"/>
                </a:cubicBezTo>
                <a:cubicBezTo>
                  <a:pt x="640" y="346"/>
                  <a:pt x="640" y="346"/>
                  <a:pt x="641" y="346"/>
                </a:cubicBezTo>
                <a:cubicBezTo>
                  <a:pt x="642" y="342"/>
                  <a:pt x="642" y="342"/>
                  <a:pt x="645" y="342"/>
                </a:cubicBezTo>
                <a:cubicBezTo>
                  <a:pt x="645" y="344"/>
                  <a:pt x="645" y="343"/>
                  <a:pt x="644" y="344"/>
                </a:cubicBezTo>
                <a:cubicBezTo>
                  <a:pt x="646" y="344"/>
                  <a:pt x="647" y="344"/>
                  <a:pt x="649" y="344"/>
                </a:cubicBezTo>
                <a:cubicBezTo>
                  <a:pt x="648" y="346"/>
                  <a:pt x="648" y="348"/>
                  <a:pt x="648" y="349"/>
                </a:cubicBezTo>
                <a:cubicBezTo>
                  <a:pt x="650" y="348"/>
                  <a:pt x="650" y="350"/>
                  <a:pt x="653" y="349"/>
                </a:cubicBezTo>
                <a:cubicBezTo>
                  <a:pt x="653" y="352"/>
                  <a:pt x="653" y="352"/>
                  <a:pt x="651" y="353"/>
                </a:cubicBezTo>
                <a:cubicBezTo>
                  <a:pt x="653" y="355"/>
                  <a:pt x="655" y="358"/>
                  <a:pt x="657" y="359"/>
                </a:cubicBezTo>
                <a:cubicBezTo>
                  <a:pt x="655" y="354"/>
                  <a:pt x="655" y="355"/>
                  <a:pt x="655" y="350"/>
                </a:cubicBezTo>
                <a:cubicBezTo>
                  <a:pt x="658" y="351"/>
                  <a:pt x="658" y="351"/>
                  <a:pt x="660" y="349"/>
                </a:cubicBezTo>
                <a:cubicBezTo>
                  <a:pt x="662" y="352"/>
                  <a:pt x="662" y="352"/>
                  <a:pt x="661" y="355"/>
                </a:cubicBezTo>
                <a:cubicBezTo>
                  <a:pt x="663" y="354"/>
                  <a:pt x="663" y="354"/>
                  <a:pt x="666" y="353"/>
                </a:cubicBezTo>
                <a:cubicBezTo>
                  <a:pt x="664" y="351"/>
                  <a:pt x="665" y="351"/>
                  <a:pt x="662" y="351"/>
                </a:cubicBezTo>
                <a:cubicBezTo>
                  <a:pt x="662" y="350"/>
                  <a:pt x="662" y="349"/>
                  <a:pt x="662" y="348"/>
                </a:cubicBezTo>
                <a:cubicBezTo>
                  <a:pt x="663" y="348"/>
                  <a:pt x="664" y="349"/>
                  <a:pt x="666" y="349"/>
                </a:cubicBezTo>
                <a:cubicBezTo>
                  <a:pt x="665" y="347"/>
                  <a:pt x="666" y="347"/>
                  <a:pt x="663" y="345"/>
                </a:cubicBezTo>
                <a:cubicBezTo>
                  <a:pt x="664" y="342"/>
                  <a:pt x="664" y="343"/>
                  <a:pt x="665" y="341"/>
                </a:cubicBezTo>
                <a:cubicBezTo>
                  <a:pt x="664" y="341"/>
                  <a:pt x="664" y="342"/>
                  <a:pt x="664" y="342"/>
                </a:cubicBezTo>
                <a:cubicBezTo>
                  <a:pt x="663" y="341"/>
                  <a:pt x="663" y="341"/>
                  <a:pt x="663" y="340"/>
                </a:cubicBezTo>
                <a:cubicBezTo>
                  <a:pt x="662" y="342"/>
                  <a:pt x="661" y="345"/>
                  <a:pt x="660" y="347"/>
                </a:cubicBezTo>
                <a:cubicBezTo>
                  <a:pt x="658" y="345"/>
                  <a:pt x="659" y="347"/>
                  <a:pt x="658" y="344"/>
                </a:cubicBezTo>
                <a:cubicBezTo>
                  <a:pt x="658" y="345"/>
                  <a:pt x="658" y="346"/>
                  <a:pt x="658" y="347"/>
                </a:cubicBezTo>
                <a:cubicBezTo>
                  <a:pt x="658" y="348"/>
                  <a:pt x="658" y="349"/>
                  <a:pt x="658" y="349"/>
                </a:cubicBezTo>
                <a:cubicBezTo>
                  <a:pt x="654" y="348"/>
                  <a:pt x="654" y="347"/>
                  <a:pt x="653" y="344"/>
                </a:cubicBezTo>
                <a:cubicBezTo>
                  <a:pt x="651" y="342"/>
                  <a:pt x="649" y="341"/>
                  <a:pt x="647" y="341"/>
                </a:cubicBezTo>
                <a:cubicBezTo>
                  <a:pt x="648" y="340"/>
                  <a:pt x="649" y="338"/>
                  <a:pt x="650" y="337"/>
                </a:cubicBezTo>
                <a:cubicBezTo>
                  <a:pt x="650" y="338"/>
                  <a:pt x="650" y="340"/>
                  <a:pt x="651" y="342"/>
                </a:cubicBezTo>
                <a:cubicBezTo>
                  <a:pt x="655" y="339"/>
                  <a:pt x="655" y="339"/>
                  <a:pt x="658" y="341"/>
                </a:cubicBezTo>
                <a:cubicBezTo>
                  <a:pt x="659" y="338"/>
                  <a:pt x="658" y="340"/>
                  <a:pt x="657" y="338"/>
                </a:cubicBezTo>
                <a:cubicBezTo>
                  <a:pt x="659" y="337"/>
                  <a:pt x="661" y="337"/>
                  <a:pt x="662" y="337"/>
                </a:cubicBezTo>
                <a:cubicBezTo>
                  <a:pt x="662" y="337"/>
                  <a:pt x="662" y="336"/>
                  <a:pt x="662" y="336"/>
                </a:cubicBezTo>
                <a:cubicBezTo>
                  <a:pt x="661" y="335"/>
                  <a:pt x="659" y="334"/>
                  <a:pt x="657" y="333"/>
                </a:cubicBezTo>
                <a:cubicBezTo>
                  <a:pt x="659" y="330"/>
                  <a:pt x="657" y="332"/>
                  <a:pt x="660" y="332"/>
                </a:cubicBezTo>
                <a:cubicBezTo>
                  <a:pt x="660" y="331"/>
                  <a:pt x="660" y="331"/>
                  <a:pt x="659" y="330"/>
                </a:cubicBezTo>
                <a:cubicBezTo>
                  <a:pt x="660" y="329"/>
                  <a:pt x="663" y="328"/>
                  <a:pt x="666" y="328"/>
                </a:cubicBezTo>
                <a:cubicBezTo>
                  <a:pt x="664" y="326"/>
                  <a:pt x="664" y="326"/>
                  <a:pt x="663" y="323"/>
                </a:cubicBezTo>
                <a:cubicBezTo>
                  <a:pt x="666" y="323"/>
                  <a:pt x="665" y="324"/>
                  <a:pt x="666" y="323"/>
                </a:cubicBezTo>
                <a:cubicBezTo>
                  <a:pt x="667" y="322"/>
                  <a:pt x="667" y="322"/>
                  <a:pt x="666" y="321"/>
                </a:cubicBezTo>
                <a:cubicBezTo>
                  <a:pt x="665" y="316"/>
                  <a:pt x="668" y="314"/>
                  <a:pt x="671" y="317"/>
                </a:cubicBezTo>
                <a:cubicBezTo>
                  <a:pt x="673" y="315"/>
                  <a:pt x="672" y="315"/>
                  <a:pt x="674" y="314"/>
                </a:cubicBezTo>
                <a:cubicBezTo>
                  <a:pt x="674" y="314"/>
                  <a:pt x="674" y="313"/>
                  <a:pt x="674" y="312"/>
                </a:cubicBezTo>
                <a:cubicBezTo>
                  <a:pt x="670" y="311"/>
                  <a:pt x="670" y="310"/>
                  <a:pt x="667" y="310"/>
                </a:cubicBezTo>
                <a:cubicBezTo>
                  <a:pt x="668" y="308"/>
                  <a:pt x="668" y="307"/>
                  <a:pt x="669" y="305"/>
                </a:cubicBezTo>
                <a:cubicBezTo>
                  <a:pt x="668" y="304"/>
                  <a:pt x="667" y="303"/>
                  <a:pt x="666" y="302"/>
                </a:cubicBezTo>
                <a:cubicBezTo>
                  <a:pt x="668" y="302"/>
                  <a:pt x="667" y="303"/>
                  <a:pt x="668" y="302"/>
                </a:cubicBezTo>
                <a:cubicBezTo>
                  <a:pt x="670" y="303"/>
                  <a:pt x="670" y="303"/>
                  <a:pt x="671" y="304"/>
                </a:cubicBezTo>
                <a:cubicBezTo>
                  <a:pt x="671" y="306"/>
                  <a:pt x="672" y="305"/>
                  <a:pt x="670" y="306"/>
                </a:cubicBezTo>
                <a:cubicBezTo>
                  <a:pt x="671" y="307"/>
                  <a:pt x="672" y="307"/>
                  <a:pt x="673" y="308"/>
                </a:cubicBezTo>
                <a:cubicBezTo>
                  <a:pt x="673" y="304"/>
                  <a:pt x="673" y="301"/>
                  <a:pt x="673" y="297"/>
                </a:cubicBezTo>
                <a:cubicBezTo>
                  <a:pt x="674" y="297"/>
                  <a:pt x="675" y="296"/>
                  <a:pt x="676" y="296"/>
                </a:cubicBezTo>
                <a:cubicBezTo>
                  <a:pt x="676" y="300"/>
                  <a:pt x="676" y="301"/>
                  <a:pt x="678" y="303"/>
                </a:cubicBezTo>
                <a:cubicBezTo>
                  <a:pt x="679" y="302"/>
                  <a:pt x="679" y="302"/>
                  <a:pt x="680" y="302"/>
                </a:cubicBezTo>
                <a:cubicBezTo>
                  <a:pt x="680" y="301"/>
                  <a:pt x="680" y="300"/>
                  <a:pt x="680" y="299"/>
                </a:cubicBezTo>
                <a:cubicBezTo>
                  <a:pt x="679" y="299"/>
                  <a:pt x="678" y="300"/>
                  <a:pt x="677" y="300"/>
                </a:cubicBezTo>
                <a:cubicBezTo>
                  <a:pt x="677" y="297"/>
                  <a:pt x="676" y="298"/>
                  <a:pt x="679" y="297"/>
                </a:cubicBezTo>
                <a:cubicBezTo>
                  <a:pt x="680" y="296"/>
                  <a:pt x="679" y="296"/>
                  <a:pt x="680" y="293"/>
                </a:cubicBezTo>
                <a:cubicBezTo>
                  <a:pt x="679" y="294"/>
                  <a:pt x="677" y="294"/>
                  <a:pt x="676" y="294"/>
                </a:cubicBezTo>
                <a:cubicBezTo>
                  <a:pt x="676" y="294"/>
                  <a:pt x="676" y="294"/>
                  <a:pt x="676" y="293"/>
                </a:cubicBezTo>
                <a:cubicBezTo>
                  <a:pt x="676" y="293"/>
                  <a:pt x="676" y="292"/>
                  <a:pt x="677" y="292"/>
                </a:cubicBezTo>
                <a:cubicBezTo>
                  <a:pt x="677" y="290"/>
                  <a:pt x="679" y="289"/>
                  <a:pt x="682" y="289"/>
                </a:cubicBezTo>
                <a:cubicBezTo>
                  <a:pt x="682" y="289"/>
                  <a:pt x="682" y="289"/>
                  <a:pt x="682" y="288"/>
                </a:cubicBezTo>
                <a:cubicBezTo>
                  <a:pt x="681" y="286"/>
                  <a:pt x="679" y="284"/>
                  <a:pt x="678" y="281"/>
                </a:cubicBezTo>
                <a:cubicBezTo>
                  <a:pt x="677" y="282"/>
                  <a:pt x="677" y="282"/>
                  <a:pt x="677" y="283"/>
                </a:cubicBezTo>
                <a:cubicBezTo>
                  <a:pt x="676" y="283"/>
                  <a:pt x="676" y="286"/>
                  <a:pt x="677" y="286"/>
                </a:cubicBezTo>
                <a:cubicBezTo>
                  <a:pt x="676" y="288"/>
                  <a:pt x="676" y="288"/>
                  <a:pt x="674" y="288"/>
                </a:cubicBezTo>
                <a:cubicBezTo>
                  <a:pt x="674" y="284"/>
                  <a:pt x="673" y="284"/>
                  <a:pt x="673" y="279"/>
                </a:cubicBezTo>
                <a:cubicBezTo>
                  <a:pt x="674" y="279"/>
                  <a:pt x="674" y="279"/>
                  <a:pt x="675" y="279"/>
                </a:cubicBezTo>
                <a:cubicBezTo>
                  <a:pt x="674" y="277"/>
                  <a:pt x="673" y="278"/>
                  <a:pt x="672" y="274"/>
                </a:cubicBezTo>
                <a:cubicBezTo>
                  <a:pt x="672" y="274"/>
                  <a:pt x="672" y="273"/>
                  <a:pt x="672" y="273"/>
                </a:cubicBezTo>
                <a:cubicBezTo>
                  <a:pt x="674" y="274"/>
                  <a:pt x="676" y="274"/>
                  <a:pt x="677" y="272"/>
                </a:cubicBezTo>
                <a:cubicBezTo>
                  <a:pt x="678" y="272"/>
                  <a:pt x="679" y="272"/>
                  <a:pt x="679" y="272"/>
                </a:cubicBezTo>
                <a:cubicBezTo>
                  <a:pt x="679" y="270"/>
                  <a:pt x="678" y="268"/>
                  <a:pt x="678" y="266"/>
                </a:cubicBezTo>
                <a:cubicBezTo>
                  <a:pt x="680" y="266"/>
                  <a:pt x="681" y="266"/>
                  <a:pt x="683" y="266"/>
                </a:cubicBezTo>
                <a:cubicBezTo>
                  <a:pt x="681" y="265"/>
                  <a:pt x="679" y="263"/>
                  <a:pt x="677" y="262"/>
                </a:cubicBezTo>
                <a:cubicBezTo>
                  <a:pt x="676" y="266"/>
                  <a:pt x="674" y="266"/>
                  <a:pt x="673" y="269"/>
                </a:cubicBezTo>
                <a:cubicBezTo>
                  <a:pt x="672" y="269"/>
                  <a:pt x="671" y="269"/>
                  <a:pt x="671" y="269"/>
                </a:cubicBezTo>
                <a:cubicBezTo>
                  <a:pt x="672" y="267"/>
                  <a:pt x="673" y="264"/>
                  <a:pt x="675" y="263"/>
                </a:cubicBezTo>
                <a:cubicBezTo>
                  <a:pt x="675" y="262"/>
                  <a:pt x="675" y="262"/>
                  <a:pt x="675" y="262"/>
                </a:cubicBezTo>
                <a:cubicBezTo>
                  <a:pt x="674" y="260"/>
                  <a:pt x="672" y="259"/>
                  <a:pt x="671" y="258"/>
                </a:cubicBezTo>
                <a:cubicBezTo>
                  <a:pt x="671" y="256"/>
                  <a:pt x="671" y="256"/>
                  <a:pt x="670" y="253"/>
                </a:cubicBezTo>
                <a:cubicBezTo>
                  <a:pt x="672" y="252"/>
                  <a:pt x="671" y="253"/>
                  <a:pt x="672" y="250"/>
                </a:cubicBezTo>
                <a:cubicBezTo>
                  <a:pt x="674" y="250"/>
                  <a:pt x="675" y="251"/>
                  <a:pt x="677" y="251"/>
                </a:cubicBezTo>
                <a:cubicBezTo>
                  <a:pt x="676" y="253"/>
                  <a:pt x="675" y="254"/>
                  <a:pt x="675" y="252"/>
                </a:cubicBezTo>
                <a:cubicBezTo>
                  <a:pt x="674" y="254"/>
                  <a:pt x="679" y="256"/>
                  <a:pt x="679" y="260"/>
                </a:cubicBezTo>
                <a:cubicBezTo>
                  <a:pt x="682" y="259"/>
                  <a:pt x="680" y="257"/>
                  <a:pt x="683" y="255"/>
                </a:cubicBezTo>
                <a:cubicBezTo>
                  <a:pt x="684" y="246"/>
                  <a:pt x="679" y="236"/>
                  <a:pt x="669" y="237"/>
                </a:cubicBezTo>
                <a:cubicBezTo>
                  <a:pt x="671" y="235"/>
                  <a:pt x="670" y="236"/>
                  <a:pt x="673" y="235"/>
                </a:cubicBezTo>
                <a:cubicBezTo>
                  <a:pt x="673" y="235"/>
                  <a:pt x="673" y="234"/>
                  <a:pt x="673" y="234"/>
                </a:cubicBezTo>
                <a:cubicBezTo>
                  <a:pt x="673" y="234"/>
                  <a:pt x="672" y="234"/>
                  <a:pt x="672" y="234"/>
                </a:cubicBezTo>
                <a:cubicBezTo>
                  <a:pt x="672" y="233"/>
                  <a:pt x="672" y="232"/>
                  <a:pt x="672" y="232"/>
                </a:cubicBezTo>
                <a:cubicBezTo>
                  <a:pt x="671" y="233"/>
                  <a:pt x="670" y="231"/>
                  <a:pt x="671" y="233"/>
                </a:cubicBezTo>
                <a:cubicBezTo>
                  <a:pt x="670" y="234"/>
                  <a:pt x="670" y="234"/>
                  <a:pt x="669" y="235"/>
                </a:cubicBezTo>
                <a:cubicBezTo>
                  <a:pt x="666" y="232"/>
                  <a:pt x="666" y="230"/>
                  <a:pt x="666" y="227"/>
                </a:cubicBezTo>
                <a:cubicBezTo>
                  <a:pt x="664" y="227"/>
                  <a:pt x="665" y="227"/>
                  <a:pt x="663" y="225"/>
                </a:cubicBezTo>
                <a:cubicBezTo>
                  <a:pt x="662" y="226"/>
                  <a:pt x="661" y="226"/>
                  <a:pt x="660" y="227"/>
                </a:cubicBezTo>
                <a:cubicBezTo>
                  <a:pt x="661" y="228"/>
                  <a:pt x="662" y="230"/>
                  <a:pt x="663" y="231"/>
                </a:cubicBezTo>
                <a:cubicBezTo>
                  <a:pt x="663" y="231"/>
                  <a:pt x="663" y="232"/>
                  <a:pt x="663" y="232"/>
                </a:cubicBezTo>
                <a:cubicBezTo>
                  <a:pt x="660" y="230"/>
                  <a:pt x="654" y="226"/>
                  <a:pt x="652" y="223"/>
                </a:cubicBezTo>
                <a:cubicBezTo>
                  <a:pt x="649" y="223"/>
                  <a:pt x="650" y="223"/>
                  <a:pt x="649" y="219"/>
                </a:cubicBezTo>
                <a:cubicBezTo>
                  <a:pt x="644" y="219"/>
                  <a:pt x="644" y="217"/>
                  <a:pt x="640" y="218"/>
                </a:cubicBezTo>
                <a:cubicBezTo>
                  <a:pt x="639" y="216"/>
                  <a:pt x="641" y="213"/>
                  <a:pt x="644" y="211"/>
                </a:cubicBezTo>
                <a:cubicBezTo>
                  <a:pt x="636" y="209"/>
                  <a:pt x="632" y="206"/>
                  <a:pt x="622" y="207"/>
                </a:cubicBezTo>
                <a:cubicBezTo>
                  <a:pt x="622" y="207"/>
                  <a:pt x="622" y="207"/>
                  <a:pt x="621" y="208"/>
                </a:cubicBezTo>
                <a:cubicBezTo>
                  <a:pt x="621" y="208"/>
                  <a:pt x="626" y="229"/>
                  <a:pt x="627" y="230"/>
                </a:cubicBezTo>
                <a:cubicBezTo>
                  <a:pt x="626" y="232"/>
                  <a:pt x="624" y="231"/>
                  <a:pt x="621" y="230"/>
                </a:cubicBezTo>
                <a:cubicBezTo>
                  <a:pt x="623" y="231"/>
                  <a:pt x="624" y="232"/>
                  <a:pt x="625" y="232"/>
                </a:cubicBezTo>
                <a:cubicBezTo>
                  <a:pt x="624" y="235"/>
                  <a:pt x="624" y="237"/>
                  <a:pt x="625" y="240"/>
                </a:cubicBezTo>
                <a:cubicBezTo>
                  <a:pt x="624" y="241"/>
                  <a:pt x="624" y="242"/>
                  <a:pt x="624" y="242"/>
                </a:cubicBezTo>
                <a:cubicBezTo>
                  <a:pt x="624" y="242"/>
                  <a:pt x="624" y="242"/>
                  <a:pt x="623" y="242"/>
                </a:cubicBezTo>
                <a:cubicBezTo>
                  <a:pt x="623" y="242"/>
                  <a:pt x="623" y="242"/>
                  <a:pt x="623" y="242"/>
                </a:cubicBezTo>
                <a:cubicBezTo>
                  <a:pt x="620" y="226"/>
                  <a:pt x="610" y="209"/>
                  <a:pt x="603" y="192"/>
                </a:cubicBezTo>
                <a:cubicBezTo>
                  <a:pt x="604" y="192"/>
                  <a:pt x="604" y="192"/>
                  <a:pt x="605" y="192"/>
                </a:cubicBezTo>
                <a:cubicBezTo>
                  <a:pt x="612" y="187"/>
                  <a:pt x="628" y="205"/>
                  <a:pt x="640" y="202"/>
                </a:cubicBezTo>
                <a:cubicBezTo>
                  <a:pt x="658" y="199"/>
                  <a:pt x="739" y="208"/>
                  <a:pt x="752" y="221"/>
                </a:cubicBezTo>
                <a:cubicBezTo>
                  <a:pt x="753" y="223"/>
                  <a:pt x="755" y="226"/>
                  <a:pt x="756" y="228"/>
                </a:cubicBezTo>
                <a:cubicBezTo>
                  <a:pt x="765" y="236"/>
                  <a:pt x="778" y="254"/>
                  <a:pt x="774" y="270"/>
                </a:cubicBezTo>
                <a:cubicBezTo>
                  <a:pt x="764" y="314"/>
                  <a:pt x="708" y="321"/>
                  <a:pt x="685" y="358"/>
                </a:cubicBezTo>
                <a:cubicBezTo>
                  <a:pt x="687" y="359"/>
                  <a:pt x="687" y="359"/>
                  <a:pt x="691" y="359"/>
                </a:cubicBezTo>
                <a:cubicBezTo>
                  <a:pt x="685" y="367"/>
                  <a:pt x="676" y="378"/>
                  <a:pt x="667" y="383"/>
                </a:cubicBezTo>
                <a:cubicBezTo>
                  <a:pt x="668" y="386"/>
                  <a:pt x="668" y="384"/>
                  <a:pt x="670" y="386"/>
                </a:cubicBezTo>
                <a:cubicBezTo>
                  <a:pt x="663" y="401"/>
                  <a:pt x="645" y="412"/>
                  <a:pt x="645" y="433"/>
                </a:cubicBezTo>
                <a:cubicBezTo>
                  <a:pt x="646" y="433"/>
                  <a:pt x="646" y="433"/>
                  <a:pt x="646" y="433"/>
                </a:cubicBezTo>
                <a:cubicBezTo>
                  <a:pt x="647" y="429"/>
                  <a:pt x="647" y="427"/>
                  <a:pt x="651" y="426"/>
                </a:cubicBezTo>
                <a:cubicBezTo>
                  <a:pt x="650" y="429"/>
                  <a:pt x="649" y="432"/>
                  <a:pt x="648" y="435"/>
                </a:cubicBezTo>
                <a:cubicBezTo>
                  <a:pt x="648" y="436"/>
                  <a:pt x="648" y="437"/>
                  <a:pt x="649" y="438"/>
                </a:cubicBezTo>
                <a:cubicBezTo>
                  <a:pt x="650" y="436"/>
                  <a:pt x="650" y="435"/>
                  <a:pt x="651" y="434"/>
                </a:cubicBezTo>
                <a:cubicBezTo>
                  <a:pt x="652" y="433"/>
                  <a:pt x="652" y="433"/>
                  <a:pt x="652" y="432"/>
                </a:cubicBezTo>
                <a:cubicBezTo>
                  <a:pt x="655" y="442"/>
                  <a:pt x="647" y="456"/>
                  <a:pt x="658" y="461"/>
                </a:cubicBezTo>
                <a:cubicBezTo>
                  <a:pt x="659" y="457"/>
                  <a:pt x="660" y="453"/>
                  <a:pt x="661" y="449"/>
                </a:cubicBezTo>
                <a:cubicBezTo>
                  <a:pt x="663" y="452"/>
                  <a:pt x="663" y="457"/>
                  <a:pt x="662" y="460"/>
                </a:cubicBezTo>
                <a:cubicBezTo>
                  <a:pt x="663" y="460"/>
                  <a:pt x="663" y="461"/>
                  <a:pt x="663" y="462"/>
                </a:cubicBezTo>
                <a:cubicBezTo>
                  <a:pt x="663" y="462"/>
                  <a:pt x="663" y="462"/>
                  <a:pt x="664" y="462"/>
                </a:cubicBezTo>
                <a:cubicBezTo>
                  <a:pt x="665" y="459"/>
                  <a:pt x="666" y="456"/>
                  <a:pt x="668" y="453"/>
                </a:cubicBezTo>
                <a:cubicBezTo>
                  <a:pt x="670" y="453"/>
                  <a:pt x="672" y="453"/>
                  <a:pt x="674" y="454"/>
                </a:cubicBezTo>
                <a:cubicBezTo>
                  <a:pt x="671" y="464"/>
                  <a:pt x="683" y="487"/>
                  <a:pt x="692" y="490"/>
                </a:cubicBezTo>
                <a:cubicBezTo>
                  <a:pt x="692" y="489"/>
                  <a:pt x="692" y="488"/>
                  <a:pt x="692" y="487"/>
                </a:cubicBezTo>
                <a:cubicBezTo>
                  <a:pt x="696" y="491"/>
                  <a:pt x="703" y="498"/>
                  <a:pt x="710" y="499"/>
                </a:cubicBezTo>
                <a:cubicBezTo>
                  <a:pt x="710" y="500"/>
                  <a:pt x="710" y="502"/>
                  <a:pt x="710" y="503"/>
                </a:cubicBezTo>
                <a:cubicBezTo>
                  <a:pt x="709" y="502"/>
                  <a:pt x="709" y="502"/>
                  <a:pt x="708" y="501"/>
                </a:cubicBezTo>
                <a:cubicBezTo>
                  <a:pt x="707" y="501"/>
                  <a:pt x="706" y="501"/>
                  <a:pt x="706" y="502"/>
                </a:cubicBezTo>
                <a:cubicBezTo>
                  <a:pt x="706" y="502"/>
                  <a:pt x="706" y="502"/>
                  <a:pt x="706" y="502"/>
                </a:cubicBezTo>
                <a:cubicBezTo>
                  <a:pt x="716" y="514"/>
                  <a:pt x="754" y="524"/>
                  <a:pt x="767" y="519"/>
                </a:cubicBezTo>
                <a:cubicBezTo>
                  <a:pt x="768" y="520"/>
                  <a:pt x="768" y="520"/>
                  <a:pt x="768" y="521"/>
                </a:cubicBezTo>
                <a:cubicBezTo>
                  <a:pt x="768" y="521"/>
                  <a:pt x="768" y="521"/>
                  <a:pt x="768" y="521"/>
                </a:cubicBezTo>
                <a:cubicBezTo>
                  <a:pt x="766" y="521"/>
                  <a:pt x="766" y="521"/>
                  <a:pt x="764" y="521"/>
                </a:cubicBezTo>
                <a:cubicBezTo>
                  <a:pt x="764" y="521"/>
                  <a:pt x="764" y="522"/>
                  <a:pt x="764" y="523"/>
                </a:cubicBezTo>
                <a:cubicBezTo>
                  <a:pt x="764" y="524"/>
                  <a:pt x="764" y="524"/>
                  <a:pt x="764" y="525"/>
                </a:cubicBezTo>
                <a:cubicBezTo>
                  <a:pt x="767" y="524"/>
                  <a:pt x="766" y="525"/>
                  <a:pt x="769" y="525"/>
                </a:cubicBezTo>
                <a:cubicBezTo>
                  <a:pt x="769" y="523"/>
                  <a:pt x="769" y="521"/>
                  <a:pt x="769" y="519"/>
                </a:cubicBezTo>
                <a:cubicBezTo>
                  <a:pt x="773" y="519"/>
                  <a:pt x="777" y="519"/>
                  <a:pt x="781" y="518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79" y="521"/>
                  <a:pt x="775" y="521"/>
                  <a:pt x="772" y="522"/>
                </a:cubicBezTo>
                <a:cubicBezTo>
                  <a:pt x="772" y="523"/>
                  <a:pt x="772" y="524"/>
                  <a:pt x="771" y="525"/>
                </a:cubicBezTo>
                <a:cubicBezTo>
                  <a:pt x="772" y="527"/>
                  <a:pt x="772" y="527"/>
                  <a:pt x="772" y="528"/>
                </a:cubicBezTo>
                <a:cubicBezTo>
                  <a:pt x="781" y="526"/>
                  <a:pt x="789" y="524"/>
                  <a:pt x="798" y="523"/>
                </a:cubicBezTo>
                <a:cubicBezTo>
                  <a:pt x="797" y="527"/>
                  <a:pt x="796" y="525"/>
                  <a:pt x="794" y="528"/>
                </a:cubicBezTo>
                <a:cubicBezTo>
                  <a:pt x="794" y="528"/>
                  <a:pt x="793" y="529"/>
                  <a:pt x="793" y="529"/>
                </a:cubicBezTo>
                <a:cubicBezTo>
                  <a:pt x="793" y="530"/>
                  <a:pt x="794" y="530"/>
                  <a:pt x="795" y="531"/>
                </a:cubicBezTo>
                <a:cubicBezTo>
                  <a:pt x="801" y="528"/>
                  <a:pt x="805" y="523"/>
                  <a:pt x="812" y="525"/>
                </a:cubicBezTo>
                <a:cubicBezTo>
                  <a:pt x="813" y="523"/>
                  <a:pt x="814" y="521"/>
                  <a:pt x="816" y="518"/>
                </a:cubicBezTo>
                <a:cubicBezTo>
                  <a:pt x="816" y="518"/>
                  <a:pt x="816" y="518"/>
                  <a:pt x="816" y="518"/>
                </a:cubicBezTo>
                <a:cubicBezTo>
                  <a:pt x="816" y="519"/>
                  <a:pt x="816" y="520"/>
                  <a:pt x="816" y="521"/>
                </a:cubicBezTo>
                <a:cubicBezTo>
                  <a:pt x="819" y="520"/>
                  <a:pt x="819" y="517"/>
                  <a:pt x="821" y="516"/>
                </a:cubicBezTo>
                <a:cubicBezTo>
                  <a:pt x="826" y="513"/>
                  <a:pt x="832" y="516"/>
                  <a:pt x="838" y="511"/>
                </a:cubicBezTo>
                <a:cubicBezTo>
                  <a:pt x="841" y="509"/>
                  <a:pt x="839" y="511"/>
                  <a:pt x="840" y="508"/>
                </a:cubicBezTo>
                <a:cubicBezTo>
                  <a:pt x="841" y="508"/>
                  <a:pt x="843" y="507"/>
                  <a:pt x="844" y="507"/>
                </a:cubicBezTo>
                <a:cubicBezTo>
                  <a:pt x="843" y="510"/>
                  <a:pt x="843" y="508"/>
                  <a:pt x="844" y="510"/>
                </a:cubicBezTo>
                <a:cubicBezTo>
                  <a:pt x="844" y="510"/>
                  <a:pt x="844" y="511"/>
                  <a:pt x="845" y="511"/>
                </a:cubicBezTo>
                <a:cubicBezTo>
                  <a:pt x="845" y="511"/>
                  <a:pt x="845" y="510"/>
                  <a:pt x="845" y="510"/>
                </a:cubicBezTo>
                <a:cubicBezTo>
                  <a:pt x="847" y="509"/>
                  <a:pt x="845" y="508"/>
                  <a:pt x="845" y="505"/>
                </a:cubicBezTo>
                <a:cubicBezTo>
                  <a:pt x="857" y="501"/>
                  <a:pt x="868" y="496"/>
                  <a:pt x="879" y="492"/>
                </a:cubicBezTo>
                <a:cubicBezTo>
                  <a:pt x="879" y="493"/>
                  <a:pt x="880" y="494"/>
                  <a:pt x="880" y="495"/>
                </a:cubicBezTo>
                <a:cubicBezTo>
                  <a:pt x="880" y="494"/>
                  <a:pt x="881" y="492"/>
                  <a:pt x="881" y="490"/>
                </a:cubicBezTo>
                <a:cubicBezTo>
                  <a:pt x="894" y="492"/>
                  <a:pt x="921" y="471"/>
                  <a:pt x="932" y="467"/>
                </a:cubicBezTo>
                <a:cubicBezTo>
                  <a:pt x="935" y="466"/>
                  <a:pt x="939" y="468"/>
                  <a:pt x="942" y="467"/>
                </a:cubicBezTo>
                <a:cubicBezTo>
                  <a:pt x="951" y="465"/>
                  <a:pt x="956" y="466"/>
                  <a:pt x="962" y="460"/>
                </a:cubicBezTo>
                <a:cubicBezTo>
                  <a:pt x="964" y="460"/>
                  <a:pt x="964" y="460"/>
                  <a:pt x="965" y="462"/>
                </a:cubicBezTo>
                <a:cubicBezTo>
                  <a:pt x="966" y="459"/>
                  <a:pt x="965" y="461"/>
                  <a:pt x="966" y="459"/>
                </a:cubicBezTo>
                <a:cubicBezTo>
                  <a:pt x="968" y="459"/>
                  <a:pt x="970" y="459"/>
                  <a:pt x="971" y="460"/>
                </a:cubicBezTo>
                <a:cubicBezTo>
                  <a:pt x="972" y="461"/>
                  <a:pt x="971" y="461"/>
                  <a:pt x="973" y="460"/>
                </a:cubicBezTo>
                <a:cubicBezTo>
                  <a:pt x="975" y="462"/>
                  <a:pt x="983" y="464"/>
                  <a:pt x="986" y="467"/>
                </a:cubicBezTo>
                <a:cubicBezTo>
                  <a:pt x="986" y="465"/>
                  <a:pt x="987" y="464"/>
                  <a:pt x="987" y="462"/>
                </a:cubicBezTo>
                <a:cubicBezTo>
                  <a:pt x="990" y="462"/>
                  <a:pt x="989" y="462"/>
                  <a:pt x="992" y="461"/>
                </a:cubicBezTo>
                <a:cubicBezTo>
                  <a:pt x="993" y="462"/>
                  <a:pt x="993" y="463"/>
                  <a:pt x="995" y="464"/>
                </a:cubicBezTo>
                <a:cubicBezTo>
                  <a:pt x="996" y="466"/>
                  <a:pt x="1009" y="470"/>
                  <a:pt x="1012" y="471"/>
                </a:cubicBezTo>
                <a:cubicBezTo>
                  <a:pt x="1012" y="471"/>
                  <a:pt x="1012" y="471"/>
                  <a:pt x="1012" y="471"/>
                </a:cubicBezTo>
                <a:cubicBezTo>
                  <a:pt x="1011" y="472"/>
                  <a:pt x="1010" y="472"/>
                  <a:pt x="1010" y="473"/>
                </a:cubicBezTo>
                <a:cubicBezTo>
                  <a:pt x="1010" y="473"/>
                  <a:pt x="1010" y="473"/>
                  <a:pt x="1010" y="474"/>
                </a:cubicBezTo>
                <a:cubicBezTo>
                  <a:pt x="1011" y="474"/>
                  <a:pt x="1012" y="475"/>
                  <a:pt x="1013" y="476"/>
                </a:cubicBezTo>
                <a:cubicBezTo>
                  <a:pt x="1016" y="475"/>
                  <a:pt x="1015" y="476"/>
                  <a:pt x="1015" y="474"/>
                </a:cubicBezTo>
                <a:cubicBezTo>
                  <a:pt x="1017" y="474"/>
                  <a:pt x="1018" y="474"/>
                  <a:pt x="1020" y="474"/>
                </a:cubicBezTo>
                <a:cubicBezTo>
                  <a:pt x="1020" y="474"/>
                  <a:pt x="1020" y="474"/>
                  <a:pt x="1021" y="475"/>
                </a:cubicBezTo>
                <a:cubicBezTo>
                  <a:pt x="1020" y="477"/>
                  <a:pt x="1019" y="479"/>
                  <a:pt x="1018" y="481"/>
                </a:cubicBezTo>
                <a:cubicBezTo>
                  <a:pt x="1018" y="481"/>
                  <a:pt x="1018" y="482"/>
                  <a:pt x="1019" y="483"/>
                </a:cubicBezTo>
                <a:cubicBezTo>
                  <a:pt x="1027" y="484"/>
                  <a:pt x="1037" y="488"/>
                  <a:pt x="1045" y="493"/>
                </a:cubicBezTo>
                <a:cubicBezTo>
                  <a:pt x="1045" y="492"/>
                  <a:pt x="1046" y="491"/>
                  <a:pt x="1047" y="490"/>
                </a:cubicBezTo>
                <a:cubicBezTo>
                  <a:pt x="1046" y="489"/>
                  <a:pt x="1045" y="488"/>
                  <a:pt x="1045" y="488"/>
                </a:cubicBezTo>
                <a:cubicBezTo>
                  <a:pt x="1045" y="488"/>
                  <a:pt x="1046" y="488"/>
                  <a:pt x="1047" y="488"/>
                </a:cubicBezTo>
                <a:cubicBezTo>
                  <a:pt x="1047" y="488"/>
                  <a:pt x="1047" y="487"/>
                  <a:pt x="1048" y="487"/>
                </a:cubicBezTo>
                <a:cubicBezTo>
                  <a:pt x="1046" y="486"/>
                  <a:pt x="1044" y="485"/>
                  <a:pt x="1042" y="483"/>
                </a:cubicBezTo>
                <a:cubicBezTo>
                  <a:pt x="1042" y="484"/>
                  <a:pt x="1042" y="484"/>
                  <a:pt x="1043" y="485"/>
                </a:cubicBezTo>
                <a:cubicBezTo>
                  <a:pt x="1042" y="485"/>
                  <a:pt x="1042" y="486"/>
                  <a:pt x="1041" y="486"/>
                </a:cubicBezTo>
                <a:cubicBezTo>
                  <a:pt x="1039" y="483"/>
                  <a:pt x="1033" y="480"/>
                  <a:pt x="1032" y="474"/>
                </a:cubicBezTo>
                <a:cubicBezTo>
                  <a:pt x="1032" y="473"/>
                  <a:pt x="1031" y="473"/>
                  <a:pt x="1030" y="473"/>
                </a:cubicBezTo>
                <a:cubicBezTo>
                  <a:pt x="1030" y="474"/>
                  <a:pt x="1030" y="475"/>
                  <a:pt x="1030" y="476"/>
                </a:cubicBezTo>
                <a:cubicBezTo>
                  <a:pt x="1014" y="466"/>
                  <a:pt x="995" y="455"/>
                  <a:pt x="975" y="453"/>
                </a:cubicBezTo>
                <a:cubicBezTo>
                  <a:pt x="971" y="453"/>
                  <a:pt x="957" y="457"/>
                  <a:pt x="954" y="454"/>
                </a:cubicBezTo>
                <a:cubicBezTo>
                  <a:pt x="950" y="455"/>
                  <a:pt x="949" y="458"/>
                  <a:pt x="947" y="460"/>
                </a:cubicBezTo>
                <a:cubicBezTo>
                  <a:pt x="947" y="459"/>
                  <a:pt x="947" y="457"/>
                  <a:pt x="947" y="456"/>
                </a:cubicBezTo>
                <a:cubicBezTo>
                  <a:pt x="941" y="457"/>
                  <a:pt x="940" y="458"/>
                  <a:pt x="936" y="460"/>
                </a:cubicBezTo>
                <a:cubicBezTo>
                  <a:pt x="935" y="460"/>
                  <a:pt x="935" y="459"/>
                  <a:pt x="934" y="459"/>
                </a:cubicBezTo>
                <a:cubicBezTo>
                  <a:pt x="938" y="456"/>
                  <a:pt x="940" y="454"/>
                  <a:pt x="942" y="450"/>
                </a:cubicBezTo>
                <a:cubicBezTo>
                  <a:pt x="942" y="450"/>
                  <a:pt x="942" y="450"/>
                  <a:pt x="942" y="450"/>
                </a:cubicBezTo>
                <a:cubicBezTo>
                  <a:pt x="942" y="449"/>
                  <a:pt x="941" y="449"/>
                  <a:pt x="941" y="449"/>
                </a:cubicBezTo>
                <a:cubicBezTo>
                  <a:pt x="939" y="453"/>
                  <a:pt x="924" y="446"/>
                  <a:pt x="921" y="448"/>
                </a:cubicBezTo>
                <a:cubicBezTo>
                  <a:pt x="920" y="449"/>
                  <a:pt x="917" y="452"/>
                  <a:pt x="913" y="453"/>
                </a:cubicBezTo>
                <a:cubicBezTo>
                  <a:pt x="914" y="451"/>
                  <a:pt x="913" y="452"/>
                  <a:pt x="914" y="451"/>
                </a:cubicBezTo>
                <a:cubicBezTo>
                  <a:pt x="912" y="448"/>
                  <a:pt x="911" y="450"/>
                  <a:pt x="910" y="446"/>
                </a:cubicBezTo>
                <a:cubicBezTo>
                  <a:pt x="909" y="447"/>
                  <a:pt x="910" y="446"/>
                  <a:pt x="910" y="448"/>
                </a:cubicBezTo>
                <a:cubicBezTo>
                  <a:pt x="908" y="451"/>
                  <a:pt x="909" y="449"/>
                  <a:pt x="906" y="448"/>
                </a:cubicBezTo>
                <a:cubicBezTo>
                  <a:pt x="906" y="450"/>
                  <a:pt x="906" y="453"/>
                  <a:pt x="905" y="455"/>
                </a:cubicBezTo>
                <a:cubicBezTo>
                  <a:pt x="902" y="455"/>
                  <a:pt x="903" y="455"/>
                  <a:pt x="902" y="453"/>
                </a:cubicBezTo>
                <a:cubicBezTo>
                  <a:pt x="900" y="454"/>
                  <a:pt x="899" y="455"/>
                  <a:pt x="895" y="456"/>
                </a:cubicBezTo>
                <a:cubicBezTo>
                  <a:pt x="896" y="455"/>
                  <a:pt x="895" y="456"/>
                  <a:pt x="897" y="455"/>
                </a:cubicBezTo>
                <a:cubicBezTo>
                  <a:pt x="896" y="454"/>
                  <a:pt x="896" y="453"/>
                  <a:pt x="895" y="452"/>
                </a:cubicBezTo>
                <a:cubicBezTo>
                  <a:pt x="887" y="456"/>
                  <a:pt x="880" y="461"/>
                  <a:pt x="869" y="462"/>
                </a:cubicBezTo>
                <a:cubicBezTo>
                  <a:pt x="870" y="465"/>
                  <a:pt x="869" y="464"/>
                  <a:pt x="871" y="465"/>
                </a:cubicBezTo>
                <a:cubicBezTo>
                  <a:pt x="871" y="466"/>
                  <a:pt x="856" y="469"/>
                  <a:pt x="855" y="467"/>
                </a:cubicBezTo>
                <a:cubicBezTo>
                  <a:pt x="854" y="469"/>
                  <a:pt x="854" y="468"/>
                  <a:pt x="854" y="471"/>
                </a:cubicBezTo>
                <a:cubicBezTo>
                  <a:pt x="852" y="470"/>
                  <a:pt x="851" y="469"/>
                  <a:pt x="851" y="467"/>
                </a:cubicBezTo>
                <a:cubicBezTo>
                  <a:pt x="844" y="468"/>
                  <a:pt x="842" y="472"/>
                  <a:pt x="840" y="476"/>
                </a:cubicBezTo>
                <a:cubicBezTo>
                  <a:pt x="839" y="476"/>
                  <a:pt x="839" y="476"/>
                  <a:pt x="839" y="476"/>
                </a:cubicBezTo>
                <a:cubicBezTo>
                  <a:pt x="831" y="471"/>
                  <a:pt x="811" y="479"/>
                  <a:pt x="797" y="485"/>
                </a:cubicBezTo>
                <a:cubicBezTo>
                  <a:pt x="795" y="483"/>
                  <a:pt x="796" y="483"/>
                  <a:pt x="793" y="483"/>
                </a:cubicBezTo>
                <a:cubicBezTo>
                  <a:pt x="793" y="482"/>
                  <a:pt x="793" y="482"/>
                  <a:pt x="793" y="482"/>
                </a:cubicBezTo>
                <a:cubicBezTo>
                  <a:pt x="795" y="481"/>
                  <a:pt x="796" y="480"/>
                  <a:pt x="797" y="478"/>
                </a:cubicBezTo>
                <a:cubicBezTo>
                  <a:pt x="807" y="479"/>
                  <a:pt x="808" y="474"/>
                  <a:pt x="819" y="474"/>
                </a:cubicBezTo>
                <a:cubicBezTo>
                  <a:pt x="819" y="473"/>
                  <a:pt x="819" y="473"/>
                  <a:pt x="819" y="472"/>
                </a:cubicBezTo>
                <a:cubicBezTo>
                  <a:pt x="814" y="472"/>
                  <a:pt x="783" y="475"/>
                  <a:pt x="778" y="478"/>
                </a:cubicBezTo>
                <a:cubicBezTo>
                  <a:pt x="775" y="480"/>
                  <a:pt x="777" y="482"/>
                  <a:pt x="773" y="483"/>
                </a:cubicBezTo>
                <a:cubicBezTo>
                  <a:pt x="773" y="484"/>
                  <a:pt x="774" y="485"/>
                  <a:pt x="774" y="487"/>
                </a:cubicBezTo>
                <a:cubicBezTo>
                  <a:pt x="769" y="487"/>
                  <a:pt x="768" y="490"/>
                  <a:pt x="760" y="490"/>
                </a:cubicBezTo>
                <a:cubicBezTo>
                  <a:pt x="761" y="491"/>
                  <a:pt x="763" y="491"/>
                  <a:pt x="764" y="492"/>
                </a:cubicBezTo>
                <a:cubicBezTo>
                  <a:pt x="764" y="492"/>
                  <a:pt x="764" y="493"/>
                  <a:pt x="764" y="494"/>
                </a:cubicBezTo>
                <a:cubicBezTo>
                  <a:pt x="762" y="495"/>
                  <a:pt x="759" y="497"/>
                  <a:pt x="757" y="498"/>
                </a:cubicBezTo>
                <a:cubicBezTo>
                  <a:pt x="752" y="495"/>
                  <a:pt x="737" y="497"/>
                  <a:pt x="734" y="495"/>
                </a:cubicBezTo>
                <a:cubicBezTo>
                  <a:pt x="729" y="491"/>
                  <a:pt x="722" y="486"/>
                  <a:pt x="716" y="483"/>
                </a:cubicBezTo>
                <a:cubicBezTo>
                  <a:pt x="716" y="482"/>
                  <a:pt x="716" y="481"/>
                  <a:pt x="716" y="481"/>
                </a:cubicBezTo>
                <a:cubicBezTo>
                  <a:pt x="722" y="482"/>
                  <a:pt x="727" y="484"/>
                  <a:pt x="733" y="486"/>
                </a:cubicBezTo>
                <a:cubicBezTo>
                  <a:pt x="733" y="486"/>
                  <a:pt x="732" y="486"/>
                  <a:pt x="732" y="485"/>
                </a:cubicBezTo>
                <a:cubicBezTo>
                  <a:pt x="733" y="483"/>
                  <a:pt x="732" y="484"/>
                  <a:pt x="735" y="483"/>
                </a:cubicBezTo>
                <a:cubicBezTo>
                  <a:pt x="735" y="485"/>
                  <a:pt x="735" y="486"/>
                  <a:pt x="735" y="487"/>
                </a:cubicBezTo>
                <a:cubicBezTo>
                  <a:pt x="738" y="487"/>
                  <a:pt x="738" y="487"/>
                  <a:pt x="740" y="488"/>
                </a:cubicBezTo>
                <a:cubicBezTo>
                  <a:pt x="743" y="485"/>
                  <a:pt x="740" y="485"/>
                  <a:pt x="740" y="479"/>
                </a:cubicBezTo>
                <a:cubicBezTo>
                  <a:pt x="743" y="478"/>
                  <a:pt x="743" y="479"/>
                  <a:pt x="744" y="475"/>
                </a:cubicBezTo>
                <a:cubicBezTo>
                  <a:pt x="745" y="475"/>
                  <a:pt x="745" y="475"/>
                  <a:pt x="746" y="475"/>
                </a:cubicBezTo>
                <a:cubicBezTo>
                  <a:pt x="745" y="477"/>
                  <a:pt x="746" y="476"/>
                  <a:pt x="745" y="478"/>
                </a:cubicBezTo>
                <a:cubicBezTo>
                  <a:pt x="745" y="478"/>
                  <a:pt x="745" y="478"/>
                  <a:pt x="745" y="478"/>
                </a:cubicBezTo>
                <a:cubicBezTo>
                  <a:pt x="747" y="478"/>
                  <a:pt x="746" y="478"/>
                  <a:pt x="747" y="477"/>
                </a:cubicBezTo>
                <a:cubicBezTo>
                  <a:pt x="747" y="476"/>
                  <a:pt x="748" y="475"/>
                  <a:pt x="748" y="474"/>
                </a:cubicBezTo>
                <a:cubicBezTo>
                  <a:pt x="746" y="474"/>
                  <a:pt x="743" y="473"/>
                  <a:pt x="741" y="473"/>
                </a:cubicBezTo>
                <a:cubicBezTo>
                  <a:pt x="741" y="474"/>
                  <a:pt x="741" y="475"/>
                  <a:pt x="741" y="476"/>
                </a:cubicBezTo>
                <a:cubicBezTo>
                  <a:pt x="740" y="476"/>
                  <a:pt x="739" y="476"/>
                  <a:pt x="738" y="476"/>
                </a:cubicBezTo>
                <a:cubicBezTo>
                  <a:pt x="739" y="473"/>
                  <a:pt x="738" y="473"/>
                  <a:pt x="740" y="472"/>
                </a:cubicBezTo>
                <a:cubicBezTo>
                  <a:pt x="728" y="459"/>
                  <a:pt x="716" y="446"/>
                  <a:pt x="722" y="427"/>
                </a:cubicBezTo>
                <a:cubicBezTo>
                  <a:pt x="720" y="424"/>
                  <a:pt x="720" y="427"/>
                  <a:pt x="719" y="423"/>
                </a:cubicBezTo>
                <a:cubicBezTo>
                  <a:pt x="720" y="424"/>
                  <a:pt x="721" y="424"/>
                  <a:pt x="721" y="424"/>
                </a:cubicBezTo>
                <a:cubicBezTo>
                  <a:pt x="721" y="424"/>
                  <a:pt x="721" y="423"/>
                  <a:pt x="721" y="422"/>
                </a:cubicBezTo>
                <a:cubicBezTo>
                  <a:pt x="721" y="421"/>
                  <a:pt x="721" y="421"/>
                  <a:pt x="721" y="421"/>
                </a:cubicBezTo>
                <a:cubicBezTo>
                  <a:pt x="724" y="421"/>
                  <a:pt x="724" y="422"/>
                  <a:pt x="725" y="420"/>
                </a:cubicBezTo>
                <a:cubicBezTo>
                  <a:pt x="723" y="419"/>
                  <a:pt x="720" y="419"/>
                  <a:pt x="717" y="419"/>
                </a:cubicBezTo>
                <a:cubicBezTo>
                  <a:pt x="715" y="422"/>
                  <a:pt x="714" y="424"/>
                  <a:pt x="710" y="424"/>
                </a:cubicBezTo>
                <a:cubicBezTo>
                  <a:pt x="710" y="424"/>
                  <a:pt x="710" y="423"/>
                  <a:pt x="710" y="422"/>
                </a:cubicBezTo>
                <a:cubicBezTo>
                  <a:pt x="717" y="417"/>
                  <a:pt x="741" y="410"/>
                  <a:pt x="742" y="402"/>
                </a:cubicBezTo>
                <a:cubicBezTo>
                  <a:pt x="743" y="402"/>
                  <a:pt x="744" y="403"/>
                  <a:pt x="745" y="403"/>
                </a:cubicBezTo>
                <a:cubicBezTo>
                  <a:pt x="745" y="402"/>
                  <a:pt x="745" y="402"/>
                  <a:pt x="745" y="401"/>
                </a:cubicBezTo>
                <a:cubicBezTo>
                  <a:pt x="744" y="401"/>
                  <a:pt x="743" y="400"/>
                  <a:pt x="742" y="400"/>
                </a:cubicBezTo>
                <a:cubicBezTo>
                  <a:pt x="741" y="399"/>
                  <a:pt x="741" y="398"/>
                  <a:pt x="741" y="397"/>
                </a:cubicBezTo>
                <a:cubicBezTo>
                  <a:pt x="745" y="398"/>
                  <a:pt x="744" y="397"/>
                  <a:pt x="747" y="399"/>
                </a:cubicBezTo>
                <a:cubicBezTo>
                  <a:pt x="747" y="396"/>
                  <a:pt x="748" y="394"/>
                  <a:pt x="749" y="392"/>
                </a:cubicBezTo>
                <a:cubicBezTo>
                  <a:pt x="750" y="392"/>
                  <a:pt x="750" y="392"/>
                  <a:pt x="751" y="392"/>
                </a:cubicBezTo>
                <a:cubicBezTo>
                  <a:pt x="752" y="396"/>
                  <a:pt x="751" y="394"/>
                  <a:pt x="753" y="396"/>
                </a:cubicBezTo>
                <a:cubicBezTo>
                  <a:pt x="757" y="399"/>
                  <a:pt x="771" y="395"/>
                  <a:pt x="771" y="389"/>
                </a:cubicBezTo>
                <a:cubicBezTo>
                  <a:pt x="775" y="390"/>
                  <a:pt x="775" y="392"/>
                  <a:pt x="777" y="390"/>
                </a:cubicBezTo>
                <a:cubicBezTo>
                  <a:pt x="778" y="390"/>
                  <a:pt x="780" y="390"/>
                  <a:pt x="779" y="389"/>
                </a:cubicBezTo>
                <a:cubicBezTo>
                  <a:pt x="779" y="385"/>
                  <a:pt x="780" y="385"/>
                  <a:pt x="782" y="383"/>
                </a:cubicBezTo>
                <a:cubicBezTo>
                  <a:pt x="783" y="384"/>
                  <a:pt x="783" y="384"/>
                  <a:pt x="784" y="386"/>
                </a:cubicBezTo>
                <a:cubicBezTo>
                  <a:pt x="786" y="385"/>
                  <a:pt x="792" y="382"/>
                  <a:pt x="795" y="382"/>
                </a:cubicBezTo>
                <a:cubicBezTo>
                  <a:pt x="796" y="379"/>
                  <a:pt x="796" y="376"/>
                  <a:pt x="797" y="374"/>
                </a:cubicBezTo>
                <a:cubicBezTo>
                  <a:pt x="795" y="372"/>
                  <a:pt x="794" y="372"/>
                  <a:pt x="793" y="370"/>
                </a:cubicBezTo>
                <a:cubicBezTo>
                  <a:pt x="793" y="369"/>
                  <a:pt x="793" y="368"/>
                  <a:pt x="793" y="368"/>
                </a:cubicBezTo>
                <a:cubicBezTo>
                  <a:pt x="795" y="368"/>
                  <a:pt x="796" y="368"/>
                  <a:pt x="798" y="368"/>
                </a:cubicBezTo>
                <a:cubicBezTo>
                  <a:pt x="798" y="363"/>
                  <a:pt x="798" y="366"/>
                  <a:pt x="797" y="361"/>
                </a:cubicBezTo>
                <a:cubicBezTo>
                  <a:pt x="799" y="362"/>
                  <a:pt x="799" y="363"/>
                  <a:pt x="801" y="363"/>
                </a:cubicBezTo>
                <a:cubicBezTo>
                  <a:pt x="801" y="363"/>
                  <a:pt x="802" y="363"/>
                  <a:pt x="803" y="364"/>
                </a:cubicBezTo>
                <a:cubicBezTo>
                  <a:pt x="802" y="361"/>
                  <a:pt x="802" y="362"/>
                  <a:pt x="800" y="361"/>
                </a:cubicBezTo>
                <a:cubicBezTo>
                  <a:pt x="801" y="358"/>
                  <a:pt x="800" y="360"/>
                  <a:pt x="802" y="359"/>
                </a:cubicBezTo>
                <a:cubicBezTo>
                  <a:pt x="801" y="357"/>
                  <a:pt x="801" y="356"/>
                  <a:pt x="801" y="358"/>
                </a:cubicBezTo>
                <a:cubicBezTo>
                  <a:pt x="798" y="357"/>
                  <a:pt x="798" y="356"/>
                  <a:pt x="798" y="352"/>
                </a:cubicBezTo>
                <a:cubicBezTo>
                  <a:pt x="805" y="353"/>
                  <a:pt x="801" y="355"/>
                  <a:pt x="808" y="353"/>
                </a:cubicBezTo>
                <a:cubicBezTo>
                  <a:pt x="808" y="353"/>
                  <a:pt x="808" y="354"/>
                  <a:pt x="808" y="354"/>
                </a:cubicBezTo>
                <a:cubicBezTo>
                  <a:pt x="806" y="355"/>
                  <a:pt x="806" y="356"/>
                  <a:pt x="804" y="357"/>
                </a:cubicBezTo>
                <a:cubicBezTo>
                  <a:pt x="806" y="359"/>
                  <a:pt x="807" y="361"/>
                  <a:pt x="809" y="363"/>
                </a:cubicBezTo>
                <a:cubicBezTo>
                  <a:pt x="809" y="363"/>
                  <a:pt x="810" y="364"/>
                  <a:pt x="810" y="364"/>
                </a:cubicBezTo>
                <a:cubicBezTo>
                  <a:pt x="812" y="362"/>
                  <a:pt x="813" y="360"/>
                  <a:pt x="816" y="359"/>
                </a:cubicBezTo>
                <a:cubicBezTo>
                  <a:pt x="816" y="360"/>
                  <a:pt x="816" y="361"/>
                  <a:pt x="816" y="363"/>
                </a:cubicBezTo>
                <a:cubicBezTo>
                  <a:pt x="817" y="363"/>
                  <a:pt x="818" y="364"/>
                  <a:pt x="819" y="364"/>
                </a:cubicBezTo>
                <a:cubicBezTo>
                  <a:pt x="836" y="348"/>
                  <a:pt x="877" y="304"/>
                  <a:pt x="869" y="263"/>
                </a:cubicBezTo>
                <a:cubicBezTo>
                  <a:pt x="866" y="252"/>
                  <a:pt x="864" y="244"/>
                  <a:pt x="864" y="232"/>
                </a:cubicBezTo>
                <a:cubicBezTo>
                  <a:pt x="863" y="232"/>
                  <a:pt x="862" y="232"/>
                  <a:pt x="861" y="232"/>
                </a:cubicBezTo>
                <a:cubicBezTo>
                  <a:pt x="861" y="233"/>
                  <a:pt x="861" y="235"/>
                  <a:pt x="860" y="237"/>
                </a:cubicBezTo>
                <a:cubicBezTo>
                  <a:pt x="860" y="237"/>
                  <a:pt x="860" y="237"/>
                  <a:pt x="860" y="237"/>
                </a:cubicBezTo>
                <a:cubicBezTo>
                  <a:pt x="857" y="235"/>
                  <a:pt x="860" y="235"/>
                  <a:pt x="855" y="235"/>
                </a:cubicBezTo>
                <a:cubicBezTo>
                  <a:pt x="855" y="233"/>
                  <a:pt x="855" y="232"/>
                  <a:pt x="855" y="230"/>
                </a:cubicBezTo>
                <a:cubicBezTo>
                  <a:pt x="856" y="230"/>
                  <a:pt x="857" y="230"/>
                  <a:pt x="858" y="230"/>
                </a:cubicBezTo>
                <a:cubicBezTo>
                  <a:pt x="858" y="229"/>
                  <a:pt x="857" y="228"/>
                  <a:pt x="856" y="227"/>
                </a:cubicBezTo>
                <a:cubicBezTo>
                  <a:pt x="859" y="228"/>
                  <a:pt x="859" y="228"/>
                  <a:pt x="861" y="230"/>
                </a:cubicBezTo>
                <a:cubicBezTo>
                  <a:pt x="864" y="227"/>
                  <a:pt x="861" y="223"/>
                  <a:pt x="862" y="220"/>
                </a:cubicBezTo>
                <a:cubicBezTo>
                  <a:pt x="862" y="219"/>
                  <a:pt x="861" y="218"/>
                  <a:pt x="861" y="218"/>
                </a:cubicBezTo>
                <a:cubicBezTo>
                  <a:pt x="858" y="218"/>
                  <a:pt x="859" y="218"/>
                  <a:pt x="856" y="219"/>
                </a:cubicBezTo>
                <a:cubicBezTo>
                  <a:pt x="863" y="201"/>
                  <a:pt x="843" y="177"/>
                  <a:pt x="831" y="162"/>
                </a:cubicBezTo>
                <a:cubicBezTo>
                  <a:pt x="812" y="136"/>
                  <a:pt x="783" y="121"/>
                  <a:pt x="752" y="113"/>
                </a:cubicBezTo>
                <a:cubicBezTo>
                  <a:pt x="738" y="109"/>
                  <a:pt x="725" y="116"/>
                  <a:pt x="712" y="114"/>
                </a:cubicBezTo>
                <a:cubicBezTo>
                  <a:pt x="707" y="113"/>
                  <a:pt x="700" y="112"/>
                  <a:pt x="696" y="113"/>
                </a:cubicBezTo>
                <a:cubicBezTo>
                  <a:pt x="674" y="116"/>
                  <a:pt x="650" y="119"/>
                  <a:pt x="629" y="114"/>
                </a:cubicBezTo>
                <a:cubicBezTo>
                  <a:pt x="612" y="82"/>
                  <a:pt x="595" y="49"/>
                  <a:pt x="570" y="32"/>
                </a:cubicBezTo>
                <a:cubicBezTo>
                  <a:pt x="525" y="2"/>
                  <a:pt x="454" y="0"/>
                  <a:pt x="407" y="28"/>
                </a:cubicBezTo>
                <a:cubicBezTo>
                  <a:pt x="383" y="43"/>
                  <a:pt x="370" y="75"/>
                  <a:pt x="350" y="96"/>
                </a:cubicBezTo>
                <a:cubicBezTo>
                  <a:pt x="346" y="100"/>
                  <a:pt x="339" y="97"/>
                  <a:pt x="337" y="99"/>
                </a:cubicBezTo>
                <a:cubicBezTo>
                  <a:pt x="320" y="112"/>
                  <a:pt x="321" y="109"/>
                  <a:pt x="305" y="111"/>
                </a:cubicBezTo>
                <a:cubicBezTo>
                  <a:pt x="305" y="108"/>
                  <a:pt x="305" y="107"/>
                  <a:pt x="306" y="105"/>
                </a:cubicBezTo>
                <a:cubicBezTo>
                  <a:pt x="304" y="104"/>
                  <a:pt x="302" y="103"/>
                  <a:pt x="300" y="102"/>
                </a:cubicBezTo>
                <a:cubicBezTo>
                  <a:pt x="298" y="101"/>
                  <a:pt x="298" y="104"/>
                  <a:pt x="296" y="101"/>
                </a:cubicBezTo>
                <a:cubicBezTo>
                  <a:pt x="293" y="100"/>
                  <a:pt x="293" y="96"/>
                  <a:pt x="292" y="95"/>
                </a:cubicBezTo>
                <a:cubicBezTo>
                  <a:pt x="291" y="94"/>
                  <a:pt x="282" y="93"/>
                  <a:pt x="281" y="92"/>
                </a:cubicBezTo>
                <a:cubicBezTo>
                  <a:pt x="280" y="92"/>
                  <a:pt x="279" y="92"/>
                  <a:pt x="279" y="92"/>
                </a:cubicBezTo>
                <a:cubicBezTo>
                  <a:pt x="279" y="94"/>
                  <a:pt x="280" y="95"/>
                  <a:pt x="281" y="96"/>
                </a:cubicBezTo>
                <a:cubicBezTo>
                  <a:pt x="280" y="96"/>
                  <a:pt x="280" y="96"/>
                  <a:pt x="280" y="96"/>
                </a:cubicBezTo>
                <a:cubicBezTo>
                  <a:pt x="278" y="95"/>
                  <a:pt x="278" y="95"/>
                  <a:pt x="278" y="91"/>
                </a:cubicBezTo>
                <a:cubicBezTo>
                  <a:pt x="277" y="91"/>
                  <a:pt x="275" y="91"/>
                  <a:pt x="274" y="92"/>
                </a:cubicBezTo>
                <a:cubicBezTo>
                  <a:pt x="273" y="91"/>
                  <a:pt x="273" y="90"/>
                  <a:pt x="273" y="89"/>
                </a:cubicBezTo>
                <a:cubicBezTo>
                  <a:pt x="274" y="89"/>
                  <a:pt x="275" y="89"/>
                  <a:pt x="276" y="89"/>
                </a:cubicBezTo>
                <a:cubicBezTo>
                  <a:pt x="275" y="88"/>
                  <a:pt x="276" y="89"/>
                  <a:pt x="275" y="88"/>
                </a:cubicBezTo>
                <a:cubicBezTo>
                  <a:pt x="274" y="85"/>
                  <a:pt x="272" y="85"/>
                  <a:pt x="269" y="85"/>
                </a:cubicBezTo>
                <a:cubicBezTo>
                  <a:pt x="269" y="85"/>
                  <a:pt x="269" y="85"/>
                  <a:pt x="268" y="85"/>
                </a:cubicBezTo>
                <a:cubicBezTo>
                  <a:pt x="269" y="87"/>
                  <a:pt x="270" y="88"/>
                  <a:pt x="271" y="89"/>
                </a:cubicBezTo>
                <a:cubicBezTo>
                  <a:pt x="271" y="90"/>
                  <a:pt x="271" y="90"/>
                  <a:pt x="271" y="90"/>
                </a:cubicBezTo>
                <a:cubicBezTo>
                  <a:pt x="269" y="89"/>
                  <a:pt x="268" y="88"/>
                  <a:pt x="266" y="87"/>
                </a:cubicBezTo>
                <a:cubicBezTo>
                  <a:pt x="266" y="88"/>
                  <a:pt x="266" y="89"/>
                  <a:pt x="266" y="90"/>
                </a:cubicBezTo>
                <a:cubicBezTo>
                  <a:pt x="266" y="90"/>
                  <a:pt x="265" y="90"/>
                  <a:pt x="264" y="90"/>
                </a:cubicBezTo>
                <a:cubicBezTo>
                  <a:pt x="264" y="89"/>
                  <a:pt x="264" y="88"/>
                  <a:pt x="264" y="87"/>
                </a:cubicBezTo>
                <a:cubicBezTo>
                  <a:pt x="265" y="87"/>
                  <a:pt x="266" y="87"/>
                  <a:pt x="267" y="87"/>
                </a:cubicBezTo>
                <a:cubicBezTo>
                  <a:pt x="267" y="86"/>
                  <a:pt x="268" y="86"/>
                  <a:pt x="268" y="85"/>
                </a:cubicBezTo>
                <a:cubicBezTo>
                  <a:pt x="267" y="85"/>
                  <a:pt x="266" y="85"/>
                  <a:pt x="265" y="85"/>
                </a:cubicBezTo>
                <a:cubicBezTo>
                  <a:pt x="264" y="83"/>
                  <a:pt x="264" y="84"/>
                  <a:pt x="264" y="82"/>
                </a:cubicBezTo>
                <a:cubicBezTo>
                  <a:pt x="263" y="81"/>
                  <a:pt x="261" y="80"/>
                  <a:pt x="260" y="80"/>
                </a:cubicBezTo>
                <a:cubicBezTo>
                  <a:pt x="260" y="81"/>
                  <a:pt x="260" y="82"/>
                  <a:pt x="261" y="82"/>
                </a:cubicBezTo>
                <a:cubicBezTo>
                  <a:pt x="258" y="81"/>
                  <a:pt x="252" y="73"/>
                  <a:pt x="248" y="79"/>
                </a:cubicBezTo>
                <a:cubicBezTo>
                  <a:pt x="247" y="77"/>
                  <a:pt x="248" y="79"/>
                  <a:pt x="248" y="77"/>
                </a:cubicBezTo>
                <a:cubicBezTo>
                  <a:pt x="239" y="74"/>
                  <a:pt x="225" y="76"/>
                  <a:pt x="216" y="79"/>
                </a:cubicBezTo>
                <a:cubicBezTo>
                  <a:pt x="214" y="80"/>
                  <a:pt x="199" y="81"/>
                  <a:pt x="198" y="82"/>
                </a:cubicBezTo>
                <a:cubicBezTo>
                  <a:pt x="191" y="89"/>
                  <a:pt x="180" y="91"/>
                  <a:pt x="173" y="98"/>
                </a:cubicBezTo>
                <a:cubicBezTo>
                  <a:pt x="158" y="111"/>
                  <a:pt x="147" y="134"/>
                  <a:pt x="140" y="153"/>
                </a:cubicBezTo>
                <a:cubicBezTo>
                  <a:pt x="142" y="157"/>
                  <a:pt x="139" y="179"/>
                  <a:pt x="137" y="187"/>
                </a:cubicBezTo>
                <a:cubicBezTo>
                  <a:pt x="136" y="189"/>
                  <a:pt x="133" y="190"/>
                  <a:pt x="129" y="190"/>
                </a:cubicBezTo>
                <a:cubicBezTo>
                  <a:pt x="129" y="191"/>
                  <a:pt x="129" y="192"/>
                  <a:pt x="129" y="192"/>
                </a:cubicBezTo>
                <a:cubicBezTo>
                  <a:pt x="130" y="192"/>
                  <a:pt x="131" y="192"/>
                  <a:pt x="132" y="192"/>
                </a:cubicBezTo>
                <a:cubicBezTo>
                  <a:pt x="132" y="193"/>
                  <a:pt x="132" y="194"/>
                  <a:pt x="132" y="195"/>
                </a:cubicBezTo>
                <a:cubicBezTo>
                  <a:pt x="126" y="198"/>
                  <a:pt x="117" y="199"/>
                  <a:pt x="111" y="202"/>
                </a:cubicBezTo>
                <a:cubicBezTo>
                  <a:pt x="73" y="220"/>
                  <a:pt x="29" y="240"/>
                  <a:pt x="9" y="284"/>
                </a:cubicBezTo>
                <a:cubicBezTo>
                  <a:pt x="0" y="307"/>
                  <a:pt x="7" y="342"/>
                  <a:pt x="20" y="359"/>
                </a:cubicBezTo>
                <a:cubicBezTo>
                  <a:pt x="26" y="367"/>
                  <a:pt x="35" y="370"/>
                  <a:pt x="42" y="377"/>
                </a:cubicBezTo>
                <a:cubicBezTo>
                  <a:pt x="47" y="382"/>
                  <a:pt x="61" y="395"/>
                  <a:pt x="68" y="390"/>
                </a:cubicBezTo>
                <a:cubicBezTo>
                  <a:pt x="74" y="398"/>
                  <a:pt x="82" y="403"/>
                  <a:pt x="89" y="396"/>
                </a:cubicBezTo>
                <a:cubicBezTo>
                  <a:pt x="89" y="400"/>
                  <a:pt x="88" y="401"/>
                  <a:pt x="91" y="403"/>
                </a:cubicBezTo>
                <a:cubicBezTo>
                  <a:pt x="92" y="404"/>
                  <a:pt x="91" y="404"/>
                  <a:pt x="93" y="402"/>
                </a:cubicBezTo>
                <a:cubicBezTo>
                  <a:pt x="96" y="405"/>
                  <a:pt x="97" y="404"/>
                  <a:pt x="101" y="407"/>
                </a:cubicBezTo>
                <a:cubicBezTo>
                  <a:pt x="102" y="403"/>
                  <a:pt x="103" y="402"/>
                  <a:pt x="105" y="400"/>
                </a:cubicBezTo>
                <a:cubicBezTo>
                  <a:pt x="104" y="399"/>
                  <a:pt x="103" y="399"/>
                  <a:pt x="102" y="399"/>
                </a:cubicBezTo>
                <a:cubicBezTo>
                  <a:pt x="104" y="398"/>
                  <a:pt x="105" y="397"/>
                  <a:pt x="106" y="396"/>
                </a:cubicBezTo>
                <a:cubicBezTo>
                  <a:pt x="105" y="393"/>
                  <a:pt x="105" y="394"/>
                  <a:pt x="104" y="392"/>
                </a:cubicBezTo>
                <a:cubicBezTo>
                  <a:pt x="106" y="391"/>
                  <a:pt x="107" y="390"/>
                  <a:pt x="109" y="388"/>
                </a:cubicBezTo>
                <a:cubicBezTo>
                  <a:pt x="109" y="390"/>
                  <a:pt x="109" y="391"/>
                  <a:pt x="108" y="393"/>
                </a:cubicBezTo>
                <a:cubicBezTo>
                  <a:pt x="111" y="392"/>
                  <a:pt x="112" y="392"/>
                  <a:pt x="114" y="388"/>
                </a:cubicBezTo>
                <a:cubicBezTo>
                  <a:pt x="117" y="392"/>
                  <a:pt x="116" y="393"/>
                  <a:pt x="122" y="394"/>
                </a:cubicBezTo>
                <a:cubicBezTo>
                  <a:pt x="120" y="391"/>
                  <a:pt x="119" y="387"/>
                  <a:pt x="117" y="384"/>
                </a:cubicBezTo>
                <a:cubicBezTo>
                  <a:pt x="115" y="385"/>
                  <a:pt x="114" y="386"/>
                  <a:pt x="112" y="387"/>
                </a:cubicBezTo>
                <a:cubicBezTo>
                  <a:pt x="113" y="384"/>
                  <a:pt x="113" y="383"/>
                  <a:pt x="116" y="382"/>
                </a:cubicBezTo>
                <a:cubicBezTo>
                  <a:pt x="115" y="378"/>
                  <a:pt x="114" y="374"/>
                  <a:pt x="113" y="369"/>
                </a:cubicBezTo>
                <a:cubicBezTo>
                  <a:pt x="113" y="369"/>
                  <a:pt x="114" y="368"/>
                  <a:pt x="114" y="368"/>
                </a:cubicBezTo>
                <a:cubicBezTo>
                  <a:pt x="115" y="368"/>
                  <a:pt x="116" y="368"/>
                  <a:pt x="116" y="368"/>
                </a:cubicBezTo>
                <a:cubicBezTo>
                  <a:pt x="132" y="429"/>
                  <a:pt x="181" y="461"/>
                  <a:pt x="230" y="487"/>
                </a:cubicBezTo>
                <a:cubicBezTo>
                  <a:pt x="240" y="492"/>
                  <a:pt x="256" y="491"/>
                  <a:pt x="266" y="492"/>
                </a:cubicBezTo>
                <a:cubicBezTo>
                  <a:pt x="277" y="494"/>
                  <a:pt x="292" y="496"/>
                  <a:pt x="303" y="494"/>
                </a:cubicBezTo>
                <a:cubicBezTo>
                  <a:pt x="312" y="492"/>
                  <a:pt x="320" y="487"/>
                  <a:pt x="327" y="487"/>
                </a:cubicBezTo>
                <a:cubicBezTo>
                  <a:pt x="328" y="485"/>
                  <a:pt x="328" y="484"/>
                  <a:pt x="328" y="483"/>
                </a:cubicBezTo>
                <a:cubicBezTo>
                  <a:pt x="330" y="483"/>
                  <a:pt x="331" y="483"/>
                  <a:pt x="333" y="483"/>
                </a:cubicBezTo>
                <a:cubicBezTo>
                  <a:pt x="333" y="481"/>
                  <a:pt x="333" y="480"/>
                  <a:pt x="333" y="479"/>
                </a:cubicBezTo>
                <a:cubicBezTo>
                  <a:pt x="342" y="478"/>
                  <a:pt x="354" y="466"/>
                  <a:pt x="355" y="456"/>
                </a:cubicBezTo>
                <a:cubicBezTo>
                  <a:pt x="358" y="457"/>
                  <a:pt x="357" y="458"/>
                  <a:pt x="359" y="457"/>
                </a:cubicBezTo>
                <a:cubicBezTo>
                  <a:pt x="368" y="457"/>
                  <a:pt x="367" y="451"/>
                  <a:pt x="373" y="449"/>
                </a:cubicBezTo>
                <a:cubicBezTo>
                  <a:pt x="373" y="450"/>
                  <a:pt x="374" y="450"/>
                  <a:pt x="374" y="451"/>
                </a:cubicBezTo>
                <a:cubicBezTo>
                  <a:pt x="377" y="448"/>
                  <a:pt x="383" y="441"/>
                  <a:pt x="384" y="436"/>
                </a:cubicBezTo>
                <a:cubicBezTo>
                  <a:pt x="388" y="434"/>
                  <a:pt x="386" y="435"/>
                  <a:pt x="385" y="431"/>
                </a:cubicBezTo>
                <a:cubicBezTo>
                  <a:pt x="390" y="428"/>
                  <a:pt x="390" y="424"/>
                  <a:pt x="394" y="420"/>
                </a:cubicBezTo>
                <a:cubicBezTo>
                  <a:pt x="395" y="420"/>
                  <a:pt x="397" y="420"/>
                  <a:pt x="399" y="420"/>
                </a:cubicBezTo>
                <a:cubicBezTo>
                  <a:pt x="403" y="417"/>
                  <a:pt x="419" y="406"/>
                  <a:pt x="422" y="403"/>
                </a:cubicBezTo>
                <a:cubicBezTo>
                  <a:pt x="432" y="406"/>
                  <a:pt x="443" y="405"/>
                  <a:pt x="456" y="403"/>
                </a:cubicBezTo>
                <a:cubicBezTo>
                  <a:pt x="456" y="403"/>
                  <a:pt x="456" y="404"/>
                  <a:pt x="457" y="405"/>
                </a:cubicBezTo>
                <a:cubicBezTo>
                  <a:pt x="455" y="406"/>
                  <a:pt x="454" y="407"/>
                  <a:pt x="452" y="408"/>
                </a:cubicBezTo>
                <a:cubicBezTo>
                  <a:pt x="459" y="410"/>
                  <a:pt x="467" y="409"/>
                  <a:pt x="468" y="417"/>
                </a:cubicBezTo>
                <a:cubicBezTo>
                  <a:pt x="467" y="417"/>
                  <a:pt x="467" y="417"/>
                  <a:pt x="466" y="417"/>
                </a:cubicBezTo>
                <a:cubicBezTo>
                  <a:pt x="468" y="420"/>
                  <a:pt x="468" y="419"/>
                  <a:pt x="473" y="419"/>
                </a:cubicBezTo>
                <a:cubicBezTo>
                  <a:pt x="474" y="423"/>
                  <a:pt x="476" y="426"/>
                  <a:pt x="479" y="429"/>
                </a:cubicBezTo>
                <a:cubicBezTo>
                  <a:pt x="484" y="425"/>
                  <a:pt x="484" y="421"/>
                  <a:pt x="488" y="417"/>
                </a:cubicBezTo>
                <a:cubicBezTo>
                  <a:pt x="488" y="415"/>
                  <a:pt x="489" y="417"/>
                  <a:pt x="488" y="415"/>
                </a:cubicBezTo>
                <a:cubicBezTo>
                  <a:pt x="488" y="401"/>
                  <a:pt x="470" y="401"/>
                  <a:pt x="466" y="390"/>
                </a:cubicBezTo>
                <a:cubicBezTo>
                  <a:pt x="469" y="393"/>
                  <a:pt x="473" y="389"/>
                  <a:pt x="477" y="392"/>
                </a:cubicBezTo>
                <a:cubicBezTo>
                  <a:pt x="485" y="397"/>
                  <a:pt x="489" y="406"/>
                  <a:pt x="495" y="412"/>
                </a:cubicBezTo>
                <a:cubicBezTo>
                  <a:pt x="498" y="410"/>
                  <a:pt x="500" y="411"/>
                  <a:pt x="501" y="408"/>
                </a:cubicBezTo>
                <a:cubicBezTo>
                  <a:pt x="513" y="411"/>
                  <a:pt x="520" y="432"/>
                  <a:pt x="531" y="440"/>
                </a:cubicBezTo>
                <a:cubicBezTo>
                  <a:pt x="530" y="445"/>
                  <a:pt x="529" y="446"/>
                  <a:pt x="530" y="450"/>
                </a:cubicBezTo>
                <a:cubicBezTo>
                  <a:pt x="530" y="451"/>
                  <a:pt x="531" y="451"/>
                  <a:pt x="531" y="451"/>
                </a:cubicBezTo>
                <a:cubicBezTo>
                  <a:pt x="531" y="450"/>
                  <a:pt x="531" y="449"/>
                  <a:pt x="531" y="448"/>
                </a:cubicBezTo>
                <a:cubicBezTo>
                  <a:pt x="531" y="448"/>
                  <a:pt x="532" y="447"/>
                  <a:pt x="533" y="447"/>
                </a:cubicBezTo>
                <a:cubicBezTo>
                  <a:pt x="534" y="447"/>
                  <a:pt x="535" y="447"/>
                  <a:pt x="536" y="447"/>
                </a:cubicBezTo>
                <a:cubicBezTo>
                  <a:pt x="537" y="454"/>
                  <a:pt x="539" y="456"/>
                  <a:pt x="542" y="462"/>
                </a:cubicBezTo>
                <a:cubicBezTo>
                  <a:pt x="541" y="462"/>
                  <a:pt x="541" y="463"/>
                  <a:pt x="540" y="463"/>
                </a:cubicBezTo>
                <a:cubicBezTo>
                  <a:pt x="540" y="464"/>
                  <a:pt x="540" y="464"/>
                  <a:pt x="540" y="464"/>
                </a:cubicBezTo>
                <a:cubicBezTo>
                  <a:pt x="540" y="463"/>
                  <a:pt x="539" y="462"/>
                  <a:pt x="538" y="460"/>
                </a:cubicBezTo>
                <a:cubicBezTo>
                  <a:pt x="534" y="460"/>
                  <a:pt x="537" y="456"/>
                  <a:pt x="533" y="453"/>
                </a:cubicBezTo>
                <a:cubicBezTo>
                  <a:pt x="532" y="453"/>
                  <a:pt x="532" y="453"/>
                  <a:pt x="532" y="453"/>
                </a:cubicBezTo>
                <a:cubicBezTo>
                  <a:pt x="534" y="470"/>
                  <a:pt x="547" y="486"/>
                  <a:pt x="555" y="498"/>
                </a:cubicBezTo>
                <a:cubicBezTo>
                  <a:pt x="555" y="498"/>
                  <a:pt x="556" y="498"/>
                  <a:pt x="556" y="498"/>
                </a:cubicBezTo>
                <a:cubicBezTo>
                  <a:pt x="555" y="489"/>
                  <a:pt x="544" y="482"/>
                  <a:pt x="544" y="471"/>
                </a:cubicBezTo>
                <a:cubicBezTo>
                  <a:pt x="545" y="471"/>
                  <a:pt x="545" y="471"/>
                  <a:pt x="546" y="471"/>
                </a:cubicBezTo>
                <a:cubicBezTo>
                  <a:pt x="546" y="471"/>
                  <a:pt x="546" y="471"/>
                  <a:pt x="546" y="471"/>
                </a:cubicBezTo>
                <a:cubicBezTo>
                  <a:pt x="549" y="475"/>
                  <a:pt x="553" y="483"/>
                  <a:pt x="552" y="487"/>
                </a:cubicBezTo>
                <a:cubicBezTo>
                  <a:pt x="558" y="493"/>
                  <a:pt x="566" y="502"/>
                  <a:pt x="571" y="511"/>
                </a:cubicBezTo>
                <a:cubicBezTo>
                  <a:pt x="571" y="512"/>
                  <a:pt x="571" y="512"/>
                  <a:pt x="571" y="512"/>
                </a:cubicBezTo>
                <a:cubicBezTo>
                  <a:pt x="568" y="511"/>
                  <a:pt x="561" y="504"/>
                  <a:pt x="560" y="501"/>
                </a:cubicBezTo>
                <a:cubicBezTo>
                  <a:pt x="559" y="500"/>
                  <a:pt x="558" y="499"/>
                  <a:pt x="557" y="499"/>
                </a:cubicBezTo>
                <a:cubicBezTo>
                  <a:pt x="557" y="499"/>
                  <a:pt x="557" y="499"/>
                  <a:pt x="557" y="499"/>
                </a:cubicBezTo>
                <a:cubicBezTo>
                  <a:pt x="557" y="510"/>
                  <a:pt x="572" y="518"/>
                  <a:pt x="578" y="525"/>
                </a:cubicBezTo>
                <a:cubicBezTo>
                  <a:pt x="596" y="543"/>
                  <a:pt x="619" y="565"/>
                  <a:pt x="644" y="575"/>
                </a:cubicBezTo>
                <a:cubicBezTo>
                  <a:pt x="650" y="577"/>
                  <a:pt x="656" y="578"/>
                  <a:pt x="662" y="580"/>
                </a:cubicBezTo>
                <a:cubicBezTo>
                  <a:pt x="669" y="583"/>
                  <a:pt x="674" y="587"/>
                  <a:pt x="683" y="588"/>
                </a:cubicBezTo>
                <a:cubicBezTo>
                  <a:pt x="684" y="591"/>
                  <a:pt x="683" y="590"/>
                  <a:pt x="682" y="593"/>
                </a:cubicBezTo>
                <a:cubicBezTo>
                  <a:pt x="693" y="595"/>
                  <a:pt x="724" y="597"/>
                  <a:pt x="725" y="591"/>
                </a:cubicBezTo>
                <a:cubicBezTo>
                  <a:pt x="727" y="593"/>
                  <a:pt x="726" y="591"/>
                  <a:pt x="726" y="593"/>
                </a:cubicBezTo>
                <a:cubicBezTo>
                  <a:pt x="729" y="592"/>
                  <a:pt x="732" y="592"/>
                  <a:pt x="735" y="591"/>
                </a:cubicBezTo>
                <a:cubicBezTo>
                  <a:pt x="735" y="591"/>
                  <a:pt x="734" y="591"/>
                  <a:pt x="734" y="591"/>
                </a:cubicBezTo>
                <a:cubicBezTo>
                  <a:pt x="734" y="592"/>
                  <a:pt x="735" y="593"/>
                  <a:pt x="735" y="594"/>
                </a:cubicBezTo>
                <a:cubicBezTo>
                  <a:pt x="742" y="593"/>
                  <a:pt x="757" y="588"/>
                  <a:pt x="764" y="588"/>
                </a:cubicBezTo>
                <a:cubicBezTo>
                  <a:pt x="764" y="587"/>
                  <a:pt x="765" y="586"/>
                  <a:pt x="765" y="584"/>
                </a:cubicBezTo>
                <a:cubicBezTo>
                  <a:pt x="766" y="585"/>
                  <a:pt x="767" y="587"/>
                  <a:pt x="767" y="588"/>
                </a:cubicBezTo>
                <a:cubicBezTo>
                  <a:pt x="773" y="583"/>
                  <a:pt x="784" y="582"/>
                  <a:pt x="790" y="579"/>
                </a:cubicBezTo>
                <a:cubicBezTo>
                  <a:pt x="791" y="582"/>
                  <a:pt x="790" y="581"/>
                  <a:pt x="790" y="584"/>
                </a:cubicBezTo>
                <a:cubicBezTo>
                  <a:pt x="805" y="587"/>
                  <a:pt x="824" y="578"/>
                  <a:pt x="840" y="570"/>
                </a:cubicBezTo>
                <a:cubicBezTo>
                  <a:pt x="845" y="567"/>
                  <a:pt x="856" y="565"/>
                  <a:pt x="856" y="565"/>
                </a:cubicBezTo>
                <a:cubicBezTo>
                  <a:pt x="858" y="563"/>
                  <a:pt x="857" y="563"/>
                  <a:pt x="857" y="561"/>
                </a:cubicBezTo>
                <a:cubicBezTo>
                  <a:pt x="860" y="559"/>
                  <a:pt x="859" y="559"/>
                  <a:pt x="864" y="559"/>
                </a:cubicBezTo>
                <a:cubicBezTo>
                  <a:pt x="864" y="560"/>
                  <a:pt x="863" y="562"/>
                  <a:pt x="863" y="563"/>
                </a:cubicBezTo>
                <a:cubicBezTo>
                  <a:pt x="864" y="563"/>
                  <a:pt x="865" y="563"/>
                  <a:pt x="865" y="563"/>
                </a:cubicBezTo>
                <a:cubicBezTo>
                  <a:pt x="865" y="563"/>
                  <a:pt x="865" y="563"/>
                  <a:pt x="865" y="563"/>
                </a:cubicBezTo>
                <a:cubicBezTo>
                  <a:pt x="865" y="559"/>
                  <a:pt x="866" y="561"/>
                  <a:pt x="868" y="558"/>
                </a:cubicBezTo>
                <a:cubicBezTo>
                  <a:pt x="868" y="558"/>
                  <a:pt x="869" y="558"/>
                  <a:pt x="869" y="558"/>
                </a:cubicBezTo>
                <a:cubicBezTo>
                  <a:pt x="868" y="560"/>
                  <a:pt x="868" y="562"/>
                  <a:pt x="867" y="563"/>
                </a:cubicBezTo>
                <a:cubicBezTo>
                  <a:pt x="870" y="562"/>
                  <a:pt x="870" y="561"/>
                  <a:pt x="873" y="562"/>
                </a:cubicBezTo>
                <a:cubicBezTo>
                  <a:pt x="873" y="561"/>
                  <a:pt x="873" y="561"/>
                  <a:pt x="874" y="560"/>
                </a:cubicBezTo>
                <a:cubicBezTo>
                  <a:pt x="873" y="560"/>
                  <a:pt x="872" y="560"/>
                  <a:pt x="871" y="560"/>
                </a:cubicBezTo>
                <a:cubicBezTo>
                  <a:pt x="871" y="560"/>
                  <a:pt x="871" y="559"/>
                  <a:pt x="871" y="559"/>
                </a:cubicBezTo>
                <a:cubicBezTo>
                  <a:pt x="877" y="557"/>
                  <a:pt x="907" y="549"/>
                  <a:pt x="910" y="553"/>
                </a:cubicBezTo>
                <a:cubicBezTo>
                  <a:pt x="911" y="553"/>
                  <a:pt x="912" y="552"/>
                  <a:pt x="913" y="551"/>
                </a:cubicBezTo>
                <a:cubicBezTo>
                  <a:pt x="908" y="551"/>
                  <a:pt x="909" y="550"/>
                  <a:pt x="906" y="552"/>
                </a:cubicBezTo>
                <a:cubicBezTo>
                  <a:pt x="906" y="551"/>
                  <a:pt x="906" y="551"/>
                  <a:pt x="905" y="550"/>
                </a:cubicBezTo>
                <a:cubicBezTo>
                  <a:pt x="910" y="544"/>
                  <a:pt x="912" y="542"/>
                  <a:pt x="915" y="533"/>
                </a:cubicBezTo>
                <a:cubicBezTo>
                  <a:pt x="914" y="530"/>
                  <a:pt x="918" y="529"/>
                  <a:pt x="921" y="529"/>
                </a:cubicBezTo>
                <a:cubicBezTo>
                  <a:pt x="922" y="529"/>
                  <a:pt x="922" y="529"/>
                  <a:pt x="922" y="530"/>
                </a:cubicBezTo>
                <a:cubicBezTo>
                  <a:pt x="920" y="531"/>
                  <a:pt x="918" y="531"/>
                  <a:pt x="916" y="532"/>
                </a:cubicBezTo>
                <a:cubicBezTo>
                  <a:pt x="916" y="533"/>
                  <a:pt x="916" y="533"/>
                  <a:pt x="916" y="533"/>
                </a:cubicBezTo>
                <a:cubicBezTo>
                  <a:pt x="917" y="534"/>
                  <a:pt x="917" y="534"/>
                  <a:pt x="917" y="535"/>
                </a:cubicBezTo>
                <a:cubicBezTo>
                  <a:pt x="920" y="534"/>
                  <a:pt x="922" y="533"/>
                  <a:pt x="924" y="532"/>
                </a:cubicBezTo>
                <a:cubicBezTo>
                  <a:pt x="924" y="529"/>
                  <a:pt x="923" y="527"/>
                  <a:pt x="923" y="525"/>
                </a:cubicBezTo>
                <a:cubicBezTo>
                  <a:pt x="930" y="525"/>
                  <a:pt x="934" y="522"/>
                  <a:pt x="944" y="522"/>
                </a:cubicBezTo>
                <a:cubicBezTo>
                  <a:pt x="941" y="521"/>
                  <a:pt x="938" y="520"/>
                  <a:pt x="936" y="518"/>
                </a:cubicBezTo>
                <a:cubicBezTo>
                  <a:pt x="938" y="516"/>
                  <a:pt x="944" y="516"/>
                  <a:pt x="945" y="514"/>
                </a:cubicBezTo>
                <a:cubicBezTo>
                  <a:pt x="948" y="515"/>
                  <a:pt x="947" y="514"/>
                  <a:pt x="948" y="517"/>
                </a:cubicBezTo>
                <a:cubicBezTo>
                  <a:pt x="960" y="511"/>
                  <a:pt x="992" y="508"/>
                  <a:pt x="1006" y="509"/>
                </a:cubicBezTo>
                <a:cubicBezTo>
                  <a:pt x="1006" y="508"/>
                  <a:pt x="1006" y="508"/>
                  <a:pt x="1006" y="508"/>
                </a:cubicBezTo>
                <a:cubicBezTo>
                  <a:pt x="1004" y="506"/>
                  <a:pt x="1005" y="507"/>
                  <a:pt x="1002" y="506"/>
                </a:cubicBezTo>
                <a:cubicBezTo>
                  <a:pt x="1003" y="504"/>
                  <a:pt x="1005" y="503"/>
                  <a:pt x="1007" y="501"/>
                </a:cubicBezTo>
                <a:cubicBezTo>
                  <a:pt x="1008" y="501"/>
                  <a:pt x="1008" y="502"/>
                  <a:pt x="1009" y="502"/>
                </a:cubicBezTo>
                <a:cubicBezTo>
                  <a:pt x="1010" y="502"/>
                  <a:pt x="1010" y="502"/>
                  <a:pt x="1011" y="502"/>
                </a:cubicBezTo>
                <a:cubicBezTo>
                  <a:pt x="1009" y="504"/>
                  <a:pt x="1010" y="503"/>
                  <a:pt x="1008" y="503"/>
                </a:cubicBezTo>
                <a:cubicBezTo>
                  <a:pt x="1006" y="506"/>
                  <a:pt x="1008" y="507"/>
                  <a:pt x="1006" y="509"/>
                </a:cubicBezTo>
                <a:cubicBezTo>
                  <a:pt x="1006" y="510"/>
                  <a:pt x="1006" y="510"/>
                  <a:pt x="1006" y="511"/>
                </a:cubicBezTo>
                <a:cubicBezTo>
                  <a:pt x="1010" y="512"/>
                  <a:pt x="1015" y="513"/>
                  <a:pt x="1020" y="514"/>
                </a:cubicBezTo>
                <a:cubicBezTo>
                  <a:pt x="1021" y="516"/>
                  <a:pt x="1021" y="515"/>
                  <a:pt x="1021" y="518"/>
                </a:cubicBezTo>
                <a:cubicBezTo>
                  <a:pt x="1026" y="523"/>
                  <a:pt x="1035" y="519"/>
                  <a:pt x="1040" y="524"/>
                </a:cubicBezTo>
                <a:cubicBezTo>
                  <a:pt x="1047" y="531"/>
                  <a:pt x="1062" y="541"/>
                  <a:pt x="1065" y="551"/>
                </a:cubicBezTo>
                <a:cubicBezTo>
                  <a:pt x="1067" y="554"/>
                  <a:pt x="1066" y="563"/>
                  <a:pt x="1067" y="566"/>
                </a:cubicBezTo>
                <a:cubicBezTo>
                  <a:pt x="1069" y="575"/>
                  <a:pt x="1072" y="582"/>
                  <a:pt x="1071" y="593"/>
                </a:cubicBezTo>
                <a:cubicBezTo>
                  <a:pt x="1086" y="601"/>
                  <a:pt x="1101" y="594"/>
                  <a:pt x="1112" y="583"/>
                </a:cubicBezTo>
                <a:cubicBezTo>
                  <a:pt x="1112" y="583"/>
                  <a:pt x="1114" y="568"/>
                  <a:pt x="1117" y="567"/>
                </a:cubicBezTo>
                <a:cubicBezTo>
                  <a:pt x="1114" y="564"/>
                  <a:pt x="1115" y="565"/>
                  <a:pt x="1112" y="565"/>
                </a:cubicBezTo>
                <a:close/>
                <a:moveTo>
                  <a:pt x="348" y="216"/>
                </a:moveTo>
                <a:cubicBezTo>
                  <a:pt x="356" y="213"/>
                  <a:pt x="369" y="217"/>
                  <a:pt x="375" y="209"/>
                </a:cubicBezTo>
                <a:cubicBezTo>
                  <a:pt x="378" y="213"/>
                  <a:pt x="376" y="230"/>
                  <a:pt x="375" y="233"/>
                </a:cubicBezTo>
                <a:cubicBezTo>
                  <a:pt x="377" y="237"/>
                  <a:pt x="380" y="239"/>
                  <a:pt x="383" y="244"/>
                </a:cubicBezTo>
                <a:cubicBezTo>
                  <a:pt x="380" y="249"/>
                  <a:pt x="387" y="270"/>
                  <a:pt x="396" y="272"/>
                </a:cubicBezTo>
                <a:cubicBezTo>
                  <a:pt x="396" y="272"/>
                  <a:pt x="396" y="273"/>
                  <a:pt x="396" y="274"/>
                </a:cubicBezTo>
                <a:cubicBezTo>
                  <a:pt x="391" y="281"/>
                  <a:pt x="381" y="283"/>
                  <a:pt x="371" y="286"/>
                </a:cubicBezTo>
                <a:cubicBezTo>
                  <a:pt x="336" y="296"/>
                  <a:pt x="326" y="279"/>
                  <a:pt x="312" y="256"/>
                </a:cubicBezTo>
                <a:cubicBezTo>
                  <a:pt x="317" y="235"/>
                  <a:pt x="328" y="223"/>
                  <a:pt x="348" y="216"/>
                </a:cubicBezTo>
                <a:close/>
                <a:moveTo>
                  <a:pt x="387" y="397"/>
                </a:moveTo>
                <a:cubicBezTo>
                  <a:pt x="368" y="402"/>
                  <a:pt x="361" y="426"/>
                  <a:pt x="343" y="424"/>
                </a:cubicBezTo>
                <a:cubicBezTo>
                  <a:pt x="341" y="426"/>
                  <a:pt x="341" y="426"/>
                  <a:pt x="340" y="429"/>
                </a:cubicBezTo>
                <a:cubicBezTo>
                  <a:pt x="339" y="428"/>
                  <a:pt x="338" y="428"/>
                  <a:pt x="337" y="427"/>
                </a:cubicBezTo>
                <a:cubicBezTo>
                  <a:pt x="335" y="428"/>
                  <a:pt x="336" y="429"/>
                  <a:pt x="333" y="429"/>
                </a:cubicBezTo>
                <a:cubicBezTo>
                  <a:pt x="333" y="428"/>
                  <a:pt x="333" y="428"/>
                  <a:pt x="333" y="427"/>
                </a:cubicBezTo>
                <a:cubicBezTo>
                  <a:pt x="333" y="427"/>
                  <a:pt x="333" y="427"/>
                  <a:pt x="333" y="427"/>
                </a:cubicBezTo>
                <a:cubicBezTo>
                  <a:pt x="332" y="429"/>
                  <a:pt x="332" y="431"/>
                  <a:pt x="331" y="433"/>
                </a:cubicBezTo>
                <a:cubicBezTo>
                  <a:pt x="327" y="432"/>
                  <a:pt x="324" y="432"/>
                  <a:pt x="321" y="429"/>
                </a:cubicBezTo>
                <a:cubicBezTo>
                  <a:pt x="321" y="431"/>
                  <a:pt x="321" y="432"/>
                  <a:pt x="323" y="435"/>
                </a:cubicBezTo>
                <a:cubicBezTo>
                  <a:pt x="321" y="437"/>
                  <a:pt x="318" y="435"/>
                  <a:pt x="318" y="433"/>
                </a:cubicBezTo>
                <a:cubicBezTo>
                  <a:pt x="317" y="434"/>
                  <a:pt x="317" y="435"/>
                  <a:pt x="317" y="436"/>
                </a:cubicBezTo>
                <a:cubicBezTo>
                  <a:pt x="314" y="435"/>
                  <a:pt x="314" y="436"/>
                  <a:pt x="313" y="432"/>
                </a:cubicBezTo>
                <a:cubicBezTo>
                  <a:pt x="315" y="432"/>
                  <a:pt x="316" y="432"/>
                  <a:pt x="318" y="432"/>
                </a:cubicBezTo>
                <a:cubicBezTo>
                  <a:pt x="317" y="429"/>
                  <a:pt x="316" y="430"/>
                  <a:pt x="319" y="429"/>
                </a:cubicBezTo>
                <a:cubicBezTo>
                  <a:pt x="317" y="429"/>
                  <a:pt x="316" y="429"/>
                  <a:pt x="314" y="429"/>
                </a:cubicBezTo>
                <a:cubicBezTo>
                  <a:pt x="313" y="425"/>
                  <a:pt x="314" y="427"/>
                  <a:pt x="311" y="428"/>
                </a:cubicBezTo>
                <a:cubicBezTo>
                  <a:pt x="312" y="429"/>
                  <a:pt x="312" y="431"/>
                  <a:pt x="313" y="432"/>
                </a:cubicBezTo>
                <a:cubicBezTo>
                  <a:pt x="312" y="432"/>
                  <a:pt x="311" y="433"/>
                  <a:pt x="310" y="433"/>
                </a:cubicBezTo>
                <a:cubicBezTo>
                  <a:pt x="310" y="431"/>
                  <a:pt x="309" y="429"/>
                  <a:pt x="309" y="427"/>
                </a:cubicBezTo>
                <a:cubicBezTo>
                  <a:pt x="304" y="428"/>
                  <a:pt x="283" y="425"/>
                  <a:pt x="278" y="427"/>
                </a:cubicBezTo>
                <a:cubicBezTo>
                  <a:pt x="274" y="424"/>
                  <a:pt x="276" y="421"/>
                  <a:pt x="271" y="420"/>
                </a:cubicBezTo>
                <a:cubicBezTo>
                  <a:pt x="272" y="417"/>
                  <a:pt x="278" y="413"/>
                  <a:pt x="281" y="413"/>
                </a:cubicBezTo>
                <a:cubicBezTo>
                  <a:pt x="281" y="413"/>
                  <a:pt x="281" y="413"/>
                  <a:pt x="281" y="413"/>
                </a:cubicBezTo>
                <a:cubicBezTo>
                  <a:pt x="280" y="412"/>
                  <a:pt x="229" y="387"/>
                  <a:pt x="229" y="387"/>
                </a:cubicBezTo>
                <a:cubicBezTo>
                  <a:pt x="226" y="387"/>
                  <a:pt x="227" y="387"/>
                  <a:pt x="226" y="390"/>
                </a:cubicBezTo>
                <a:cubicBezTo>
                  <a:pt x="222" y="389"/>
                  <a:pt x="222" y="387"/>
                  <a:pt x="221" y="383"/>
                </a:cubicBezTo>
                <a:cubicBezTo>
                  <a:pt x="220" y="383"/>
                  <a:pt x="219" y="383"/>
                  <a:pt x="218" y="383"/>
                </a:cubicBezTo>
                <a:cubicBezTo>
                  <a:pt x="220" y="387"/>
                  <a:pt x="217" y="384"/>
                  <a:pt x="218" y="388"/>
                </a:cubicBezTo>
                <a:cubicBezTo>
                  <a:pt x="214" y="387"/>
                  <a:pt x="217" y="387"/>
                  <a:pt x="213" y="387"/>
                </a:cubicBezTo>
                <a:cubicBezTo>
                  <a:pt x="212" y="378"/>
                  <a:pt x="209" y="386"/>
                  <a:pt x="205" y="379"/>
                </a:cubicBezTo>
                <a:cubicBezTo>
                  <a:pt x="204" y="379"/>
                  <a:pt x="204" y="378"/>
                  <a:pt x="203" y="378"/>
                </a:cubicBezTo>
                <a:cubicBezTo>
                  <a:pt x="205" y="376"/>
                  <a:pt x="205" y="378"/>
                  <a:pt x="205" y="376"/>
                </a:cubicBezTo>
                <a:cubicBezTo>
                  <a:pt x="207" y="377"/>
                  <a:pt x="206" y="376"/>
                  <a:pt x="207" y="378"/>
                </a:cubicBezTo>
                <a:cubicBezTo>
                  <a:pt x="207" y="378"/>
                  <a:pt x="208" y="378"/>
                  <a:pt x="208" y="379"/>
                </a:cubicBezTo>
                <a:cubicBezTo>
                  <a:pt x="209" y="378"/>
                  <a:pt x="210" y="377"/>
                  <a:pt x="211" y="376"/>
                </a:cubicBezTo>
                <a:cubicBezTo>
                  <a:pt x="209" y="374"/>
                  <a:pt x="211" y="374"/>
                  <a:pt x="211" y="371"/>
                </a:cubicBezTo>
                <a:cubicBezTo>
                  <a:pt x="209" y="371"/>
                  <a:pt x="208" y="370"/>
                  <a:pt x="208" y="367"/>
                </a:cubicBezTo>
                <a:cubicBezTo>
                  <a:pt x="206" y="365"/>
                  <a:pt x="206" y="366"/>
                  <a:pt x="202" y="366"/>
                </a:cubicBezTo>
                <a:cubicBezTo>
                  <a:pt x="204" y="363"/>
                  <a:pt x="204" y="364"/>
                  <a:pt x="205" y="361"/>
                </a:cubicBezTo>
                <a:cubicBezTo>
                  <a:pt x="205" y="360"/>
                  <a:pt x="202" y="360"/>
                  <a:pt x="200" y="356"/>
                </a:cubicBezTo>
                <a:cubicBezTo>
                  <a:pt x="197" y="349"/>
                  <a:pt x="192" y="323"/>
                  <a:pt x="196" y="317"/>
                </a:cubicBezTo>
                <a:cubicBezTo>
                  <a:pt x="196" y="317"/>
                  <a:pt x="196" y="316"/>
                  <a:pt x="196" y="315"/>
                </a:cubicBezTo>
                <a:cubicBezTo>
                  <a:pt x="195" y="316"/>
                  <a:pt x="194" y="317"/>
                  <a:pt x="192" y="317"/>
                </a:cubicBezTo>
                <a:cubicBezTo>
                  <a:pt x="192" y="317"/>
                  <a:pt x="191" y="317"/>
                  <a:pt x="190" y="317"/>
                </a:cubicBezTo>
                <a:cubicBezTo>
                  <a:pt x="191" y="315"/>
                  <a:pt x="191" y="313"/>
                  <a:pt x="192" y="312"/>
                </a:cubicBezTo>
                <a:cubicBezTo>
                  <a:pt x="191" y="311"/>
                  <a:pt x="190" y="311"/>
                  <a:pt x="189" y="311"/>
                </a:cubicBezTo>
                <a:cubicBezTo>
                  <a:pt x="188" y="311"/>
                  <a:pt x="188" y="311"/>
                  <a:pt x="188" y="312"/>
                </a:cubicBezTo>
                <a:cubicBezTo>
                  <a:pt x="189" y="313"/>
                  <a:pt x="189" y="314"/>
                  <a:pt x="190" y="314"/>
                </a:cubicBezTo>
                <a:cubicBezTo>
                  <a:pt x="188" y="316"/>
                  <a:pt x="187" y="315"/>
                  <a:pt x="184" y="318"/>
                </a:cubicBezTo>
                <a:cubicBezTo>
                  <a:pt x="184" y="318"/>
                  <a:pt x="184" y="318"/>
                  <a:pt x="183" y="318"/>
                </a:cubicBezTo>
                <a:cubicBezTo>
                  <a:pt x="187" y="303"/>
                  <a:pt x="183" y="286"/>
                  <a:pt x="189" y="275"/>
                </a:cubicBezTo>
                <a:cubicBezTo>
                  <a:pt x="188" y="275"/>
                  <a:pt x="187" y="275"/>
                  <a:pt x="186" y="275"/>
                </a:cubicBezTo>
                <a:cubicBezTo>
                  <a:pt x="188" y="270"/>
                  <a:pt x="192" y="261"/>
                  <a:pt x="192" y="258"/>
                </a:cubicBezTo>
                <a:cubicBezTo>
                  <a:pt x="193" y="258"/>
                  <a:pt x="194" y="259"/>
                  <a:pt x="195" y="260"/>
                </a:cubicBezTo>
                <a:cubicBezTo>
                  <a:pt x="194" y="260"/>
                  <a:pt x="193" y="260"/>
                  <a:pt x="192" y="260"/>
                </a:cubicBezTo>
                <a:cubicBezTo>
                  <a:pt x="192" y="262"/>
                  <a:pt x="192" y="263"/>
                  <a:pt x="191" y="264"/>
                </a:cubicBezTo>
                <a:cubicBezTo>
                  <a:pt x="193" y="265"/>
                  <a:pt x="193" y="265"/>
                  <a:pt x="196" y="265"/>
                </a:cubicBezTo>
                <a:cubicBezTo>
                  <a:pt x="195" y="268"/>
                  <a:pt x="196" y="268"/>
                  <a:pt x="196" y="274"/>
                </a:cubicBezTo>
                <a:cubicBezTo>
                  <a:pt x="197" y="271"/>
                  <a:pt x="198" y="269"/>
                  <a:pt x="198" y="267"/>
                </a:cubicBezTo>
                <a:cubicBezTo>
                  <a:pt x="197" y="266"/>
                  <a:pt x="197" y="267"/>
                  <a:pt x="196" y="265"/>
                </a:cubicBezTo>
                <a:cubicBezTo>
                  <a:pt x="201" y="262"/>
                  <a:pt x="196" y="237"/>
                  <a:pt x="196" y="237"/>
                </a:cubicBezTo>
                <a:cubicBezTo>
                  <a:pt x="196" y="237"/>
                  <a:pt x="196" y="237"/>
                  <a:pt x="196" y="237"/>
                </a:cubicBezTo>
                <a:cubicBezTo>
                  <a:pt x="196" y="223"/>
                  <a:pt x="199" y="207"/>
                  <a:pt x="205" y="191"/>
                </a:cubicBezTo>
                <a:cubicBezTo>
                  <a:pt x="205" y="190"/>
                  <a:pt x="204" y="189"/>
                  <a:pt x="204" y="188"/>
                </a:cubicBezTo>
                <a:cubicBezTo>
                  <a:pt x="202" y="189"/>
                  <a:pt x="200" y="189"/>
                  <a:pt x="198" y="190"/>
                </a:cubicBezTo>
                <a:cubicBezTo>
                  <a:pt x="198" y="190"/>
                  <a:pt x="197" y="190"/>
                  <a:pt x="196" y="190"/>
                </a:cubicBezTo>
                <a:cubicBezTo>
                  <a:pt x="205" y="169"/>
                  <a:pt x="214" y="159"/>
                  <a:pt x="231" y="144"/>
                </a:cubicBezTo>
                <a:cubicBezTo>
                  <a:pt x="233" y="142"/>
                  <a:pt x="240" y="143"/>
                  <a:pt x="243" y="141"/>
                </a:cubicBezTo>
                <a:cubicBezTo>
                  <a:pt x="245" y="141"/>
                  <a:pt x="247" y="142"/>
                  <a:pt x="249" y="143"/>
                </a:cubicBezTo>
                <a:cubicBezTo>
                  <a:pt x="248" y="152"/>
                  <a:pt x="235" y="156"/>
                  <a:pt x="231" y="162"/>
                </a:cubicBezTo>
                <a:cubicBezTo>
                  <a:pt x="222" y="176"/>
                  <a:pt x="215" y="194"/>
                  <a:pt x="205" y="209"/>
                </a:cubicBezTo>
                <a:cubicBezTo>
                  <a:pt x="209" y="212"/>
                  <a:pt x="201" y="221"/>
                  <a:pt x="202" y="225"/>
                </a:cubicBezTo>
                <a:cubicBezTo>
                  <a:pt x="208" y="243"/>
                  <a:pt x="202" y="262"/>
                  <a:pt x="209" y="281"/>
                </a:cubicBezTo>
                <a:cubicBezTo>
                  <a:pt x="223" y="319"/>
                  <a:pt x="239" y="345"/>
                  <a:pt x="266" y="368"/>
                </a:cubicBezTo>
                <a:cubicBezTo>
                  <a:pt x="288" y="386"/>
                  <a:pt x="320" y="404"/>
                  <a:pt x="353" y="399"/>
                </a:cubicBezTo>
                <a:cubicBezTo>
                  <a:pt x="361" y="398"/>
                  <a:pt x="380" y="402"/>
                  <a:pt x="385" y="394"/>
                </a:cubicBezTo>
                <a:cubicBezTo>
                  <a:pt x="386" y="394"/>
                  <a:pt x="386" y="394"/>
                  <a:pt x="387" y="394"/>
                </a:cubicBezTo>
                <a:cubicBezTo>
                  <a:pt x="387" y="395"/>
                  <a:pt x="387" y="396"/>
                  <a:pt x="387" y="397"/>
                </a:cubicBezTo>
                <a:close/>
                <a:moveTo>
                  <a:pt x="487" y="359"/>
                </a:moveTo>
                <a:cubicBezTo>
                  <a:pt x="487" y="360"/>
                  <a:pt x="487" y="360"/>
                  <a:pt x="487" y="360"/>
                </a:cubicBezTo>
                <a:cubicBezTo>
                  <a:pt x="477" y="356"/>
                  <a:pt x="472" y="354"/>
                  <a:pt x="462" y="351"/>
                </a:cubicBezTo>
                <a:cubicBezTo>
                  <a:pt x="461" y="351"/>
                  <a:pt x="460" y="351"/>
                  <a:pt x="460" y="352"/>
                </a:cubicBezTo>
                <a:cubicBezTo>
                  <a:pt x="461" y="353"/>
                  <a:pt x="462" y="353"/>
                  <a:pt x="463" y="354"/>
                </a:cubicBezTo>
                <a:cubicBezTo>
                  <a:pt x="463" y="355"/>
                  <a:pt x="463" y="355"/>
                  <a:pt x="463" y="356"/>
                </a:cubicBezTo>
                <a:cubicBezTo>
                  <a:pt x="456" y="360"/>
                  <a:pt x="449" y="361"/>
                  <a:pt x="441" y="365"/>
                </a:cubicBezTo>
                <a:cubicBezTo>
                  <a:pt x="437" y="366"/>
                  <a:pt x="432" y="366"/>
                  <a:pt x="428" y="367"/>
                </a:cubicBezTo>
                <a:cubicBezTo>
                  <a:pt x="418" y="373"/>
                  <a:pt x="405" y="389"/>
                  <a:pt x="392" y="393"/>
                </a:cubicBezTo>
                <a:cubicBezTo>
                  <a:pt x="391" y="394"/>
                  <a:pt x="390" y="394"/>
                  <a:pt x="390" y="395"/>
                </a:cubicBezTo>
                <a:cubicBezTo>
                  <a:pt x="389" y="388"/>
                  <a:pt x="405" y="371"/>
                  <a:pt x="412" y="369"/>
                </a:cubicBezTo>
                <a:cubicBezTo>
                  <a:pt x="412" y="365"/>
                  <a:pt x="412" y="364"/>
                  <a:pt x="407" y="364"/>
                </a:cubicBezTo>
                <a:cubicBezTo>
                  <a:pt x="413" y="353"/>
                  <a:pt x="422" y="345"/>
                  <a:pt x="431" y="338"/>
                </a:cubicBezTo>
                <a:cubicBezTo>
                  <a:pt x="435" y="338"/>
                  <a:pt x="432" y="336"/>
                  <a:pt x="435" y="334"/>
                </a:cubicBezTo>
                <a:cubicBezTo>
                  <a:pt x="436" y="333"/>
                  <a:pt x="436" y="333"/>
                  <a:pt x="436" y="335"/>
                </a:cubicBezTo>
                <a:cubicBezTo>
                  <a:pt x="439" y="334"/>
                  <a:pt x="439" y="334"/>
                  <a:pt x="439" y="330"/>
                </a:cubicBezTo>
                <a:cubicBezTo>
                  <a:pt x="439" y="330"/>
                  <a:pt x="439" y="329"/>
                  <a:pt x="438" y="329"/>
                </a:cubicBezTo>
                <a:cubicBezTo>
                  <a:pt x="432" y="331"/>
                  <a:pt x="430" y="335"/>
                  <a:pt x="424" y="336"/>
                </a:cubicBezTo>
                <a:cubicBezTo>
                  <a:pt x="424" y="336"/>
                  <a:pt x="423" y="335"/>
                  <a:pt x="423" y="335"/>
                </a:cubicBezTo>
                <a:cubicBezTo>
                  <a:pt x="426" y="329"/>
                  <a:pt x="437" y="322"/>
                  <a:pt x="442" y="330"/>
                </a:cubicBezTo>
                <a:cubicBezTo>
                  <a:pt x="444" y="329"/>
                  <a:pt x="445" y="328"/>
                  <a:pt x="447" y="327"/>
                </a:cubicBezTo>
                <a:cubicBezTo>
                  <a:pt x="447" y="326"/>
                  <a:pt x="448" y="324"/>
                  <a:pt x="448" y="323"/>
                </a:cubicBezTo>
                <a:cubicBezTo>
                  <a:pt x="450" y="324"/>
                  <a:pt x="450" y="325"/>
                  <a:pt x="451" y="326"/>
                </a:cubicBezTo>
                <a:cubicBezTo>
                  <a:pt x="451" y="327"/>
                  <a:pt x="451" y="328"/>
                  <a:pt x="450" y="329"/>
                </a:cubicBezTo>
                <a:cubicBezTo>
                  <a:pt x="456" y="326"/>
                  <a:pt x="459" y="328"/>
                  <a:pt x="464" y="328"/>
                </a:cubicBezTo>
                <a:cubicBezTo>
                  <a:pt x="464" y="329"/>
                  <a:pt x="465" y="329"/>
                  <a:pt x="465" y="330"/>
                </a:cubicBezTo>
                <a:cubicBezTo>
                  <a:pt x="464" y="330"/>
                  <a:pt x="463" y="331"/>
                  <a:pt x="462" y="331"/>
                </a:cubicBezTo>
                <a:cubicBezTo>
                  <a:pt x="462" y="332"/>
                  <a:pt x="462" y="333"/>
                  <a:pt x="462" y="334"/>
                </a:cubicBezTo>
                <a:cubicBezTo>
                  <a:pt x="471" y="335"/>
                  <a:pt x="482" y="338"/>
                  <a:pt x="487" y="346"/>
                </a:cubicBezTo>
                <a:cubicBezTo>
                  <a:pt x="487" y="347"/>
                  <a:pt x="488" y="348"/>
                  <a:pt x="488" y="349"/>
                </a:cubicBezTo>
                <a:cubicBezTo>
                  <a:pt x="480" y="348"/>
                  <a:pt x="486" y="355"/>
                  <a:pt x="487" y="35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 flipH="1">
            <a:off x="0" y="1399801"/>
            <a:ext cx="167640" cy="4058398"/>
          </a:xfrm>
          <a:prstGeom prst="rect">
            <a:avLst/>
          </a:prstGeom>
          <a:solidFill>
            <a:srgbClr val="26374B"/>
          </a:solidFill>
          <a:ln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67640" y="131445"/>
            <a:ext cx="2999105" cy="670560"/>
          </a:xfrm>
          <a:prstGeom prst="rect">
            <a:avLst/>
          </a:prstGeom>
          <a:noFill/>
          <a:ln w="114300" cmpd="thickThin"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167640" y="131445"/>
            <a:ext cx="3104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26374B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 者 介 绍</a:t>
            </a:r>
            <a:endParaRPr lang="zh-CN" altLang="en-US" sz="4000" b="1">
              <a:solidFill>
                <a:srgbClr val="26374B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405505" y="131445"/>
            <a:ext cx="8497570" cy="6585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陆游（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1125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13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日－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1210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26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 ），字务观，号放翁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，汉族，越州山阴（今浙江绍兴）人，尚书右丞陆佃之孙，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南宋文学家、史学家、爱国诗人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陆游生逢北宋灭亡之际，少年时深受家庭爱国思想的熏陶。宋高宗时，参加礼部考试，</a:t>
            </a:r>
            <a:r>
              <a:rPr lang="zh-CN" altLang="en-US" sz="3200" b="1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受宰臣秦桧排斥而仕途不畅。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宋孝宗即位后，赐进士出身。中年入蜀，投身军旅生活，官至宝章阁待制。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因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坚持抗金，</a:t>
            </a:r>
            <a:r>
              <a:rPr lang="zh-CN" altLang="en-US" sz="32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屡遭主和派排斥。</a:t>
            </a:r>
            <a:endParaRPr lang="zh-CN" altLang="en-US" sz="3200" b="1" u="sng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45720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晚年退居家乡，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嘉定二年（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1210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年）与世长辞，留绝笔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示儿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。其一生笔耕不辍，今存诗作九千多首，内容极为丰富。</a:t>
            </a:r>
            <a:endParaRPr lang="zh-CN" altLang="en-US" sz="3200" b="1" u="sng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" y="1229995"/>
            <a:ext cx="2964180" cy="47859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87655" y="1050290"/>
            <a:ext cx="11723370" cy="5544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《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临安春雨初霁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写于淳熙十三年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(1186)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此时陆游已六十二岁，在家乡山阴（今浙江绍兴）赋闲了五年。诗人少年时的意气风发与壮年时的裘马轻狂，都随着岁月的流逝一去不返了。虽然他光复中原的壮志未衰，但对偏安一隅的南宋小朝廷的软弱与黑暗，是日益看得明白了。这年春天，作者奉诏入京，接受严州知州的职务，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赴任之前，先到临安（今浙江杭州）去觐见皇帝，住在西湖边上的客栈里听候召见，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在等待之际，写下了这首广泛传诵的名作。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史载，赴任严州之前，宋孝宗对他说：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严陵，山水胜处，职事之暇，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可以赋咏自适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r>
              <a:rPr lang="en-US" altLang="zh-CN" sz="32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矩形 14"/>
          <p:cNvSpPr/>
          <p:nvPr>
            <p:custDataLst>
              <p:tags r:id="rId2"/>
            </p:custDataLst>
          </p:nvPr>
        </p:nvSpPr>
        <p:spPr>
          <a:xfrm>
            <a:off x="4236085" y="182880"/>
            <a:ext cx="2820670" cy="707390"/>
          </a:xfrm>
          <a:prstGeom prst="rect">
            <a:avLst/>
          </a:prstGeom>
          <a:noFill/>
          <a:ln w="114300" cmpd="thickThin">
            <a:solidFill>
              <a:srgbClr val="263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4395470" y="182880"/>
            <a:ext cx="24885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26374B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写作背景</a:t>
            </a:r>
            <a:endParaRPr lang="zh-CN" altLang="en-US" sz="4000" b="1">
              <a:solidFill>
                <a:srgbClr val="26374B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642912" y="1248029"/>
            <a:ext cx="8074606" cy="4173220"/>
          </a:xfrm>
          <a:prstGeom prst="rect">
            <a:avLst/>
          </a:prstGeom>
          <a:noFill/>
        </p:spPr>
        <p:txBody>
          <a:bodyPr wrap="square" lIns="92330" tIns="46164" rIns="92330" bIns="46164" rtlCol="0" anchor="t">
            <a:spAutoFit/>
          </a:bodyPr>
          <a:lstStyle/>
          <a:p>
            <a:pPr defTabSz="461645">
              <a:lnSpc>
                <a:spcPct val="120000"/>
              </a:lnSpc>
              <a:spcAft>
                <a:spcPts val="605"/>
              </a:spcAft>
              <a:buClr>
                <a:prstClr val="white"/>
              </a:buClr>
            </a:pPr>
            <a:r>
              <a:rPr lang="zh-CN" altLang="en-US" sz="3600" b="1">
                <a:solidFill>
                  <a:prstClr val="black"/>
                </a:solidFill>
                <a:latin typeface="汉仪劲楷简" panose="00020600040101010101" pitchFamily="18" charset="-122"/>
                <a:ea typeface="汉仪劲楷简" panose="00020600040101010101" pitchFamily="18" charset="-122"/>
                <a:sym typeface="+mn-ea"/>
              </a:rPr>
              <a:t>临安：南宋都城，今浙江杭州。</a:t>
            </a:r>
            <a:endParaRPr lang="en-US" altLang="zh-CN" sz="3600" b="1">
              <a:solidFill>
                <a:prstClr val="black"/>
              </a:solidFill>
              <a:latin typeface="汉仪劲楷简" panose="00020600040101010101" pitchFamily="18" charset="-122"/>
              <a:ea typeface="汉仪劲楷简" panose="00020600040101010101" pitchFamily="18" charset="-122"/>
              <a:sym typeface="+mn-ea"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 宋室南迁，定都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于此，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升杭州为临安府，称为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“行在（天子所在的地方）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 ①寓有“君临即安”之意；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  ②南宋偏安江南，有“临时安置”之意。</a:t>
            </a:r>
            <a:endParaRPr lang="zh-CN" altLang="en-US" sz="2800" b="1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defTabSz="461645">
              <a:lnSpc>
                <a:spcPct val="120000"/>
              </a:lnSpc>
              <a:spcAft>
                <a:spcPts val="605"/>
              </a:spcAft>
              <a:buClr>
                <a:prstClr val="white"/>
              </a:buClr>
            </a:pPr>
            <a:r>
              <a:rPr lang="zh-CN" altLang="en-US" sz="3600" b="1">
                <a:solidFill>
                  <a:prstClr val="black"/>
                </a:solidFill>
                <a:latin typeface="汉仪劲楷简" panose="00020600040101010101" pitchFamily="18" charset="-122"/>
                <a:ea typeface="汉仪劲楷简" panose="00020600040101010101" pitchFamily="18" charset="-122"/>
                <a:sym typeface="+mn-ea"/>
              </a:rPr>
              <a:t>春雨：点明时节和天气。</a:t>
            </a:r>
            <a:endParaRPr lang="zh-CN" altLang="en-US" sz="3600" b="1">
              <a:solidFill>
                <a:prstClr val="black"/>
              </a:solidFill>
              <a:latin typeface="汉仪劲楷简" panose="00020600040101010101" pitchFamily="18" charset="-122"/>
              <a:ea typeface="汉仪劲楷简" panose="00020600040101010101" pitchFamily="18" charset="-122"/>
              <a:sym typeface="+mn-ea"/>
            </a:endParaRPr>
          </a:p>
          <a:p>
            <a:pPr defTabSz="461645">
              <a:lnSpc>
                <a:spcPct val="120000"/>
              </a:lnSpc>
              <a:spcAft>
                <a:spcPts val="605"/>
              </a:spcAft>
              <a:buClr>
                <a:prstClr val="white"/>
              </a:buClr>
            </a:pPr>
            <a:r>
              <a:rPr lang="zh-CN" altLang="en-US" sz="3600" b="1">
                <a:solidFill>
                  <a:prstClr val="black"/>
                </a:solidFill>
                <a:latin typeface="汉仪劲楷简" panose="00020600040101010101" pitchFamily="18" charset="-122"/>
                <a:ea typeface="汉仪劲楷简" panose="00020600040101010101" pitchFamily="18" charset="-122"/>
                <a:sym typeface="+mn-ea"/>
              </a:rPr>
              <a:t>霁：雨雪停止，天气放晴。</a:t>
            </a:r>
            <a:endParaRPr lang="zh-CN" altLang="en-US" sz="3600" b="1">
              <a:solidFill>
                <a:prstClr val="black"/>
              </a:solidFill>
              <a:latin typeface="汉仪劲楷简" panose="00020600040101010101" pitchFamily="18" charset="-122"/>
              <a:ea typeface="汉仪劲楷简" panose="00020600040101010101" pitchFamily="18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176124" y="305470"/>
            <a:ext cx="2227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临</a:t>
            </a:r>
            <a:endParaRPr lang="zh-CN" altLang="en-US" sz="9600" b="1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1805706" y="2308965"/>
            <a:ext cx="199390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1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雨</a:t>
            </a:r>
            <a:endParaRPr lang="zh-CN" altLang="en-US" sz="12100" b="1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853439" y="3187314"/>
            <a:ext cx="1461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初</a:t>
            </a:r>
            <a:endParaRPr lang="zh-CN" altLang="en-US" sz="8800" b="1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1944206" y="4076798"/>
            <a:ext cx="10710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88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霁</a:t>
            </a:r>
            <a:endParaRPr lang="zh-CN" altLang="en-US" sz="1400" b="1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808756" y="1776288"/>
            <a:ext cx="19939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100" b="1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春</a:t>
            </a:r>
            <a:endParaRPr lang="zh-CN" altLang="en-US" sz="10100" b="1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1883535" y="1145791"/>
            <a:ext cx="14256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3800" b="1">
                <a:latin typeface="汉仪新蒂苏孝慈碑" panose="02000500000000000000" pitchFamily="2" charset="-122"/>
                <a:ea typeface="汉仪新蒂苏孝慈碑" panose="02000500000000000000" pitchFamily="2" charset="-122"/>
              </a:defRPr>
            </a:lvl1pPr>
          </a:lstStyle>
          <a:p>
            <a:r>
              <a:rPr lang="zh-CN" altLang="en-US" sz="9600">
                <a:solidFill>
                  <a:prstClr val="black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安</a:t>
            </a:r>
            <a:endParaRPr lang="zh-CN" altLang="en-US" sz="9600">
              <a:solidFill>
                <a:prstClr val="black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73024">
            <a:off x="2672441" y="4388363"/>
            <a:ext cx="942477" cy="786922"/>
          </a:xfrm>
          <a:prstGeom prst="rect">
            <a:avLst/>
          </a:prstGeom>
        </p:spPr>
      </p:pic>
      <p:sp>
        <p:nvSpPr>
          <p:cNvPr id="14" name="圆角矩形 13"/>
          <p:cNvSpPr/>
          <p:nvPr>
            <p:custDataLst>
              <p:tags r:id="rId10"/>
            </p:custDataLst>
          </p:nvPr>
        </p:nvSpPr>
        <p:spPr>
          <a:xfrm>
            <a:off x="4592851" y="356934"/>
            <a:ext cx="3743595" cy="737242"/>
          </a:xfrm>
          <a:prstGeom prst="roundRect">
            <a:avLst/>
          </a:prstGeom>
          <a:solidFill>
            <a:srgbClr val="70B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>
                <a:latin typeface="等线" panose="02010600030101010101" charset="-122"/>
                <a:ea typeface="等线" panose="02010600030101010101" charset="-122"/>
              </a:rPr>
              <a:t>解读题目</a:t>
            </a:r>
            <a:endParaRPr lang="zh-CN" altLang="en-US" sz="4800" b="1"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/>
          <p:cNvSpPr/>
          <p:nvPr>
            <p:custDataLst>
              <p:tags r:id="rId1"/>
            </p:custDataLst>
          </p:nvPr>
        </p:nvSpPr>
        <p:spPr>
          <a:xfrm>
            <a:off x="215682" y="2192163"/>
            <a:ext cx="647700" cy="20736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中華民國字體" pitchFamily="2" charset="-122"/>
                <a:ea typeface="中華民國字體" pitchFamily="2" charset="-122"/>
                <a:cs typeface="+mn-ea"/>
                <a:sym typeface="字魂59号-创粗黑" panose="00000500000000000000" pitchFamily="2" charset="-122"/>
              </a:rPr>
              <a:t>品读诗歌</a:t>
            </a:r>
            <a:endParaRPr lang="zh-CN" altLang="en-US" sz="2800" b="1">
              <a:solidFill>
                <a:schemeClr val="bg1"/>
              </a:solidFill>
              <a:latin typeface="中華民國字體" pitchFamily="2" charset="-122"/>
              <a:ea typeface="中華民國字體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991996" y="66675"/>
            <a:ext cx="2632710" cy="10509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字魂59号-创粗黑" panose="00000500000000000000" pitchFamily="2" charset="-122"/>
              </a:rPr>
              <a:t>临安春雨初霁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+mn-ea"/>
              <a:sym typeface="字魂59号-创粗黑" panose="00000500000000000000" pitchFamily="2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字魂59号-创粗黑" panose="00000500000000000000" pitchFamily="2" charset="-122"/>
              </a:rPr>
              <a:t>陆游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730250" y="979805"/>
            <a:ext cx="5365750" cy="23412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世味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年来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薄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似</a:t>
            </a:r>
            <a:r>
              <a:rPr kumimoji="1"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纱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谁令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骑马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客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京</a:t>
            </a:r>
            <a:r>
              <a:rPr kumimoji="1"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华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小楼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一夜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听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春雨，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深巷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明朝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卖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杏</a:t>
            </a:r>
            <a:r>
              <a:rPr kumimoji="1"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花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矮纸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斜行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闲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作草，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晴窗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细乳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戏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分</a:t>
            </a:r>
            <a:r>
              <a:rPr kumimoji="1"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茶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素衣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莫起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风尘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叹，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犹及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清明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可</a:t>
            </a:r>
            <a:r>
              <a:rPr kumimoji="1"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/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到</a:t>
            </a:r>
            <a:r>
              <a:rPr kumimoji="1"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家</a:t>
            </a:r>
            <a:r>
              <a:rPr kumimoji="1"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kumimoji="1" lang="zh-CN" altLang="en-US" sz="2800" b="1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33350" y="2458085"/>
            <a:ext cx="798195" cy="2131060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朗诵诗歌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629910" y="1117600"/>
            <a:ext cx="6015355" cy="58039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近年来人世情味薄得像透明的纱；谁让我骑马来到京城来客居呢？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28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我在小楼听了一夜淅淅沥沥的春雨，明早就会听到深巷中杏花的叫卖声。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28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28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在短纸上从容写下几行倾斜的草书，天晴了，在窗前细细地烹茶，品着茶中的精品。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8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28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不要有白衣被京城的风尘染黑之叹，事毕后返回，还来得及在清明节到家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Arial" panose="020B0604020202020204" pitchFamily="34" charset="0"/>
                <a:sym typeface="+mn-ea"/>
              </a:rPr>
              <a:t>。</a:t>
            </a:r>
            <a:endParaRPr lang="zh-CN" altLang="en-US" sz="280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508635" y="272415"/>
            <a:ext cx="1117536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味年来薄似纱</a:t>
            </a:r>
            <a:r>
              <a:rPr lang="zh-CN" altLang="en-US" sz="4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谁令骑马客京华？</a:t>
            </a:r>
            <a:endParaRPr lang="zh-CN" altLang="en-US" sz="4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5460" y="1677035"/>
            <a:ext cx="437134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世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味：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人世情味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76800" y="1677035"/>
            <a:ext cx="6975475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世俗交往的人情冷暖，官场沉浮的荣辱得失；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君臣遇合的际遇变迁，朝野风气的盛衰转移。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91055" y="3263265"/>
            <a:ext cx="201866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薄似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纱</a:t>
            </a:r>
            <a:endParaRPr lang="zh-CN" altLang="en-US" sz="4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03950" y="3429000"/>
            <a:ext cx="21634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人情如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纸</a:t>
            </a:r>
            <a:endParaRPr lang="zh-CN" altLang="en-US" sz="3200" b="1" dirty="0" smtClean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11455" y="4439920"/>
            <a:ext cx="11852275" cy="181483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solidFill>
                  <a:srgbClr val="1F2329"/>
                </a:solidFill>
                <a:latin typeface="黑体" panose="02010609060101010101" charset="-122"/>
                <a:ea typeface="黑体" panose="02010609060101010101" charset="-122"/>
              </a:rPr>
              <a:t>其一，言其轻，半生奔走，所争所求，到头来不过轻渺如烟，不足挂齿；</a:t>
            </a:r>
            <a:endParaRPr lang="zh-CN" altLang="en-US" sz="2800" b="1">
              <a:solidFill>
                <a:srgbClr val="1F2329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solidFill>
                  <a:srgbClr val="1F2329"/>
                </a:solidFill>
                <a:latin typeface="黑体" panose="02010609060101010101" charset="-122"/>
                <a:ea typeface="黑体" panose="02010609060101010101" charset="-122"/>
              </a:rPr>
              <a:t>其二，言其疏，人情交往，看似亲密，实则隔阂疏离，经不起半点风雨；</a:t>
            </a:r>
            <a:endParaRPr lang="zh-CN" altLang="en-US" sz="2800" b="1">
              <a:solidFill>
                <a:srgbClr val="1F2329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solidFill>
                  <a:srgbClr val="1F2329"/>
                </a:solidFill>
                <a:latin typeface="黑体" panose="02010609060101010101" charset="-122"/>
                <a:ea typeface="黑体" panose="02010609060101010101" charset="-122"/>
              </a:rPr>
              <a:t>其三，言其透，官场伪饰、人心深浅，一眼便可望穿，无半分可信可依；</a:t>
            </a:r>
            <a:endParaRPr lang="zh-CN" altLang="en-US" sz="2800" b="1">
              <a:solidFill>
                <a:srgbClr val="1F2329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solidFill>
                  <a:srgbClr val="1F2329"/>
                </a:solidFill>
                <a:latin typeface="黑体" panose="02010609060101010101" charset="-122"/>
                <a:ea typeface="黑体" panose="02010609060101010101" charset="-122"/>
              </a:rPr>
              <a:t>其四，言其凉，纱不御寒，正如世味不暖人心，徒有其表，终是寒凉。</a:t>
            </a:r>
            <a:endParaRPr lang="zh-CN" altLang="en-US" sz="2800" b="1">
              <a:solidFill>
                <a:srgbClr val="1F2329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11" grpId="0"/>
      <p:bldP spid="7" grpId="1"/>
      <p:bldP spid="11" grpId="1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347345" y="140970"/>
            <a:ext cx="11175365" cy="9734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味年来薄似纱</a:t>
            </a:r>
            <a:r>
              <a:rPr lang="zh-CN" altLang="en-US" sz="4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谁令骑马客京华？</a:t>
            </a:r>
            <a:endParaRPr lang="zh-CN" altLang="en-US" sz="4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75080" y="2138680"/>
            <a:ext cx="9319260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本志在沙场，心在中原，无意于京华名利、官场应酬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却被召入京，看似起用，实则置于闲散之地，不与军国之务。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75080" y="4116705"/>
            <a:ext cx="9128125" cy="9531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自问自伤，身不由己的酸楚；对命运的苦笑；暗含对朝廷 “尊其名、闲其身” 的无声不满。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AS_UNIQUEID" val="124"/>
</p:tagLst>
</file>

<file path=ppt/tags/tag10.xml><?xml version="1.0" encoding="utf-8"?>
<p:tagLst xmlns:p="http://schemas.openxmlformats.org/presentationml/2006/main">
  <p:tag name="AS_UNIQUEID" val="12443"/>
</p:tagLst>
</file>

<file path=ppt/tags/tag100.xml><?xml version="1.0" encoding="utf-8"?>
<p:tagLst xmlns:p="http://schemas.openxmlformats.org/presentationml/2006/main">
  <p:tag name="AS_UNIQUEID" val="509"/>
</p:tagLst>
</file>

<file path=ppt/tags/tag101.xml><?xml version="1.0" encoding="utf-8"?>
<p:tagLst xmlns:p="http://schemas.openxmlformats.org/presentationml/2006/main">
  <p:tag name="AS_UNIQUEID" val="510"/>
</p:tagLst>
</file>

<file path=ppt/tags/tag102.xml><?xml version="1.0" encoding="utf-8"?>
<p:tagLst xmlns:p="http://schemas.openxmlformats.org/presentationml/2006/main">
  <p:tag name="AS_UNIQUEID" val="511"/>
</p:tagLst>
</file>

<file path=ppt/tags/tag103.xml><?xml version="1.0" encoding="utf-8"?>
<p:tagLst xmlns:p="http://schemas.openxmlformats.org/presentationml/2006/main">
  <p:tag name="AS_UNIQUEID" val="512"/>
</p:tagLst>
</file>

<file path=ppt/tags/tag104.xml><?xml version="1.0" encoding="utf-8"?>
<p:tagLst xmlns:p="http://schemas.openxmlformats.org/presentationml/2006/main">
  <p:tag name="AS_UNIQUEID" val="513"/>
</p:tagLst>
</file>

<file path=ppt/tags/tag105.xml><?xml version="1.0" encoding="utf-8"?>
<p:tagLst xmlns:p="http://schemas.openxmlformats.org/presentationml/2006/main">
  <p:tag name="AS_UNIQUEID" val="514"/>
</p:tagLst>
</file>

<file path=ppt/tags/tag106.xml><?xml version="1.0" encoding="utf-8"?>
<p:tagLst xmlns:p="http://schemas.openxmlformats.org/presentationml/2006/main">
  <p:tag name="AS_UNIQUEID" val="515"/>
</p:tagLst>
</file>

<file path=ppt/tags/tag107.xml><?xml version="1.0" encoding="utf-8"?>
<p:tagLst xmlns:p="http://schemas.openxmlformats.org/presentationml/2006/main">
  <p:tag name="AS_UNIQUEID" val="516"/>
</p:tagLst>
</file>

<file path=ppt/tags/tag108.xml><?xml version="1.0" encoding="utf-8"?>
<p:tagLst xmlns:p="http://schemas.openxmlformats.org/presentationml/2006/main">
  <p:tag name="AS_UNIQUEID" val="517"/>
</p:tagLst>
</file>

<file path=ppt/tags/tag109.xml><?xml version="1.0" encoding="utf-8"?>
<p:tagLst xmlns:p="http://schemas.openxmlformats.org/presentationml/2006/main">
  <p:tag name="AS_UNIQUEID" val="518"/>
</p:tagLst>
</file>

<file path=ppt/tags/tag11.xml><?xml version="1.0" encoding="utf-8"?>
<p:tagLst xmlns:p="http://schemas.openxmlformats.org/presentationml/2006/main">
  <p:tag name="AS_UNIQUEID" val="12215"/>
</p:tagLst>
</file>

<file path=ppt/tags/tag110.xml><?xml version="1.0" encoding="utf-8"?>
<p:tagLst xmlns:p="http://schemas.openxmlformats.org/presentationml/2006/main">
  <p:tag name="AS_UNIQUEID" val="519"/>
</p:tagLst>
</file>

<file path=ppt/tags/tag111.xml><?xml version="1.0" encoding="utf-8"?>
<p:tagLst xmlns:p="http://schemas.openxmlformats.org/presentationml/2006/main">
  <p:tag name="AS_UNIQUEID" val="520"/>
</p:tagLst>
</file>

<file path=ppt/tags/tag112.xml><?xml version="1.0" encoding="utf-8"?>
<p:tagLst xmlns:p="http://schemas.openxmlformats.org/presentationml/2006/main">
  <p:tag name="AS_UNIQUEID" val="521"/>
</p:tagLst>
</file>

<file path=ppt/tags/tag113.xml><?xml version="1.0" encoding="utf-8"?>
<p:tagLst xmlns:p="http://schemas.openxmlformats.org/presentationml/2006/main">
  <p:tag name="AS_UNIQUEID" val="503"/>
</p:tagLst>
</file>

<file path=ppt/tags/tag114.xml><?xml version="1.0" encoding="utf-8"?>
<p:tagLst xmlns:p="http://schemas.openxmlformats.org/presentationml/2006/main">
  <p:tag name="AS_UNIQUEID" val="504"/>
</p:tagLst>
</file>

<file path=ppt/tags/tag115.xml><?xml version="1.0" encoding="utf-8"?>
<p:tagLst xmlns:p="http://schemas.openxmlformats.org/presentationml/2006/main">
  <p:tag name="AS_UNIQUEID" val="505"/>
</p:tagLst>
</file>

<file path=ppt/tags/tag116.xml><?xml version="1.0" encoding="utf-8"?>
<p:tagLst xmlns:p="http://schemas.openxmlformats.org/presentationml/2006/main">
  <p:tag name="AS_UNIQUEID" val="712"/>
</p:tagLst>
</file>

<file path=ppt/tags/tag117.xml><?xml version="1.0" encoding="utf-8"?>
<p:tagLst xmlns:p="http://schemas.openxmlformats.org/presentationml/2006/main">
  <p:tag name="AS_UNIQUEID" val="713"/>
</p:tagLst>
</file>

<file path=ppt/tags/tag118.xml><?xml version="1.0" encoding="utf-8"?>
<p:tagLst xmlns:p="http://schemas.openxmlformats.org/presentationml/2006/main">
  <p:tag name="AS_UNIQUEID" val="342"/>
  <p:tag name="KSO_WM_UNIT_PLACING_PICTURE_USER_VIEWPORT" val="{&quot;height&quot;:6173.269291338583,&quot;width&quot;:5474.908661417323}"/>
</p:tagLst>
</file>

<file path=ppt/tags/tag119.xml><?xml version="1.0" encoding="utf-8"?>
<p:tagLst xmlns:p="http://schemas.openxmlformats.org/presentationml/2006/main">
  <p:tag name="AS_UNIQUEID" val="399"/>
</p:tagLst>
</file>

<file path=ppt/tags/tag12.xml><?xml version="1.0" encoding="utf-8"?>
<p:tagLst xmlns:p="http://schemas.openxmlformats.org/presentationml/2006/main">
  <p:tag name="AS_UNIQUEID" val="373"/>
</p:tagLst>
</file>

<file path=ppt/tags/tag120.xml><?xml version="1.0" encoding="utf-8"?>
<p:tagLst xmlns:p="http://schemas.openxmlformats.org/presentationml/2006/main">
  <p:tag name="AS_UNIQUEID" val="720"/>
</p:tagLst>
</file>

<file path=ppt/tags/tag121.xml><?xml version="1.0" encoding="utf-8"?>
<p:tagLst xmlns:p="http://schemas.openxmlformats.org/presentationml/2006/main">
  <p:tag name="AS_UNIQUEID" val="721"/>
</p:tagLst>
</file>

<file path=ppt/tags/tag122.xml><?xml version="1.0" encoding="utf-8"?>
<p:tagLst xmlns:p="http://schemas.openxmlformats.org/presentationml/2006/main">
  <p:tag name="AS_UNIQUEID" val="728"/>
</p:tagLst>
</file>

<file path=ppt/tags/tag123.xml><?xml version="1.0" encoding="utf-8"?>
<p:tagLst xmlns:p="http://schemas.openxmlformats.org/presentationml/2006/main">
  <p:tag name="AS_UNIQUEID" val="729"/>
</p:tagLst>
</file>

<file path=ppt/tags/tag124.xml><?xml version="1.0" encoding="utf-8"?>
<p:tagLst xmlns:p="http://schemas.openxmlformats.org/presentationml/2006/main">
  <p:tag name="AS_UNIQUEID" val="400"/>
</p:tagLst>
</file>

<file path=ppt/tags/tag125.xml><?xml version="1.0" encoding="utf-8"?>
<p:tagLst xmlns:p="http://schemas.openxmlformats.org/presentationml/2006/main">
  <p:tag name="AS_UNIQUEID" val="707"/>
</p:tagLst>
</file>

<file path=ppt/tags/tag126.xml><?xml version="1.0" encoding="utf-8"?>
<p:tagLst xmlns:p="http://schemas.openxmlformats.org/presentationml/2006/main">
  <p:tag name="AS_UNIQUEID" val="708"/>
</p:tagLst>
</file>

<file path=ppt/tags/tag127.xml><?xml version="1.0" encoding="utf-8"?>
<p:tagLst xmlns:p="http://schemas.openxmlformats.org/presentationml/2006/main">
  <p:tag name="AS_UNIQUEID" val="709"/>
</p:tagLst>
</file>

<file path=ppt/tags/tag128.xml><?xml version="1.0" encoding="utf-8"?>
<p:tagLst xmlns:p="http://schemas.openxmlformats.org/presentationml/2006/main">
  <p:tag name="AS_UNIQUEID" val="832"/>
</p:tagLst>
</file>

<file path=ppt/tags/tag129.xml><?xml version="1.0" encoding="utf-8"?>
<p:tagLst xmlns:p="http://schemas.openxmlformats.org/presentationml/2006/main">
  <p:tag name="AS_UNIQUEID" val="833"/>
</p:tagLst>
</file>

<file path=ppt/tags/tag13.xml><?xml version="1.0" encoding="utf-8"?>
<p:tagLst xmlns:p="http://schemas.openxmlformats.org/presentationml/2006/main">
  <p:tag name="AS_UNIQUEID" val="373"/>
</p:tagLst>
</file>

<file path=ppt/tags/tag130.xml><?xml version="1.0" encoding="utf-8"?>
<p:tagLst xmlns:p="http://schemas.openxmlformats.org/presentationml/2006/main">
  <p:tag name="AS_UNIQUEID" val="834"/>
</p:tagLst>
</file>

<file path=ppt/tags/tag131.xml><?xml version="1.0" encoding="utf-8"?>
<p:tagLst xmlns:p="http://schemas.openxmlformats.org/presentationml/2006/main">
  <p:tag name="AS_UNIQUEID" val="835"/>
</p:tagLst>
</file>

<file path=ppt/tags/tag132.xml><?xml version="1.0" encoding="utf-8"?>
<p:tagLst xmlns:p="http://schemas.openxmlformats.org/presentationml/2006/main">
  <p:tag name="AS_UNIQUEID" val="836"/>
  <p:tag name="KSO_WM_UNIT_PLACING_PICTURE_USER_VIEWPORT" val="{&quot;height&quot;:8674,&quot;width&quot;:14531}"/>
</p:tagLst>
</file>

<file path=ppt/tags/tag133.xml><?xml version="1.0" encoding="utf-8"?>
<p:tagLst xmlns:p="http://schemas.openxmlformats.org/presentationml/2006/main">
  <p:tag name="AS_UNIQUEID" val="837"/>
  <p:tag name="KSO_WM_UNIT_PLACING_PICTURE_USER_VIEWPORT" val="{&quot;height&quot;:5625.294488188976,&quot;width&quot;:4359.603149606299}"/>
</p:tagLst>
</file>

<file path=ppt/tags/tag134.xml><?xml version="1.0" encoding="utf-8"?>
<p:tagLst xmlns:p="http://schemas.openxmlformats.org/presentationml/2006/main">
  <p:tag name="AS_UNIQUEID" val="828"/>
</p:tagLst>
</file>

<file path=ppt/tags/tag135.xml><?xml version="1.0" encoding="utf-8"?>
<p:tagLst xmlns:p="http://schemas.openxmlformats.org/presentationml/2006/main">
  <p:tag name="AS_UNIQUEID" val="829"/>
</p:tagLst>
</file>

<file path=ppt/tags/tag136.xml><?xml version="1.0" encoding="utf-8"?>
<p:tagLst xmlns:p="http://schemas.openxmlformats.org/presentationml/2006/main">
  <p:tag name="AS_UNIQUEID" val="830"/>
</p:tagLst>
</file>

<file path=ppt/tags/tag137.xml><?xml version="1.0" encoding="utf-8"?>
<p:tagLst xmlns:p="http://schemas.openxmlformats.org/presentationml/2006/main">
  <p:tag name="AS_UNIQUEID" val="865"/>
</p:tagLst>
</file>

<file path=ppt/tags/tag138.xml><?xml version="1.0" encoding="utf-8"?>
<p:tagLst xmlns:p="http://schemas.openxmlformats.org/presentationml/2006/main">
  <p:tag name="AS_UNIQUEID" val="866"/>
</p:tagLst>
</file>

<file path=ppt/tags/tag139.xml><?xml version="1.0" encoding="utf-8"?>
<p:tagLst xmlns:p="http://schemas.openxmlformats.org/presentationml/2006/main">
  <p:tag name="AS_UNIQUEID" val="867"/>
</p:tagLst>
</file>

<file path=ppt/tags/tag14.xml><?xml version="1.0" encoding="utf-8"?>
<p:tagLst xmlns:p="http://schemas.openxmlformats.org/presentationml/2006/main">
  <p:tag name="AS_UNIQUEID" val="12215"/>
</p:tagLst>
</file>

<file path=ppt/tags/tag140.xml><?xml version="1.0" encoding="utf-8"?>
<p:tagLst xmlns:p="http://schemas.openxmlformats.org/presentationml/2006/main">
  <p:tag name="AS_UNIQUEID" val="861"/>
</p:tagLst>
</file>

<file path=ppt/tags/tag141.xml><?xml version="1.0" encoding="utf-8"?>
<p:tagLst xmlns:p="http://schemas.openxmlformats.org/presentationml/2006/main">
  <p:tag name="AS_UNIQUEID" val="862"/>
</p:tagLst>
</file>

<file path=ppt/tags/tag142.xml><?xml version="1.0" encoding="utf-8"?>
<p:tagLst xmlns:p="http://schemas.openxmlformats.org/presentationml/2006/main">
  <p:tag name="AS_UNIQUEID" val="863"/>
</p:tagLst>
</file>

<file path=ppt/tags/tag143.xml><?xml version="1.0" encoding="utf-8"?>
<p:tagLst xmlns:p="http://schemas.openxmlformats.org/presentationml/2006/main">
  <p:tag name="AS_UNIQUEID" val="578"/>
</p:tagLst>
</file>

<file path=ppt/tags/tag144.xml><?xml version="1.0" encoding="utf-8"?>
<p:tagLst xmlns:p="http://schemas.openxmlformats.org/presentationml/2006/main">
  <p:tag name="AS_UNIQUEID" val="12129"/>
</p:tagLst>
</file>

<file path=ppt/tags/tag145.xml><?xml version="1.0" encoding="utf-8"?>
<p:tagLst xmlns:p="http://schemas.openxmlformats.org/presentationml/2006/main">
  <p:tag name="AS_UNIQUEID" val="12130"/>
</p:tagLst>
</file>

<file path=ppt/tags/tag146.xml><?xml version="1.0" encoding="utf-8"?>
<p:tagLst xmlns:p="http://schemas.openxmlformats.org/presentationml/2006/main">
  <p:tag name="AS_UNIQUEID" val="12131"/>
</p:tagLst>
</file>

<file path=ppt/tags/tag147.xml><?xml version="1.0" encoding="utf-8"?>
<p:tagLst xmlns:p="http://schemas.openxmlformats.org/presentationml/2006/main">
  <p:tag name="AS_UNIQUEID" val="12132"/>
</p:tagLst>
</file>

<file path=ppt/tags/tag148.xml><?xml version="1.0" encoding="utf-8"?>
<p:tagLst xmlns:p="http://schemas.openxmlformats.org/presentationml/2006/main">
  <p:tag name="AS_UNIQUEID" val="12133"/>
</p:tagLst>
</file>

<file path=ppt/tags/tag149.xml><?xml version="1.0" encoding="utf-8"?>
<p:tagLst xmlns:p="http://schemas.openxmlformats.org/presentationml/2006/main">
  <p:tag name="AS_UNIQUEID" val="12134"/>
</p:tagLst>
</file>

<file path=ppt/tags/tag15.xml><?xml version="1.0" encoding="utf-8"?>
<p:tagLst xmlns:p="http://schemas.openxmlformats.org/presentationml/2006/main">
  <p:tag name="AS_UNIQUEID" val="11524"/>
</p:tagLst>
</file>

<file path=ppt/tags/tag150.xml><?xml version="1.0" encoding="utf-8"?>
<p:tagLst xmlns:p="http://schemas.openxmlformats.org/presentationml/2006/main">
  <p:tag name="AS_UNIQUEID" val="12135"/>
</p:tagLst>
</file>

<file path=ppt/tags/tag151.xml><?xml version="1.0" encoding="utf-8"?>
<p:tagLst xmlns:p="http://schemas.openxmlformats.org/presentationml/2006/main">
  <p:tag name="AS_UNIQUEID" val="11350"/>
</p:tagLst>
</file>

<file path=ppt/tags/tag152.xml><?xml version="1.0" encoding="utf-8"?>
<p:tagLst xmlns:p="http://schemas.openxmlformats.org/presentationml/2006/main">
  <p:tag name="AS_UNIQUEID" val="554"/>
</p:tagLst>
</file>

<file path=ppt/tags/tag153.xml><?xml version="1.0" encoding="utf-8"?>
<p:tagLst xmlns:p="http://schemas.openxmlformats.org/presentationml/2006/main">
  <p:tag name="AS_UNIQUEID" val="555"/>
</p:tagLst>
</file>

<file path=ppt/tags/tag154.xml><?xml version="1.0" encoding="utf-8"?>
<p:tagLst xmlns:p="http://schemas.openxmlformats.org/presentationml/2006/main">
  <p:tag name="AS_UNIQUEID" val="556"/>
</p:tagLst>
</file>

<file path=ppt/tags/tag155.xml><?xml version="1.0" encoding="utf-8"?>
<p:tagLst xmlns:p="http://schemas.openxmlformats.org/presentationml/2006/main">
  <p:tag name="AS_UNIQUEID" val="557"/>
</p:tagLst>
</file>

<file path=ppt/tags/tag156.xml><?xml version="1.0" encoding="utf-8"?>
<p:tagLst xmlns:p="http://schemas.openxmlformats.org/presentationml/2006/main">
  <p:tag name="AS_UNIQUEID" val="12431"/>
</p:tagLst>
</file>

<file path=ppt/tags/tag157.xml><?xml version="1.0" encoding="utf-8"?>
<p:tagLst xmlns:p="http://schemas.openxmlformats.org/presentationml/2006/main">
  <p:tag name="AS_UNIQUEID" val="549"/>
</p:tagLst>
</file>

<file path=ppt/tags/tag158.xml><?xml version="1.0" encoding="utf-8"?>
<p:tagLst xmlns:p="http://schemas.openxmlformats.org/presentationml/2006/main">
  <p:tag name="AS_UNIQUEID" val="550"/>
</p:tagLst>
</file>

<file path=ppt/tags/tag159.xml><?xml version="1.0" encoding="utf-8"?>
<p:tagLst xmlns:p="http://schemas.openxmlformats.org/presentationml/2006/main">
  <p:tag name="AS_UNIQUEID" val="551"/>
</p:tagLst>
</file>

<file path=ppt/tags/tag16.xml><?xml version="1.0" encoding="utf-8"?>
<p:tagLst xmlns:p="http://schemas.openxmlformats.org/presentationml/2006/main">
  <p:tag name="AS_UNIQUEID" val="11525"/>
</p:tagLst>
</file>

<file path=ppt/tags/tag160.xml><?xml version="1.0" encoding="utf-8"?>
<p:tagLst xmlns:p="http://schemas.openxmlformats.org/presentationml/2006/main">
  <p:tag name="AS_UNIQUEID" val="1336"/>
  <p:tag name="KSO_WM_DIAGRAM_VIRTUALLY_FRAME" val="{&quot;height&quot;:76.99692913385825,&quot;left&quot;:14.11976377952756,&quot;top&quot;:119.29181102362205,&quot;width&quot;:937.0306299212598}"/>
</p:tagLst>
</file>

<file path=ppt/tags/tag161.xml><?xml version="1.0" encoding="utf-8"?>
<p:tagLst xmlns:p="http://schemas.openxmlformats.org/presentationml/2006/main">
  <p:tag name="AS_UNIQUEID" val="1336"/>
  <p:tag name="KSO_WM_DIAGRAM_VIRTUALLY_FRAME" val="{&quot;height&quot;:76.99692913385825,&quot;left&quot;:14.11976377952756,&quot;top&quot;:119.29181102362205,&quot;width&quot;:937.0306299212598}"/>
</p:tagLst>
</file>

<file path=ppt/tags/tag162.xml><?xml version="1.0" encoding="utf-8"?>
<p:tagLst xmlns:p="http://schemas.openxmlformats.org/presentationml/2006/main">
  <p:tag name="AS_UNIQUEID" val="1338"/>
</p:tagLst>
</file>

<file path=ppt/tags/tag163.xml><?xml version="1.0" encoding="utf-8"?>
<p:tagLst xmlns:p="http://schemas.openxmlformats.org/presentationml/2006/main">
  <p:tag name="AS_UNIQUEID" val="1338"/>
</p:tagLst>
</file>

<file path=ppt/tags/tag164.xml><?xml version="1.0" encoding="utf-8"?>
<p:tagLst xmlns:p="http://schemas.openxmlformats.org/presentationml/2006/main">
  <p:tag name="AS_UNIQUEID" val="1346"/>
</p:tagLst>
</file>

<file path=ppt/tags/tag165.xml><?xml version="1.0" encoding="utf-8"?>
<p:tagLst xmlns:p="http://schemas.openxmlformats.org/presentationml/2006/main">
  <p:tag name="AS_UNIQUEID" val="1347"/>
</p:tagLst>
</file>

<file path=ppt/tags/tag166.xml><?xml version="1.0" encoding="utf-8"?>
<p:tagLst xmlns:p="http://schemas.openxmlformats.org/presentationml/2006/main">
  <p:tag name="AS_UNIQUEID" val="1348"/>
</p:tagLst>
</file>

<file path=ppt/tags/tag167.xml><?xml version="1.0" encoding="utf-8"?>
<p:tagLst xmlns:p="http://schemas.openxmlformats.org/presentationml/2006/main">
  <p:tag name="AS_UNIQUEID" val="1346"/>
</p:tagLst>
</file>

<file path=ppt/tags/tag168.xml><?xml version="1.0" encoding="utf-8"?>
<p:tagLst xmlns:p="http://schemas.openxmlformats.org/presentationml/2006/main">
  <p:tag name="AS_UNIQUEID" val="1348"/>
</p:tagLst>
</file>

<file path=ppt/tags/tag169.xml><?xml version="1.0" encoding="utf-8"?>
<p:tagLst xmlns:p="http://schemas.openxmlformats.org/presentationml/2006/main">
  <p:tag name="AS_UNIQUEID" val="1346"/>
</p:tagLst>
</file>

<file path=ppt/tags/tag17.xml><?xml version="1.0" encoding="utf-8"?>
<p:tagLst xmlns:p="http://schemas.openxmlformats.org/presentationml/2006/main">
  <p:tag name="AS_UNIQUEID" val="11526"/>
</p:tagLst>
</file>

<file path=ppt/tags/tag170.xml><?xml version="1.0" encoding="utf-8"?>
<p:tagLst xmlns:p="http://schemas.openxmlformats.org/presentationml/2006/main">
  <p:tag name="AS_UNIQUEID" val="1348"/>
</p:tagLst>
</file>

<file path=ppt/tags/tag171.xml><?xml version="1.0" encoding="utf-8"?>
<p:tagLst xmlns:p="http://schemas.openxmlformats.org/presentationml/2006/main">
  <p:tag name="AS_UNIQUEID" val="1351"/>
</p:tagLst>
</file>

<file path=ppt/tags/tag172.xml><?xml version="1.0" encoding="utf-8"?>
<p:tagLst xmlns:p="http://schemas.openxmlformats.org/presentationml/2006/main">
  <p:tag name="AS_UNIQUEID" val="970"/>
</p:tagLst>
</file>

<file path=ppt/tags/tag173.xml><?xml version="1.0" encoding="utf-8"?>
<p:tagLst xmlns:p="http://schemas.openxmlformats.org/presentationml/2006/main">
  <p:tag name="AS_UNIQUEID" val="965"/>
</p:tagLst>
</file>

<file path=ppt/tags/tag174.xml><?xml version="1.0" encoding="utf-8"?>
<p:tagLst xmlns:p="http://schemas.openxmlformats.org/presentationml/2006/main">
  <p:tag name="AS_UNIQUEID" val="969"/>
</p:tagLst>
</file>

<file path=ppt/tags/tag175.xml><?xml version="1.0" encoding="utf-8"?>
<p:tagLst xmlns:p="http://schemas.openxmlformats.org/presentationml/2006/main">
  <p:tag name="AS_UNIQUEID" val="1354"/>
</p:tagLst>
</file>

<file path=ppt/tags/tag176.xml><?xml version="1.0" encoding="utf-8"?>
<p:tagLst xmlns:p="http://schemas.openxmlformats.org/presentationml/2006/main">
  <p:tag name="AS_UNIQUEID" val="976"/>
  <p:tag name="KSO_WM_UNIT_PLACING_PICTURE_USER_VIEWPORT" val="{&quot;height&quot;:8165.429921259843,&quot;width&quot;:10887.240944881889}"/>
</p:tagLst>
</file>

<file path=ppt/tags/tag177.xml><?xml version="1.0" encoding="utf-8"?>
<p:tagLst xmlns:p="http://schemas.openxmlformats.org/presentationml/2006/main">
  <p:tag name="AS_UNIQUEID" val="466"/>
</p:tagLst>
</file>

<file path=ppt/tags/tag178.xml><?xml version="1.0" encoding="utf-8"?>
<p:tagLst xmlns:p="http://schemas.openxmlformats.org/presentationml/2006/main">
  <p:tag name="AS_UNIQUEID" val="1356"/>
</p:tagLst>
</file>

<file path=ppt/tags/tag179.xml><?xml version="1.0" encoding="utf-8"?>
<p:tagLst xmlns:p="http://schemas.openxmlformats.org/presentationml/2006/main">
  <p:tag name="AS_UNIQUEID" val="1357"/>
</p:tagLst>
</file>

<file path=ppt/tags/tag18.xml><?xml version="1.0" encoding="utf-8"?>
<p:tagLst xmlns:p="http://schemas.openxmlformats.org/presentationml/2006/main">
  <p:tag name="AS_UNIQUEID" val="11527"/>
</p:tagLst>
</file>

<file path=ppt/tags/tag180.xml><?xml version="1.0" encoding="utf-8"?>
<p:tagLst xmlns:p="http://schemas.openxmlformats.org/presentationml/2006/main">
  <p:tag name="AS_UNIQUEID" val="1358"/>
</p:tagLst>
</file>

<file path=ppt/tags/tag181.xml><?xml version="1.0" encoding="utf-8"?>
<p:tagLst xmlns:p="http://schemas.openxmlformats.org/presentationml/2006/main">
  <p:tag name="AS_UNIQUEID" val="1356"/>
</p:tagLst>
</file>

<file path=ppt/tags/tag182.xml><?xml version="1.0" encoding="utf-8"?>
<p:tagLst xmlns:p="http://schemas.openxmlformats.org/presentationml/2006/main">
  <p:tag name="AS_UNIQUEID" val="1360"/>
</p:tagLst>
</file>

<file path=ppt/tags/tag183.xml><?xml version="1.0" encoding="utf-8"?>
<p:tagLst xmlns:p="http://schemas.openxmlformats.org/presentationml/2006/main">
  <p:tag name="AS_UNIQUEID" val="876"/>
</p:tagLst>
</file>

<file path=ppt/tags/tag184.xml><?xml version="1.0" encoding="utf-8"?>
<p:tagLst xmlns:p="http://schemas.openxmlformats.org/presentationml/2006/main">
  <p:tag name="AS_UNIQUEID" val="1361"/>
</p:tagLst>
</file>

<file path=ppt/tags/tag185.xml><?xml version="1.0" encoding="utf-8"?>
<p:tagLst xmlns:p="http://schemas.openxmlformats.org/presentationml/2006/main">
  <p:tag name="AS_UNIQUEID" val="1362"/>
</p:tagLst>
</file>

<file path=ppt/tags/tag186.xml><?xml version="1.0" encoding="utf-8"?>
<p:tagLst xmlns:p="http://schemas.openxmlformats.org/presentationml/2006/main">
  <p:tag name="AS_UNIQUEID" val="1303"/>
</p:tagLst>
</file>

<file path=ppt/tags/tag187.xml><?xml version="1.0" encoding="utf-8"?>
<p:tagLst xmlns:p="http://schemas.openxmlformats.org/presentationml/2006/main">
  <p:tag name="AS_UNIQUEID" val="12377"/>
</p:tagLst>
</file>

<file path=ppt/tags/tag188.xml><?xml version="1.0" encoding="utf-8"?>
<p:tagLst xmlns:p="http://schemas.openxmlformats.org/presentationml/2006/main">
  <p:tag name="AS_UNIQUEID" val="12378"/>
</p:tagLst>
</file>

<file path=ppt/tags/tag189.xml><?xml version="1.0" encoding="utf-8"?>
<p:tagLst xmlns:p="http://schemas.openxmlformats.org/presentationml/2006/main">
  <p:tag name="AS_UNIQUEID" val="12379"/>
  <p:tag name="KSO_WM_UNIT_TABLE_BEAUTIFY" val="smartTable{34dc0a24-4581-4dc0-b878-283da874d3c4}"/>
</p:tagLst>
</file>

<file path=ppt/tags/tag19.xml><?xml version="1.0" encoding="utf-8"?>
<p:tagLst xmlns:p="http://schemas.openxmlformats.org/presentationml/2006/main">
  <p:tag name="AS_UNIQUEID" val="11528"/>
</p:tagLst>
</file>

<file path=ppt/tags/tag190.xml><?xml version="1.0" encoding="utf-8"?>
<p:tagLst xmlns:p="http://schemas.openxmlformats.org/presentationml/2006/main">
  <p:tag name="AS_UNIQUEID" val="12380"/>
</p:tagLst>
</file>

<file path=ppt/tags/tag191.xml><?xml version="1.0" encoding="utf-8"?>
<p:tagLst xmlns:p="http://schemas.openxmlformats.org/presentationml/2006/main">
  <p:tag name="AS_UNIQUEID" val="12377"/>
</p:tagLst>
</file>

<file path=ppt/tags/tag192.xml><?xml version="1.0" encoding="utf-8"?>
<p:tagLst xmlns:p="http://schemas.openxmlformats.org/presentationml/2006/main">
  <p:tag name="AS_UNIQUEID" val="12378"/>
</p:tagLst>
</file>

<file path=ppt/tags/tag193.xml><?xml version="1.0" encoding="utf-8"?>
<p:tagLst xmlns:p="http://schemas.openxmlformats.org/presentationml/2006/main">
  <p:tag name="AS_UNIQUEID" val="12379"/>
  <p:tag name="KSO_WM_UNIT_TABLE_BEAUTIFY" val="smartTable{34dc0a24-4581-4dc0-b878-283da874d3c4}"/>
</p:tagLst>
</file>

<file path=ppt/tags/tag194.xml><?xml version="1.0" encoding="utf-8"?>
<p:tagLst xmlns:p="http://schemas.openxmlformats.org/presentationml/2006/main">
  <p:tag name="AS_UNIQUEID" val="12380"/>
</p:tagLst>
</file>

<file path=ppt/tags/tag195.xml><?xml version="1.0" encoding="utf-8"?>
<p:tagLst xmlns:p="http://schemas.openxmlformats.org/presentationml/2006/main">
  <p:tag name="AS_UNIQUEID" val="693"/>
  <p:tag name="KSO_WM_UNIT_PLACING_PICTURE_USER_VIEWPORT" val="{&quot;height&quot;:10099,&quot;width&quot;:18449}"/>
</p:tagLst>
</file>

<file path=ppt/tags/tag196.xml><?xml version="1.0" encoding="utf-8"?>
<p:tagLst xmlns:p="http://schemas.openxmlformats.org/presentationml/2006/main">
  <p:tag name="AS_UNIQUEID" val="533"/>
</p:tagLst>
</file>

<file path=ppt/tags/tag197.xml><?xml version="1.0" encoding="utf-8"?>
<p:tagLst xmlns:p="http://schemas.openxmlformats.org/presentationml/2006/main">
  <p:tag name="AS_UNIQUEID" val="534"/>
</p:tagLst>
</file>

<file path=ppt/tags/tag198.xml><?xml version="1.0" encoding="utf-8"?>
<p:tagLst xmlns:p="http://schemas.openxmlformats.org/presentationml/2006/main">
  <p:tag name="AS_UNIQUEID" val="876"/>
</p:tagLst>
</file>

<file path=ppt/tags/tag199.xml><?xml version="1.0" encoding="utf-8"?>
<p:tagLst xmlns:p="http://schemas.openxmlformats.org/presentationml/2006/main">
  <p:tag name="AS_UNIQUEID" val="1364"/>
</p:tagLst>
</file>

<file path=ppt/tags/tag2.xml><?xml version="1.0" encoding="utf-8"?>
<p:tagLst xmlns:p="http://schemas.openxmlformats.org/presentationml/2006/main">
  <p:tag name="AS_UNIQUEID" val="122"/>
</p:tagLst>
</file>

<file path=ppt/tags/tag20.xml><?xml version="1.0" encoding="utf-8"?>
<p:tagLst xmlns:p="http://schemas.openxmlformats.org/presentationml/2006/main">
  <p:tag name="AS_UNIQUEID" val="3016"/>
</p:tagLst>
</file>

<file path=ppt/tags/tag200.xml><?xml version="1.0" encoding="utf-8"?>
<p:tagLst xmlns:p="http://schemas.openxmlformats.org/presentationml/2006/main">
  <p:tag name="AS_UNIQUEID" val="761"/>
</p:tagLst>
</file>

<file path=ppt/tags/tag201.xml><?xml version="1.0" encoding="utf-8"?>
<p:tagLst xmlns:p="http://schemas.openxmlformats.org/presentationml/2006/main">
  <p:tag name="AS_UNIQUEID" val="876"/>
</p:tagLst>
</file>

<file path=ppt/tags/tag202.xml><?xml version="1.0" encoding="utf-8"?>
<p:tagLst xmlns:p="http://schemas.openxmlformats.org/presentationml/2006/main">
  <p:tag name="AS_UNIQUEID" val="1366"/>
</p:tagLst>
</file>

<file path=ppt/tags/tag203.xml><?xml version="1.0" encoding="utf-8"?>
<p:tagLst xmlns:p="http://schemas.openxmlformats.org/presentationml/2006/main">
  <p:tag name="AS_UNIQUEID" val="1002"/>
</p:tagLst>
</file>

<file path=ppt/tags/tag204.xml><?xml version="1.0" encoding="utf-8"?>
<p:tagLst xmlns:p="http://schemas.openxmlformats.org/presentationml/2006/main">
  <p:tag name="AS_UNIQUEID" val="1003"/>
</p:tagLst>
</file>

<file path=ppt/tags/tag205.xml><?xml version="1.0" encoding="utf-8"?>
<p:tagLst xmlns:p="http://schemas.openxmlformats.org/presentationml/2006/main">
  <p:tag name="AS_UNIQUEID" val="1004"/>
</p:tagLst>
</file>

<file path=ppt/tags/tag206.xml><?xml version="1.0" encoding="utf-8"?>
<p:tagLst xmlns:p="http://schemas.openxmlformats.org/presentationml/2006/main">
  <p:tag name="AS_UNIQUEID" val="1005"/>
</p:tagLst>
</file>

<file path=ppt/tags/tag207.xml><?xml version="1.0" encoding="utf-8"?>
<p:tagLst xmlns:p="http://schemas.openxmlformats.org/presentationml/2006/main">
  <p:tag name="AS_UNIQUEID" val="12442"/>
</p:tagLst>
</file>

<file path=ppt/tags/tag208.xml><?xml version="1.0" encoding="utf-8"?>
<p:tagLst xmlns:p="http://schemas.openxmlformats.org/presentationml/2006/main">
  <p:tag name="AS_UNIQUEID" val="12446"/>
</p:tagLst>
</file>

<file path=ppt/tags/tag209.xml><?xml version="1.0" encoding="utf-8"?>
<p:tagLst xmlns:p="http://schemas.openxmlformats.org/presentationml/2006/main">
  <p:tag name="AS_UNIQUEID" val="698"/>
</p:tagLst>
</file>

<file path=ppt/tags/tag21.xml><?xml version="1.0" encoding="utf-8"?>
<p:tagLst xmlns:p="http://schemas.openxmlformats.org/presentationml/2006/main">
  <p:tag name="AS_UNIQUEID" val="3017"/>
</p:tagLst>
</file>

<file path=ppt/tags/tag210.xml><?xml version="1.0" encoding="utf-8"?>
<p:tagLst xmlns:p="http://schemas.openxmlformats.org/presentationml/2006/main">
  <p:tag name="AS_UNIQUEID" val="699"/>
</p:tagLst>
</file>

<file path=ppt/tags/tag211.xml><?xml version="1.0" encoding="utf-8"?>
<p:tagLst xmlns:p="http://schemas.openxmlformats.org/presentationml/2006/main">
  <p:tag name="AS_UNIQUEID" val="700"/>
</p:tagLst>
</file>

<file path=ppt/tags/tag212.xml><?xml version="1.0" encoding="utf-8"?>
<p:tagLst xmlns:p="http://schemas.openxmlformats.org/presentationml/2006/main">
  <p:tag name="AS_UNIQUEID" val="701"/>
</p:tagLst>
</file>

<file path=ppt/tags/tag213.xml><?xml version="1.0" encoding="utf-8"?>
<p:tagLst xmlns:p="http://schemas.openxmlformats.org/presentationml/2006/main">
  <p:tag name="AS_UNIQUEID" val="702"/>
</p:tagLst>
</file>

<file path=ppt/tags/tag214.xml><?xml version="1.0" encoding="utf-8"?>
<p:tagLst xmlns:p="http://schemas.openxmlformats.org/presentationml/2006/main">
  <p:tag name="AS_UNIQUEID" val="703"/>
</p:tagLst>
</file>

<file path=ppt/tags/tag21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jQxMjhiZTlmYjlkNTkyNDAyZTdhNzgxZTJmYmM4M2IifQ=="/>
  <p:tag name="ISPRING_PRESENTATION_TITLE" val="PowerPoint 演示文稿"/>
  <p:tag name="KSO_WPP_MARK_KEY" val="9040b307-f2e2-4d22-8934-2cd78a1b19f5"/>
</p:tagLst>
</file>

<file path=ppt/tags/tag22.xml><?xml version="1.0" encoding="utf-8"?>
<p:tagLst xmlns:p="http://schemas.openxmlformats.org/presentationml/2006/main">
  <p:tag name="AS_UNIQUEID" val="3018"/>
</p:tagLst>
</file>

<file path=ppt/tags/tag23.xml><?xml version="1.0" encoding="utf-8"?>
<p:tagLst xmlns:p="http://schemas.openxmlformats.org/presentationml/2006/main">
  <p:tag name="AS_UNIQUEID" val="3019"/>
</p:tagLst>
</file>

<file path=ppt/tags/tag24.xml><?xml version="1.0" encoding="utf-8"?>
<p:tagLst xmlns:p="http://schemas.openxmlformats.org/presentationml/2006/main">
  <p:tag name="AS_UNIQUEID" val="3020"/>
</p:tagLst>
</file>

<file path=ppt/tags/tag25.xml><?xml version="1.0" encoding="utf-8"?>
<p:tagLst xmlns:p="http://schemas.openxmlformats.org/presentationml/2006/main">
  <p:tag name="AS_UNIQUEID" val="3021"/>
</p:tagLst>
</file>

<file path=ppt/tags/tag26.xml><?xml version="1.0" encoding="utf-8"?>
<p:tagLst xmlns:p="http://schemas.openxmlformats.org/presentationml/2006/main">
  <p:tag name="AS_UNIQUEID" val="1447"/>
</p:tagLst>
</file>

<file path=ppt/tags/tag27.xml><?xml version="1.0" encoding="utf-8"?>
<p:tagLst xmlns:p="http://schemas.openxmlformats.org/presentationml/2006/main">
  <p:tag name="AS_UNIQUEID" val="1448"/>
</p:tagLst>
</file>

<file path=ppt/tags/tag28.xml><?xml version="1.0" encoding="utf-8"?>
<p:tagLst xmlns:p="http://schemas.openxmlformats.org/presentationml/2006/main">
  <p:tag name="AS_UNIQUEID" val="1449"/>
</p:tagLst>
</file>

<file path=ppt/tags/tag29.xml><?xml version="1.0" encoding="utf-8"?>
<p:tagLst xmlns:p="http://schemas.openxmlformats.org/presentationml/2006/main">
  <p:tag name="AS_UNIQUEID" val="1450"/>
</p:tagLst>
</file>

<file path=ppt/tags/tag3.xml><?xml version="1.0" encoding="utf-8"?>
<p:tagLst xmlns:p="http://schemas.openxmlformats.org/presentationml/2006/main">
  <p:tag name="AS_UNIQUEID" val="123"/>
</p:tagLst>
</file>

<file path=ppt/tags/tag30.xml><?xml version="1.0" encoding="utf-8"?>
<p:tagLst xmlns:p="http://schemas.openxmlformats.org/presentationml/2006/main">
  <p:tag name="AS_UNIQUEID" val="1451"/>
</p:tagLst>
</file>

<file path=ppt/tags/tag31.xml><?xml version="1.0" encoding="utf-8"?>
<p:tagLst xmlns:p="http://schemas.openxmlformats.org/presentationml/2006/main">
  <p:tag name="AS_UNIQUEID" val="11834"/>
</p:tagLst>
</file>

<file path=ppt/tags/tag32.xml><?xml version="1.0" encoding="utf-8"?>
<p:tagLst xmlns:p="http://schemas.openxmlformats.org/presentationml/2006/main">
  <p:tag name="AS_UNIQUEID" val="11835"/>
</p:tagLst>
</file>

<file path=ppt/tags/tag33.xml><?xml version="1.0" encoding="utf-8"?>
<p:tagLst xmlns:p="http://schemas.openxmlformats.org/presentationml/2006/main">
  <p:tag name="AS_UNIQUEID" val="11836"/>
</p:tagLst>
</file>

<file path=ppt/tags/tag34.xml><?xml version="1.0" encoding="utf-8"?>
<p:tagLst xmlns:p="http://schemas.openxmlformats.org/presentationml/2006/main">
  <p:tag name="AS_UNIQUEID" val="1180"/>
</p:tagLst>
</file>

<file path=ppt/tags/tag35.xml><?xml version="1.0" encoding="utf-8"?>
<p:tagLst xmlns:p="http://schemas.openxmlformats.org/presentationml/2006/main">
  <p:tag name="AS_UNIQUEID" val="1181"/>
</p:tagLst>
</file>

<file path=ppt/tags/tag36.xml><?xml version="1.0" encoding="utf-8"?>
<p:tagLst xmlns:p="http://schemas.openxmlformats.org/presentationml/2006/main">
  <p:tag name="AS_UNIQUEID" val="1182"/>
</p:tagLst>
</file>

<file path=ppt/tags/tag37.xml><?xml version="1.0" encoding="utf-8"?>
<p:tagLst xmlns:p="http://schemas.openxmlformats.org/presentationml/2006/main">
  <p:tag name="AS_UNIQUEID" val="1183"/>
</p:tagLst>
</file>

<file path=ppt/tags/tag38.xml><?xml version="1.0" encoding="utf-8"?>
<p:tagLst xmlns:p="http://schemas.openxmlformats.org/presentationml/2006/main">
  <p:tag name="AS_UNIQUEID" val="1184"/>
</p:tagLst>
</file>

<file path=ppt/tags/tag39.xml><?xml version="1.0" encoding="utf-8"?>
<p:tagLst xmlns:p="http://schemas.openxmlformats.org/presentationml/2006/main">
  <p:tag name="AS_UNIQUEID" val="1003"/>
  <p:tag name="KSO_WM_ASSEMBLE_CHIP_INDEX" val="e9ea03a307c64af491dc6d942a3a5df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4"/>
  <p:tag name="KSO_WM_TAG_VERSION" val="1.0"/>
  <p:tag name="KSO_WM_TEMPLATE_CATEGORY" val="chip"/>
  <p:tag name="KSO_WM_TEMPLATE_INDEX" val="20200968"/>
  <p:tag name="KSO_WM_UNIT_COMPATIBLE" val="0"/>
  <p:tag name="KSO_WM_UNIT_DEC_AREA_ID" val="ed56032faaa742c2a4f8155cd047e3bb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3*i*1"/>
  <p:tag name="KSO_WM_UNIT_INDEX" val="1"/>
  <p:tag name="KSO_WM_UNIT_LAYERLEVEL" val="1"/>
  <p:tag name="KSO_WM_UNIT_SUBTYPE" val="t"/>
  <p:tag name="KSO_WM_UNIT_TYPE" val="i"/>
</p:tagLst>
</file>

<file path=ppt/tags/tag4.xml><?xml version="1.0" encoding="utf-8"?>
<p:tagLst xmlns:p="http://schemas.openxmlformats.org/presentationml/2006/main">
  <p:tag name="AS_UNIQUEID" val="1309"/>
</p:tagLst>
</file>

<file path=ppt/tags/tag40.xml><?xml version="1.0" encoding="utf-8"?>
<p:tagLst xmlns:p="http://schemas.openxmlformats.org/presentationml/2006/main">
  <p:tag name="AS_UNIQUEID" val="1004"/>
  <p:tag name="KSO_WM_ASSEMBLE_CHIP_INDEX" val="54507bfb970543b0a5057f047df111a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5"/>
  <p:tag name="KSO_WM_TAG_VERSION" val="1.0"/>
  <p:tag name="KSO_WM_TEMPLATE_CATEGORY" val="chip"/>
  <p:tag name="KSO_WM_TEMPLATE_INDEX" val="20200968"/>
  <p:tag name="KSO_WM_UNIT_COMPATIBLE" val="0"/>
  <p:tag name="KSO_WM_UNIT_DEC_AREA_ID" val="af8a143940c44affac72bb0100fb8f4d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4*i*1"/>
  <p:tag name="KSO_WM_UNIT_INDEX" val="1"/>
  <p:tag name="KSO_WM_UNIT_LAYERLEVEL" val="1"/>
  <p:tag name="KSO_WM_UNIT_SUBTYPE" val="t"/>
  <p:tag name="KSO_WM_UNIT_TYPE" val="i"/>
</p:tagLst>
</file>

<file path=ppt/tags/tag41.xml><?xml version="1.0" encoding="utf-8"?>
<p:tagLst xmlns:p="http://schemas.openxmlformats.org/presentationml/2006/main">
  <p:tag name="AS_UNIQUEID" val="1005"/>
</p:tagLst>
</file>

<file path=ppt/tags/tag42.xml><?xml version="1.0" encoding="utf-8"?>
<p:tagLst xmlns:p="http://schemas.openxmlformats.org/presentationml/2006/main">
  <p:tag name="AS_UNIQUEID" val="1006"/>
</p:tagLst>
</file>

<file path=ppt/tags/tag43.xml><?xml version="1.0" encoding="utf-8"?>
<p:tagLst xmlns:p="http://schemas.openxmlformats.org/presentationml/2006/main">
  <p:tag name="AS_UNIQUEID" val="1007"/>
</p:tagLst>
</file>

<file path=ppt/tags/tag44.xml><?xml version="1.0" encoding="utf-8"?>
<p:tagLst xmlns:p="http://schemas.openxmlformats.org/presentationml/2006/main">
  <p:tag name="AS_UNIQUEID" val="1008"/>
</p:tagLst>
</file>

<file path=ppt/tags/tag45.xml><?xml version="1.0" encoding="utf-8"?>
<p:tagLst xmlns:p="http://schemas.openxmlformats.org/presentationml/2006/main">
  <p:tag name="AS_UNIQUEID" val="1504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46.xml><?xml version="1.0" encoding="utf-8"?>
<p:tagLst xmlns:p="http://schemas.openxmlformats.org/presentationml/2006/main">
  <p:tag name="AS_UNIQUEID" val="1505"/>
</p:tagLst>
</file>

<file path=ppt/tags/tag47.xml><?xml version="1.0" encoding="utf-8"?>
<p:tagLst xmlns:p="http://schemas.openxmlformats.org/presentationml/2006/main">
  <p:tag name="AS_UNIQUEID" val="1507"/>
</p:tagLst>
</file>

<file path=ppt/tags/tag48.xml><?xml version="1.0" encoding="utf-8"?>
<p:tagLst xmlns:p="http://schemas.openxmlformats.org/presentationml/2006/main">
  <p:tag name="AS_UNIQUEID" val="1508"/>
</p:tagLst>
</file>

<file path=ppt/tags/tag49.xml><?xml version="1.0" encoding="utf-8"?>
<p:tagLst xmlns:p="http://schemas.openxmlformats.org/presentationml/2006/main">
  <p:tag name="AS_UNIQUEID" val="12239"/>
</p:tagLst>
</file>

<file path=ppt/tags/tag5.xml><?xml version="1.0" encoding="utf-8"?>
<p:tagLst xmlns:p="http://schemas.openxmlformats.org/presentationml/2006/main">
  <p:tag name="AS_UNIQUEID" val="1310"/>
</p:tagLst>
</file>

<file path=ppt/tags/tag50.xml><?xml version="1.0" encoding="utf-8"?>
<p:tagLst xmlns:p="http://schemas.openxmlformats.org/presentationml/2006/main">
  <p:tag name="AS_UNIQUEID" val="12266"/>
</p:tagLst>
</file>

<file path=ppt/tags/tag51.xml><?xml version="1.0" encoding="utf-8"?>
<p:tagLst xmlns:p="http://schemas.openxmlformats.org/presentationml/2006/main">
  <p:tag name="AS_UNIQUEID" val="12323"/>
</p:tagLst>
</file>

<file path=ppt/tags/tag52.xml><?xml version="1.0" encoding="utf-8"?>
<p:tagLst xmlns:p="http://schemas.openxmlformats.org/presentationml/2006/main">
  <p:tag name="AS_UNIQUEID" val="12401"/>
</p:tagLst>
</file>

<file path=ppt/tags/tag53.xml><?xml version="1.0" encoding="utf-8"?>
<p:tagLst xmlns:p="http://schemas.openxmlformats.org/presentationml/2006/main">
  <p:tag name="AS_UNIQUEID" val="12444"/>
</p:tagLst>
</file>

<file path=ppt/tags/tag54.xml><?xml version="1.0" encoding="utf-8"?>
<p:tagLst xmlns:p="http://schemas.openxmlformats.org/presentationml/2006/main">
  <p:tag name="AS_UNIQUEID" val="466"/>
</p:tagLst>
</file>

<file path=ppt/tags/tag55.xml><?xml version="1.0" encoding="utf-8"?>
<p:tagLst xmlns:p="http://schemas.openxmlformats.org/presentationml/2006/main">
  <p:tag name="AS_UNIQUEID" val="467"/>
</p:tagLst>
</file>

<file path=ppt/tags/tag56.xml><?xml version="1.0" encoding="utf-8"?>
<p:tagLst xmlns:p="http://schemas.openxmlformats.org/presentationml/2006/main">
  <p:tag name="AS_UNIQUEID" val="469"/>
</p:tagLst>
</file>

<file path=ppt/tags/tag57.xml><?xml version="1.0" encoding="utf-8"?>
<p:tagLst xmlns:p="http://schemas.openxmlformats.org/presentationml/2006/main">
  <p:tag name="AS_UNIQUEID" val="471"/>
</p:tagLst>
</file>

<file path=ppt/tags/tag58.xml><?xml version="1.0" encoding="utf-8"?>
<p:tagLst xmlns:p="http://schemas.openxmlformats.org/presentationml/2006/main">
  <p:tag name="AS_UNIQUEID" val="473"/>
</p:tagLst>
</file>

<file path=ppt/tags/tag59.xml><?xml version="1.0" encoding="utf-8"?>
<p:tagLst xmlns:p="http://schemas.openxmlformats.org/presentationml/2006/main">
  <p:tag name="AS_UNIQUEID" val="474"/>
</p:tagLst>
</file>

<file path=ppt/tags/tag6.xml><?xml version="1.0" encoding="utf-8"?>
<p:tagLst xmlns:p="http://schemas.openxmlformats.org/presentationml/2006/main">
  <p:tag name="AS_UNIQUEID" val="1311"/>
</p:tagLst>
</file>

<file path=ppt/tags/tag60.xml><?xml version="1.0" encoding="utf-8"?>
<p:tagLst xmlns:p="http://schemas.openxmlformats.org/presentationml/2006/main">
  <p:tag name="AS_UNIQUEID" val="476"/>
</p:tagLst>
</file>

<file path=ppt/tags/tag61.xml><?xml version="1.0" encoding="utf-8"?>
<p:tagLst xmlns:p="http://schemas.openxmlformats.org/presentationml/2006/main">
  <p:tag name="AS_UNIQUEID" val="478"/>
</p:tagLst>
</file>

<file path=ppt/tags/tag62.xml><?xml version="1.0" encoding="utf-8"?>
<p:tagLst xmlns:p="http://schemas.openxmlformats.org/presentationml/2006/main">
  <p:tag name="AS_UNIQUEID" val="479"/>
</p:tagLst>
</file>

<file path=ppt/tags/tag63.xml><?xml version="1.0" encoding="utf-8"?>
<p:tagLst xmlns:p="http://schemas.openxmlformats.org/presentationml/2006/main">
  <p:tag name="AS_UNIQUEID" val="480"/>
</p:tagLst>
</file>

<file path=ppt/tags/tag64.xml><?xml version="1.0" encoding="utf-8"?>
<p:tagLst xmlns:p="http://schemas.openxmlformats.org/presentationml/2006/main">
  <p:tag name="AS_UNIQUEID" val="292"/>
</p:tagLst>
</file>

<file path=ppt/tags/tag65.xml><?xml version="1.0" encoding="utf-8"?>
<p:tagLst xmlns:p="http://schemas.openxmlformats.org/presentationml/2006/main">
  <p:tag name="AS_UNIQUEID" val="293"/>
</p:tagLst>
</file>

<file path=ppt/tags/tag66.xml><?xml version="1.0" encoding="utf-8"?>
<p:tagLst xmlns:p="http://schemas.openxmlformats.org/presentationml/2006/main">
  <p:tag name="AS_UNIQUEID" val="294"/>
</p:tagLst>
</file>

<file path=ppt/tags/tag67.xml><?xml version="1.0" encoding="utf-8"?>
<p:tagLst xmlns:p="http://schemas.openxmlformats.org/presentationml/2006/main">
  <p:tag name="AS_UNIQUEID" val="295"/>
</p:tagLst>
</file>

<file path=ppt/tags/tag68.xml><?xml version="1.0" encoding="utf-8"?>
<p:tagLst xmlns:p="http://schemas.openxmlformats.org/presentationml/2006/main">
  <p:tag name="AS_UNIQUEID" val="296"/>
</p:tagLst>
</file>

<file path=ppt/tags/tag69.xml><?xml version="1.0" encoding="utf-8"?>
<p:tagLst xmlns:p="http://schemas.openxmlformats.org/presentationml/2006/main">
  <p:tag name="AS_UNIQUEID" val="1003"/>
  <p:tag name="KSO_WM_ASSEMBLE_CHIP_INDEX" val="e9ea03a307c64af491dc6d942a3a5df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4"/>
  <p:tag name="KSO_WM_TAG_VERSION" val="1.0"/>
  <p:tag name="KSO_WM_TEMPLATE_CATEGORY" val="chip"/>
  <p:tag name="KSO_WM_TEMPLATE_INDEX" val="20200968"/>
  <p:tag name="KSO_WM_UNIT_COMPATIBLE" val="0"/>
  <p:tag name="KSO_WM_UNIT_DEC_AREA_ID" val="ed56032faaa742c2a4f8155cd047e3bb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3*i*1"/>
  <p:tag name="KSO_WM_UNIT_INDEX" val="1"/>
  <p:tag name="KSO_WM_UNIT_LAYERLEVEL" val="1"/>
  <p:tag name="KSO_WM_UNIT_SUBTYPE" val="t"/>
  <p:tag name="KSO_WM_UNIT_TYPE" val="i"/>
</p:tagLst>
</file>

<file path=ppt/tags/tag7.xml><?xml version="1.0" encoding="utf-8"?>
<p:tagLst xmlns:p="http://schemas.openxmlformats.org/presentationml/2006/main">
  <p:tag name="AS_UNIQUEID" val="696"/>
</p:tagLst>
</file>

<file path=ppt/tags/tag70.xml><?xml version="1.0" encoding="utf-8"?>
<p:tagLst xmlns:p="http://schemas.openxmlformats.org/presentationml/2006/main">
  <p:tag name="AS_UNIQUEID" val="1004"/>
  <p:tag name="KSO_WM_ASSEMBLE_CHIP_INDEX" val="54507bfb970543b0a5057f047df111a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5"/>
  <p:tag name="KSO_WM_TAG_VERSION" val="1.0"/>
  <p:tag name="KSO_WM_TEMPLATE_CATEGORY" val="chip"/>
  <p:tag name="KSO_WM_TEMPLATE_INDEX" val="20200968"/>
  <p:tag name="KSO_WM_UNIT_COMPATIBLE" val="0"/>
  <p:tag name="KSO_WM_UNIT_DEC_AREA_ID" val="af8a143940c44affac72bb0100fb8f4d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4*i*1"/>
  <p:tag name="KSO_WM_UNIT_INDEX" val="1"/>
  <p:tag name="KSO_WM_UNIT_LAYERLEVEL" val="1"/>
  <p:tag name="KSO_WM_UNIT_SUBTYPE" val="t"/>
  <p:tag name="KSO_WM_UNIT_TYPE" val="i"/>
</p:tagLst>
</file>

<file path=ppt/tags/tag71.xml><?xml version="1.0" encoding="utf-8"?>
<p:tagLst xmlns:p="http://schemas.openxmlformats.org/presentationml/2006/main">
  <p:tag name="AS_UNIQUEID" val="1005"/>
</p:tagLst>
</file>

<file path=ppt/tags/tag72.xml><?xml version="1.0" encoding="utf-8"?>
<p:tagLst xmlns:p="http://schemas.openxmlformats.org/presentationml/2006/main">
  <p:tag name="AS_UNIQUEID" val="1006"/>
</p:tagLst>
</file>

<file path=ppt/tags/tag73.xml><?xml version="1.0" encoding="utf-8"?>
<p:tagLst xmlns:p="http://schemas.openxmlformats.org/presentationml/2006/main">
  <p:tag name="AS_UNIQUEID" val="1007"/>
</p:tagLst>
</file>

<file path=ppt/tags/tag74.xml><?xml version="1.0" encoding="utf-8"?>
<p:tagLst xmlns:p="http://schemas.openxmlformats.org/presentationml/2006/main">
  <p:tag name="AS_UNIQUEID" val="1008"/>
</p:tagLst>
</file>

<file path=ppt/tags/tag75.xml><?xml version="1.0" encoding="utf-8"?>
<p:tagLst xmlns:p="http://schemas.openxmlformats.org/presentationml/2006/main">
  <p:tag name="AS_UNIQUEID" val="975"/>
  <p:tag name="KSO_WM_ASSEMBLE_CHIP_INDEX" val="7cc33d37ae4847dea7919dd7737ffa9d"/>
  <p:tag name="KSO_WM_BEAUTIFY_FLAG" val="#wm#"/>
  <p:tag name="KSO_WM_CHIP_FILLAREA_FILL_RULE" val="{&quot;fill_align&quot;:&quot;rm&quot;,&quot;fill_effect&quot;:[],&quot;fill_mode&quot;:&quot;adaptive&quot;,&quot;sacle_strategy&quot;:&quot;stretch&quot;}"/>
  <p:tag name="KSO_WM_CHIP_GROUPID" val="5fbdc9c02574a1ee74b1fc51"/>
  <p:tag name="KSO_WM_CHIP_XID" val="5fbdc9c02574a1ee74b1fc53"/>
  <p:tag name="KSO_WM_TAG_VERSION" val="1.0"/>
  <p:tag name="KSO_WM_TEMPLATE_CATEGORY" val="chip"/>
  <p:tag name="KSO_WM_TEMPLATE_INDEX" val="20200968"/>
  <p:tag name="KSO_WM_UNIT_COMPATIBLE" val="0"/>
  <p:tag name="KSO_WM_UNIT_DEC_AREA_ID" val="07147a95f9c54dc686b24aa669988a61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2*i*1"/>
  <p:tag name="KSO_WM_UNIT_INDEX" val="1"/>
  <p:tag name="KSO_WM_UNIT_LAYERLEVEL" val="1"/>
  <p:tag name="KSO_WM_UNIT_SUBTYPE" val="t"/>
  <p:tag name="KSO_WM_UNIT_TYPE" val="i"/>
</p:tagLst>
</file>

<file path=ppt/tags/tag76.xml><?xml version="1.0" encoding="utf-8"?>
<p:tagLst xmlns:p="http://schemas.openxmlformats.org/presentationml/2006/main">
  <p:tag name="AS_UNIQUEID" val="976"/>
  <p:tag name="KSO_WM_ASSEMBLE_CHIP_INDEX" val="2df96355570a4f71b03e51de1cbc48e7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4"/>
  <p:tag name="KSO_WM_TAG_VERSION" val="1.0"/>
  <p:tag name="KSO_WM_TEMPLATE_CATEGORY" val="chip"/>
  <p:tag name="KSO_WM_TEMPLATE_INDEX" val="20200968"/>
  <p:tag name="KSO_WM_UNIT_COMPATIBLE" val="0"/>
  <p:tag name="KSO_WM_UNIT_DEC_AREA_ID" val="0d3951d4a1174c3cb1e7c68bed89a013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3*i*1"/>
  <p:tag name="KSO_WM_UNIT_INDEX" val="1"/>
  <p:tag name="KSO_WM_UNIT_LAYERLEVEL" val="1"/>
  <p:tag name="KSO_WM_UNIT_SUBTYPE" val="t"/>
  <p:tag name="KSO_WM_UNIT_TYPE" val="i"/>
</p:tagLst>
</file>

<file path=ppt/tags/tag77.xml><?xml version="1.0" encoding="utf-8"?>
<p:tagLst xmlns:p="http://schemas.openxmlformats.org/presentationml/2006/main">
  <p:tag name="AS_UNIQUEID" val="977"/>
</p:tagLst>
</file>

<file path=ppt/tags/tag78.xml><?xml version="1.0" encoding="utf-8"?>
<p:tagLst xmlns:p="http://schemas.openxmlformats.org/presentationml/2006/main">
  <p:tag name="AS_UNIQUEID" val="978"/>
</p:tagLst>
</file>

<file path=ppt/tags/tag79.xml><?xml version="1.0" encoding="utf-8"?>
<p:tagLst xmlns:p="http://schemas.openxmlformats.org/presentationml/2006/main">
  <p:tag name="AS_UNIQUEID" val="979"/>
</p:tagLst>
</file>

<file path=ppt/tags/tag8.xml><?xml version="1.0" encoding="utf-8"?>
<p:tagLst xmlns:p="http://schemas.openxmlformats.org/presentationml/2006/main">
  <p:tag name="AS_UNIQUEID" val="1313"/>
</p:tagLst>
</file>

<file path=ppt/tags/tag80.xml><?xml version="1.0" encoding="utf-8"?>
<p:tagLst xmlns:p="http://schemas.openxmlformats.org/presentationml/2006/main">
  <p:tag name="AS_UNIQUEID" val="980"/>
</p:tagLst>
</file>

<file path=ppt/tags/tag81.xml><?xml version="1.0" encoding="utf-8"?>
<p:tagLst xmlns:p="http://schemas.openxmlformats.org/presentationml/2006/main">
  <p:tag name="AS_UNIQUEID" val="986"/>
  <p:tag name="KSO_WM_ASSEMBLE_CHIP_INDEX" val="e9ea03a307c64af491dc6d942a3a5df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4"/>
  <p:tag name="KSO_WM_TAG_VERSION" val="1.0"/>
  <p:tag name="KSO_WM_TEMPLATE_CATEGORY" val="chip"/>
  <p:tag name="KSO_WM_TEMPLATE_INDEX" val="20200968"/>
  <p:tag name="KSO_WM_UNIT_COMPATIBLE" val="0"/>
  <p:tag name="KSO_WM_UNIT_DEC_AREA_ID" val="ed56032faaa742c2a4f8155cd047e3bb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3*i*1"/>
  <p:tag name="KSO_WM_UNIT_INDEX" val="1"/>
  <p:tag name="KSO_WM_UNIT_LAYERLEVEL" val="1"/>
  <p:tag name="KSO_WM_UNIT_SUBTYPE" val="t"/>
  <p:tag name="KSO_WM_UNIT_TYPE" val="i"/>
</p:tagLst>
</file>

<file path=ppt/tags/tag82.xml><?xml version="1.0" encoding="utf-8"?>
<p:tagLst xmlns:p="http://schemas.openxmlformats.org/presentationml/2006/main">
  <p:tag name="AS_UNIQUEID" val="987"/>
  <p:tag name="KSO_WM_ASSEMBLE_CHIP_INDEX" val="54507bfb970543b0a5057f047df111ab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bdc9c02574a1ee74b1fc51"/>
  <p:tag name="KSO_WM_CHIP_XID" val="5fbdc9c02574a1ee74b1fc55"/>
  <p:tag name="KSO_WM_TAG_VERSION" val="1.0"/>
  <p:tag name="KSO_WM_TEMPLATE_CATEGORY" val="chip"/>
  <p:tag name="KSO_WM_TEMPLATE_INDEX" val="20200968"/>
  <p:tag name="KSO_WM_UNIT_COMPATIBLE" val="0"/>
  <p:tag name="KSO_WM_UNIT_DEC_AREA_ID" val="af8a143940c44affac72bb0100fb8f4d"/>
  <p:tag name="KSO_WM_UNIT_DEC_CHANGEPICRESERVED" val="1"/>
  <p:tag name="KSO_WM_UNIT_DEC_SUPPORTCHANGEPIC" val="0"/>
  <p:tag name="KSO_WM_UNIT_DIAGRAM_ISNUMVISUAL" val="0"/>
  <p:tag name="KSO_WM_UNIT_DIAGRAM_ISREFERUNIT" val="0"/>
  <p:tag name="KSO_WM_UNIT_HIGHLIGHT" val="0"/>
  <p:tag name="KSO_WM_UNIT_ID" val="chip20200968_4*i*1"/>
  <p:tag name="KSO_WM_UNIT_INDEX" val="1"/>
  <p:tag name="KSO_WM_UNIT_LAYERLEVEL" val="1"/>
  <p:tag name="KSO_WM_UNIT_SUBTYPE" val="t"/>
  <p:tag name="KSO_WM_UNIT_TYPE" val="i"/>
</p:tagLst>
</file>

<file path=ppt/tags/tag83.xml><?xml version="1.0" encoding="utf-8"?>
<p:tagLst xmlns:p="http://schemas.openxmlformats.org/presentationml/2006/main">
  <p:tag name="AS_UNIQUEID" val="988"/>
</p:tagLst>
</file>

<file path=ppt/tags/tag84.xml><?xml version="1.0" encoding="utf-8"?>
<p:tagLst xmlns:p="http://schemas.openxmlformats.org/presentationml/2006/main">
  <p:tag name="AS_UNIQUEID" val="989"/>
</p:tagLst>
</file>

<file path=ppt/tags/tag85.xml><?xml version="1.0" encoding="utf-8"?>
<p:tagLst xmlns:p="http://schemas.openxmlformats.org/presentationml/2006/main">
  <p:tag name="AS_UNIQUEID" val="990"/>
</p:tagLst>
</file>

<file path=ppt/tags/tag86.xml><?xml version="1.0" encoding="utf-8"?>
<p:tagLst xmlns:p="http://schemas.openxmlformats.org/presentationml/2006/main">
  <p:tag name="AS_UNIQUEID" val="991"/>
</p:tagLst>
</file>

<file path=ppt/tags/tag87.xml><?xml version="1.0" encoding="utf-8"?>
<p:tagLst xmlns:p="http://schemas.openxmlformats.org/presentationml/2006/main">
  <p:tag name="AS_UNIQUEID" val="992"/>
</p:tagLst>
</file>

<file path=ppt/tags/tag88.xml><?xml version="1.0" encoding="utf-8"?>
<p:tagLst xmlns:p="http://schemas.openxmlformats.org/presentationml/2006/main">
  <p:tag name="AS_UNIQUEID" val="993"/>
</p:tagLst>
</file>

<file path=ppt/tags/tag89.xml><?xml version="1.0" encoding="utf-8"?>
<p:tagLst xmlns:p="http://schemas.openxmlformats.org/presentationml/2006/main">
  <p:tag name="AS_UNIQUEID" val="124"/>
</p:tagLst>
</file>

<file path=ppt/tags/tag9.xml><?xml version="1.0" encoding="utf-8"?>
<p:tagLst xmlns:p="http://schemas.openxmlformats.org/presentationml/2006/main">
  <p:tag name="AS_UNIQUEID" val="12388"/>
</p:tagLst>
</file>

<file path=ppt/tags/tag90.xml><?xml version="1.0" encoding="utf-8"?>
<p:tagLst xmlns:p="http://schemas.openxmlformats.org/presentationml/2006/main">
  <p:tag name="AS_UNIQUEID" val="122"/>
</p:tagLst>
</file>

<file path=ppt/tags/tag91.xml><?xml version="1.0" encoding="utf-8"?>
<p:tagLst xmlns:p="http://schemas.openxmlformats.org/presentationml/2006/main">
  <p:tag name="AS_UNIQUEID" val="123"/>
</p:tagLst>
</file>

<file path=ppt/tags/tag92.xml><?xml version="1.0" encoding="utf-8"?>
<p:tagLst xmlns:p="http://schemas.openxmlformats.org/presentationml/2006/main">
  <p:tag name="AS_UNIQUEID" val="1161"/>
</p:tagLst>
</file>

<file path=ppt/tags/tag93.xml><?xml version="1.0" encoding="utf-8"?>
<p:tagLst xmlns:p="http://schemas.openxmlformats.org/presentationml/2006/main">
  <p:tag name="AS_UNIQUEID" val="12414"/>
</p:tagLst>
</file>

<file path=ppt/tags/tag94.xml><?xml version="1.0" encoding="utf-8"?>
<p:tagLst xmlns:p="http://schemas.openxmlformats.org/presentationml/2006/main">
  <p:tag name="AS_UNIQUEID" val="12445"/>
</p:tagLst>
</file>

<file path=ppt/tags/tag95.xml><?xml version="1.0" encoding="utf-8"?>
<p:tagLst xmlns:p="http://schemas.openxmlformats.org/presentationml/2006/main">
  <p:tag name="AS_UNIQUEID" val="1324"/>
</p:tagLst>
</file>

<file path=ppt/tags/tag96.xml><?xml version="1.0" encoding="utf-8"?>
<p:tagLst xmlns:p="http://schemas.openxmlformats.org/presentationml/2006/main">
  <p:tag name="AS_UNIQUEID" val="1325"/>
</p:tagLst>
</file>

<file path=ppt/tags/tag97.xml><?xml version="1.0" encoding="utf-8"?>
<p:tagLst xmlns:p="http://schemas.openxmlformats.org/presentationml/2006/main">
  <p:tag name="AS_UNIQUEID" val="1326"/>
</p:tagLst>
</file>

<file path=ppt/tags/tag98.xml><?xml version="1.0" encoding="utf-8"?>
<p:tagLst xmlns:p="http://schemas.openxmlformats.org/presentationml/2006/main">
  <p:tag name="AS_UNIQUEID" val="507"/>
</p:tagLst>
</file>

<file path=ppt/tags/tag99.xml><?xml version="1.0" encoding="utf-8"?>
<p:tagLst xmlns:p="http://schemas.openxmlformats.org/presentationml/2006/main">
  <p:tag name="AS_UNIQUEID" val="508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1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nimgqaz5">
      <a:majorFont>
        <a:latin typeface="字魂59号-创粗黑"/>
        <a:ea typeface="字魂59号-创粗黑"/>
        <a:cs typeface="Arial"/>
      </a:majorFont>
      <a:minorFont>
        <a:latin typeface="字魂59号-创粗黑"/>
        <a:ea typeface="字魂59号-创粗黑"/>
        <a:cs typeface="Arial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3454</Words>
  <Application>WPS 演示</Application>
  <PresentationFormat>宽屏</PresentationFormat>
  <Paragraphs>277</Paragraphs>
  <Slides>23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46" baseType="lpstr">
      <vt:lpstr>Arial</vt:lpstr>
      <vt:lpstr>宋体</vt:lpstr>
      <vt:lpstr>Wingdings</vt:lpstr>
      <vt:lpstr>Calibri</vt:lpstr>
      <vt:lpstr>隶书</vt:lpstr>
      <vt:lpstr>黑体</vt:lpstr>
      <vt:lpstr>字魂59号-创粗黑</vt:lpstr>
      <vt:lpstr>中華民國字體</vt:lpstr>
      <vt:lpstr>Times New Roman</vt:lpstr>
      <vt:lpstr>方正超粗黑简体</vt:lpstr>
      <vt:lpstr>微软雅黑</vt:lpstr>
      <vt:lpstr>等线</vt:lpstr>
      <vt:lpstr>汉仪劲楷简</vt:lpstr>
      <vt:lpstr>楷体</vt:lpstr>
      <vt:lpstr>仿宋</vt:lpstr>
      <vt:lpstr>汉仪新蒂苏孝慈碑</vt:lpstr>
      <vt:lpstr>华文楷体</vt:lpstr>
      <vt:lpstr>Arial Unicode MS</vt:lpstr>
      <vt:lpstr>Calibri</vt:lpstr>
      <vt:lpstr>Wingdings</vt:lpstr>
      <vt:lpstr>Office Theme</vt:lpstr>
      <vt:lpstr>千图网海量PPT模板www.58pic.com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崔宁靖</cp:lastModifiedBy>
  <cp:revision>15</cp:revision>
  <cp:lastPrinted>2024-05-29T09:49:00Z</cp:lastPrinted>
  <dcterms:created xsi:type="dcterms:W3CDTF">2024-05-29T09:49:00Z</dcterms:created>
  <dcterms:modified xsi:type="dcterms:W3CDTF">2026-06-30T23:48:57Z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2052-12.1.0.26895</vt:lpwstr>
  </property>
  <property fmtid="{D5CDD505-2E9C-101B-9397-08002B2CF9AE}" pid="7" name="ICV">
    <vt:lpwstr>F0C1E38E8A8C4AF2A5B940C45D635F84_12</vt:lpwstr>
  </property>
</Properties>
</file>