
<file path=[Content_Types].xml><?xml version="1.0" encoding="utf-8"?>
<Types xmlns="http://schemas.openxmlformats.org/package/2006/content-types">
  <Default Extension="jpeg" ContentType="image/jpeg"/>
  <Default Extension="JPG" ContentType="image/.jpg"/>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13.fntdata" ContentType="application/x-fontdata"/>
  <Override PartName="/ppt/fonts/font14.fntdata" ContentType="application/x-fontdata"/>
  <Override PartName="/ppt/fonts/font15.fntdata" ContentType="application/x-fontdata"/>
  <Override PartName="/ppt/fonts/font16.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 id="2147483664" r:id="rId3"/>
  </p:sldMasterIdLst>
  <p:notesMasterIdLst>
    <p:notesMasterId r:id="rId8"/>
  </p:notesMasterIdLst>
  <p:handoutMasterIdLst>
    <p:handoutMasterId r:id="rId51"/>
  </p:handoutMasterIdLst>
  <p:sldIdLst>
    <p:sldId id="257" r:id="rId4"/>
    <p:sldId id="262" r:id="rId5"/>
    <p:sldId id="258" r:id="rId6"/>
    <p:sldId id="259" r:id="rId7"/>
    <p:sldId id="453" r:id="rId9"/>
    <p:sldId id="504" r:id="rId10"/>
    <p:sldId id="505" r:id="rId11"/>
    <p:sldId id="506" r:id="rId12"/>
    <p:sldId id="507" r:id="rId13"/>
    <p:sldId id="508" r:id="rId14"/>
    <p:sldId id="509" r:id="rId15"/>
    <p:sldId id="511" r:id="rId16"/>
    <p:sldId id="513" r:id="rId17"/>
    <p:sldId id="514" r:id="rId18"/>
    <p:sldId id="515" r:id="rId19"/>
    <p:sldId id="535" r:id="rId20"/>
    <p:sldId id="536" r:id="rId21"/>
    <p:sldId id="523" r:id="rId22"/>
    <p:sldId id="516" r:id="rId23"/>
    <p:sldId id="517" r:id="rId24"/>
    <p:sldId id="518" r:id="rId25"/>
    <p:sldId id="519" r:id="rId26"/>
    <p:sldId id="520" r:id="rId27"/>
    <p:sldId id="524" r:id="rId28"/>
    <p:sldId id="525" r:id="rId29"/>
    <p:sldId id="526" r:id="rId30"/>
    <p:sldId id="528" r:id="rId31"/>
    <p:sldId id="529" r:id="rId32"/>
    <p:sldId id="550" r:id="rId33"/>
    <p:sldId id="530" r:id="rId34"/>
    <p:sldId id="531" r:id="rId35"/>
    <p:sldId id="532" r:id="rId36"/>
    <p:sldId id="533" r:id="rId37"/>
    <p:sldId id="551" r:id="rId38"/>
    <p:sldId id="552" r:id="rId39"/>
    <p:sldId id="553" r:id="rId40"/>
    <p:sldId id="554" r:id="rId41"/>
    <p:sldId id="555" r:id="rId42"/>
    <p:sldId id="556" r:id="rId43"/>
    <p:sldId id="557" r:id="rId44"/>
    <p:sldId id="558" r:id="rId45"/>
    <p:sldId id="559" r:id="rId46"/>
    <p:sldId id="560" r:id="rId47"/>
    <p:sldId id="561" r:id="rId48"/>
    <p:sldId id="562" r:id="rId49"/>
    <p:sldId id="563" r:id="rId50"/>
  </p:sldIdLst>
  <p:sldSz cx="12192000" cy="6858000"/>
  <p:notesSz cx="6858000" cy="9144000"/>
  <p:embeddedFontLst>
    <p:embeddedFont>
      <p:font typeface="微软雅黑" panose="020B0503020204020204" charset="-122"/>
      <p:regular r:id="rId56"/>
      <p:bold r:id="rId57"/>
    </p:embeddedFont>
    <p:embeddedFont>
      <p:font typeface="隶书" panose="02010509060101010101" pitchFamily="49" charset="-122"/>
      <p:regular r:id="rId58"/>
    </p:embeddedFont>
    <p:embeddedFont>
      <p:font typeface="Impact" panose="020B0806030902050204" pitchFamily="34" charset="0"/>
      <p:regular r:id="rId59"/>
    </p:embeddedFont>
    <p:embeddedFont>
      <p:font typeface="Arial Black" panose="020B0A04020102020204" charset="0"/>
      <p:bold r:id="rId60"/>
    </p:embeddedFont>
    <p:embeddedFont>
      <p:font typeface="微软雅黑" panose="020B0503020204020204" pitchFamily="34" charset="-120"/>
      <p:regular r:id="rId61"/>
      <p:bold r:id="rId62"/>
    </p:embeddedFont>
    <p:embeddedFont>
      <p:font typeface="方正姚体" panose="02010601030101010101" charset="-122"/>
      <p:regular r:id="rId63"/>
    </p:embeddedFont>
    <p:embeddedFont>
      <p:font typeface="Calibri" panose="020F0502020204030204" charset="0"/>
      <p:regular r:id="rId64"/>
      <p:bold r:id="rId65"/>
      <p:italic r:id="rId66"/>
      <p:boldItalic r:id="rId67"/>
    </p:embeddedFont>
    <p:embeddedFont>
      <p:font typeface="楷体" panose="02010609060101010101" pitchFamily="49" charset="-122"/>
      <p:regular r:id="rId68"/>
    </p:embeddedFont>
    <p:embeddedFont>
      <p:font typeface="等线" panose="02010600030101010101" pitchFamily="2" charset="-122"/>
      <p:regular r:id="rId69"/>
      <p:bold r:id="rId70"/>
    </p:embeddedFont>
    <p:embeddedFont>
      <p:font typeface="黑体" panose="02010609060101010101" charset="-122"/>
      <p:regular r:id="rId71"/>
    </p:embeddedFont>
  </p:embeddedFontLst>
  <p:custDataLst>
    <p:tags r:id="rId72"/>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94" userDrawn="1">
          <p15:clr>
            <a:srgbClr val="A4A3A4"/>
          </p15:clr>
        </p15:guide>
        <p15:guide id="2" pos="3884"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lenovo" initials="l" lastIdx="0" clrIdx="0"/>
  <p:cmAuthor id="2" name="郭小球~" initials="郭小球~" lastIdx="0" clrIdx="1"/>
  <p:cmAuthor id="4" name="kingsoft" initials="k" lastIdx="0" clrIdx="0"/>
  <p:cmAuthor id="3" name="shx" initials="s" lastIdx="0" clrIdx="0"/>
  <p:cmAuthor id="0" name="Mia Vida Villanueva" initials="MVV" lastIdx="0" clrIdx="0"/>
  <p:cmAuthor id="7" name="1206988966@qq.com" initials="1" lastIdx="0" clrIdx="2"/>
  <p:cmAuthor id="8" name="姜伟光" initials="姜" lastIdx="0" clrIdx="0"/>
  <p:cmAuthor id="5" name="宋洁然" initials="宋" lastIdx="0" clrIdx="1"/>
  <p:cmAuthor id="6" name="ming qiu" initials="m" lastIdx="0" clrIdx="1"/>
  <p:cmAuthor id="10" name="16601" initials="1" lastIdx="0" clrIdx="9"/>
  <p:cmAuthor id="11" name="作者" initials="A" lastIdx="0" clrIdx="10"/>
  <p:cmAuthor id="12" name="道环 李" initials="道环" lastIdx="0" clrIdx="11"/>
  <p:cmAuthor id="13" name="破天" initials="破" lastIdx="0" clrIdx="12"/>
  <p:cmAuthor id="14" name="Administrator" initials="A" lastIdx="0" clrIdx="13"/>
  <p:cmAuthor id="15" name="Lenovo" initials="L" lastIdx="0" clrIdx="14"/>
  <p:cmAuthor id="16" name="yyyaogd@126.com" initials="y" lastIdx="0" clrIdx="15"/>
  <p:cmAuthor id="17" name="wucj" initials="w" lastIdx="0" clrIdx="16"/>
  <p:cmAuthor id="18" name="SkyUser" initials="S" lastIdx="0" clrIdx="17"/>
  <p:cmAuthor id="19" name="54410" initials="5" lastIdx="0" clrIdx="18"/>
  <p:cmAuthor id="20" name="珠珠的电脑" initials="珠" lastIdx="0" clrIdx="19"/>
  <p:cmAuthor id="21" name="admin" initials="a" lastIdx="0" clrIdx="20"/>
  <p:cmAuthor id="22" name="86187" initials="8" lastIdx="0" clrIdx="21"/>
  <p:cmAuthor id="23" name="宁鹏鹏" initials="宁" lastIdx="0" clrIdx="22"/>
  <p:cmAuthor id="24" name="aurora" initials="a" lastIdx="0" clrIdx="23"/>
  <p:cmAuthor id="25" name="cuisyz" initials="c" lastIdx="0" clrIdx="24"/>
  <p:cmAuthor id="26" name="Hiupan" initials="H" lastIdx="0" clrIdx="25"/>
  <p:cmAuthor id="27" name="薛 华林" initials="薛" lastIdx="0" clrIdx="26"/>
  <p:cmAuthor id="28" name="朱 昌花" initials="朱" lastIdx="0" clrIdx="27"/>
  <p:cmAuthor id="29" name="林文苗" initials="林" lastIdx="0" clrIdx="28"/>
  <p:cmAuthor id="30" name="d'y" initials="d" lastIdx="0" clrIdx="29"/>
  <p:cmAuthor id="31" name="泡沬" initials="泡" lastIdx="0" clrIdx="30"/>
  <p:cmAuthor id="32" name="骆倩怡_Znauj26B" initials="authorId_382814100" lastIdx="0" clrIdx="31"/>
  <p:cmAuthor id="33" name="HIAPAD" initials="H" lastIdx="0" clrIdx="32"/>
  <p:cmAuthor id="34" name="Matebook 14" initials="M" lastIdx="0" clrIdx="33"/>
  <p:cmAuthor id="35" name="偲" initials="偲" lastIdx="0" clrIdx="34"/>
  <p:cmAuthor id="36" name="谢丹凤" initials="谢" lastIdx="0" clrIdx="35"/>
  <p:cmAuthor id="37" name="未知用户419" initials="未" lastIdx="0" clrIdx="36"/>
  <p:cmAuthor id="38" name="未知用户425" initials="未" lastIdx="0" clrIdx="37"/>
  <p:cmAuthor id="39" name="未知用户426" initials="未" lastIdx="0" clrIdx="38"/>
  <p:cmAuthor id="40" name="未知用户427" initials="未" lastIdx="0" clrIdx="39"/>
  <p:cmAuthor id="41" name="未知用户428" initials="未" lastIdx="0" clrIdx="40"/>
  <p:cmAuthor id="42" name="未知用户429" initials="未" lastIdx="0" clrIdx="41"/>
  <p:cmAuthor id="43" name="未知用户430" initials="未" lastIdx="0" clrIdx="42"/>
  <p:cmAuthor id="44" name="未知用户431" initials="未" lastIdx="0" clrIdx="43"/>
  <p:cmAuthor id="45" name="未知用户432" initials="未" lastIdx="0" clrIdx="44"/>
  <p:cmAuthor id="46" name="未知用户433" initials="未" lastIdx="0" clrIdx="45"/>
  <p:cmAuthor id="47" name="未知用户434" initials="未" lastIdx="0" clrIdx="46"/>
  <p:cmAuthor id="48" name="未知用户435" initials="未" lastIdx="0" clrIdx="47"/>
  <p:cmAuthor id="49" name="未知用户436" initials="未" lastIdx="0" clrIdx="48"/>
  <p:cmAuthor id="50" name="未知用户437" initials="未" lastIdx="0" clrIdx="49"/>
  <p:cmAuthor id="51" name="未知用户438" initials="未" lastIdx="0" clrIdx="50"/>
  <p:cmAuthor id="52" name="未知用户417" initials="未" lastIdx="0" clrIdx="51"/>
  <p:cmAuthor id="53" name="未知用户439" initials="未" lastIdx="0" clrIdx="52"/>
  <p:cmAuthor id="54" name="未知用户440" initials="未" lastIdx="0" clrIdx="53"/>
  <p:cmAuthor id="55" name="未知用户441" initials="未" lastIdx="0" clrIdx="54"/>
  <p:cmAuthor id="56" name="未知用户442" initials="未" lastIdx="0" clrIdx="55"/>
  <p:cmAuthor id="57" name="未知用户443" initials="未" lastIdx="0" clrIdx="56"/>
  <p:cmAuthor id="58" name="未知用户444" initials="未" lastIdx="0" clrIdx="57"/>
  <p:cmAuthor id="59" name="未知用户445" initials="未" lastIdx="0" clrIdx="58"/>
  <p:cmAuthor id="60" name="未知用户446" initials="未" lastIdx="0" clrIdx="59"/>
  <p:cmAuthor id="61" name="未知用户447" initials="未" lastIdx="0" clrIdx="60"/>
  <p:cmAuthor id="62" name="未知用户448" initials="未" lastIdx="0" clrIdx="61"/>
  <p:cmAuthor id="63" name="ansen emma" initials="a" lastIdx="0" clrIdx="62"/>
  <p:cmAuthor id="64" name="谢静波" initials="谢" lastIdx="0" clrIdx="63"/>
  <p:cmAuthor id="65" name="WHTP" initials="W" lastIdx="0" clrIdx="64"/>
  <p:cmAuthor id="66" name="w" initials="w" lastIdx="0" clrIdx="65"/>
  <p:cmAuthor id="67" name="zhang li" initials="z" lastIdx="0" clrIdx="66"/>
  <p:cmAuthor id="68" name="余潇迎" initials="余" lastIdx="0" clrIdx="67"/>
  <p:cmAuthor id="69" name="FrogPrince1121" initials="F" lastIdx="0" clrIdx="68"/>
  <p:cmAuthor id="70" name="未知用户12" initials="未" lastIdx="0" clrIdx="69"/>
  <p:cmAuthor id="71" name="jiansheng li" initials="j" lastIdx="0" clrIdx="70"/>
  <p:cmAuthor id="72" name="李增增" initials="李" lastIdx="0" clrIdx="71"/>
  <p:cmAuthor id="73" name="video" initials="v" lastIdx="0" clrIdx="72"/>
  <p:cmAuthor id="74" name="郭禹希" initials="郭" lastIdx="0" clrIdx="73"/>
  <p:cmAuthor id="75" name="YZB" initials="Y" lastIdx="0" clrIdx="74"/>
  <p:cmAuthor id="76" name="yiwei zhu" initials="y" lastIdx="0" clrIdx="75"/>
  <p:cmAuthor id="77" name="吕震" initials="吕" lastIdx="0" clrIdx="76"/>
  <p:cmAuthor id="78" name="吴岩" initials="吴" lastIdx="0" clrIdx="77"/>
  <p:cmAuthor id="79" name="陈 橙橙" initials="陈" lastIdx="0" clrIdx="78"/>
  <p:cmAuthor id="80" name="我" initials="我" lastIdx="0" clrIdx="79"/>
  <p:cmAuthor id="81" name="User" initials="U" lastIdx="0" clrIdx="80"/>
  <p:cmAuthor id="82" name="catlaohu" initials="c" lastIdx="0" clrIdx="81"/>
  <p:cmAuthor id="83" name="??" initials="?" lastIdx="0" clrIdx="82"/>
  <p:cmAuthor id="84" name="hy-tkyl" initials="h" lastIdx="0" clrIdx="83"/>
  <p:cmAuthor id="85" name="821375975@qq.com" initials="8" lastIdx="0" clrIdx="84"/>
  <p:cmAuthor id="86" name="殷 积波" initials="殷" lastIdx="0" clrIdx="85"/>
  <p:cmAuthor id="87" name="用户" initials="用" lastIdx="0" clrIdx="86"/>
  <p:cmAuthor id="88" name="启浩" initials="启" lastIdx="0" clrIdx="87"/>
  <p:cmAuthor id="89" name="幺以谦" initials="幺" lastIdx="0" clrIdx="88"/>
  <p:cmAuthor id="90" name="袨?嗴?傤?" initials="袨" lastIdx="0" clrIdx="89"/>
  <p:cmAuthor id="91" name="志龙 姜" initials="志" lastIdx="0" clrIdx="90"/>
  <p:cmAuthor id="92" name="林玲 郑" initials="林" lastIdx="0" clrIdx="91"/>
  <p:cmAuthor id="93" name="潈ऎ䕨அ" initials="潈" lastIdx="0" clrIdx="92"/>
  <p:cmAuthor id="94" name="554154816@qq.com" initials="5" lastIdx="0" clrIdx="93"/>
  <p:cmAuthor id="95" name="YANGS-PC" initials="Y" lastIdx="0" clrIdx="94"/>
  <p:cmAuthor id="96" name="未知用户192" initials="未" lastIdx="0" clrIdx="95"/>
  <p:cmAuthor id="97" name="庞宝国" initials="庞" lastIdx="0" clrIdx="96"/>
  <p:cmAuthor id="98" name="pangyt" initials="p" lastIdx="0" clrIdx="97"/>
  <p:cmAuthor id="99" name="apple" initials="a" lastIdx="0" clrIdx="98"/>
  <p:cmAuthor id="100" name="卫天一" initials="卫" lastIdx="0" clrIdx="99"/>
  <p:cmAuthor id="101" name="崔冶鸣（内蒙古英才管培生）" initials="崔" lastIdx="0" clrIdx="100"/>
  <p:cmAuthor id="102" name="万户网络" initials="万" lastIdx="0" clrIdx="101"/>
  <p:cmAuthor id="103" name="未知用户20" initials="未" lastIdx="0" clrIdx="102"/>
  <p:cmAuthor id="104" name="张逸晨" initials="张" lastIdx="0" clrIdx="103"/>
  <p:cmAuthor id="105" name="孙璐璐" initials="孙" lastIdx="0" clrIdx="104"/>
  <p:cmAuthor id="106" name="新萝卜家园" initials="新" lastIdx="0" clrIdx="105"/>
  <p:cmAuthor id="107" name="1003776019@qq.com" initials="1" lastIdx="0" clrIdx="106"/>
  <p:cmAuthor id="108" name="张洁01-lhq" initials="张" lastIdx="0" clrIdx="107"/>
  <p:cmAuthor id="109" name="Jinyi" initials="J" lastIdx="0" clrIdx="108"/>
  <p:cmAuthor id="110" name="池依曼" initials="池" lastIdx="0" clrIdx="109"/>
  <p:cmAuthor id="111" name="未知用户219" initials="未" lastIdx="0" clrIdx="110"/>
  <p:cmAuthor id="112" name="tkuser" initials="t" lastIdx="0" clrIdx="111"/>
  <p:cmAuthor id="113" name="未知用户230" initials="未" lastIdx="0" clrIdx="112"/>
  <p:cmAuthor id="114" name="江涛 李" initials="江" lastIdx="0" clrIdx="113"/>
  <p:cmAuthor id="115" name="未知用户231" initials="未" lastIdx="0" clrIdx="114"/>
  <p:cmAuthor id="116" name="杨国" initials="杨" lastIdx="0" clrIdx="115"/>
  <p:cmAuthor id="117" name="未知用户232" initials="未" lastIdx="0" clrIdx="116"/>
  <p:cmAuthor id="118" name="HaoshuaiWu" initials="H" lastIdx="0" clrIdx="117"/>
  <p:cmAuthor id="119" name="未知用户237" initials="未" lastIdx="0" clrIdx="118"/>
  <p:cmAuthor id="120" name="刘承刚" initials="刘" lastIdx="0" clrIdx="119"/>
  <p:cmAuthor id="121" name="未知用户226" initials="未" lastIdx="0" clrIdx="120"/>
  <p:cmAuthor id="122" name="史璐瑶" initials="史" lastIdx="0" clrIdx="121"/>
  <p:cmAuthor id="123" name="亚运 曹" initials="亚" lastIdx="0" clrIdx="122"/>
  <p:cmAuthor id="124" name="wangcz2" initials="w" lastIdx="0" clrIdx="123"/>
  <p:cmAuthor id="125" name="tianan" initials="t" lastIdx="0" clrIdx="124"/>
  <p:cmAuthor id="126" name="张正明" initials="张" lastIdx="0" clrIdx="125"/>
  <p:cmAuthor id="127" name="Microsoft" initials="M" lastIdx="0" clrIdx="126"/>
  <p:cmAuthor id="128" name="FANG SUN" initials="F" lastIdx="0" clrIdx="127"/>
  <p:cmAuthor id="129" name="未知用户14" initials="未" lastIdx="0" clrIdx="128"/>
  <p:cmAuthor id="130" name="富德生命人寿" initials="富" lastIdx="0" clrIdx="129"/>
  <p:cmAuthor id="131" name="Sky123.Org" initials="S" lastIdx="0" clrIdx="130"/>
  <p:cmAuthor id="132" name="袁缘" initials="袁" lastIdx="0" clrIdx="131"/>
  <p:cmAuthor id="133" name="zhouyiming" initials="z" lastIdx="0" clrIdx="132"/>
  <p:cmAuthor id="134" name="未知用户416" initials="未" lastIdx="0" clrIdx="133"/>
  <p:cmAuthor id="135" name="未知用户404" initials="未" lastIdx="0" clrIdx="134"/>
  <p:cmAuthor id="136" name=" " initials=" " lastIdx="0" clrIdx="135"/>
  <p:cmAuthor id="137" name="未知用户408" initials="未" lastIdx="0" clrIdx="136"/>
  <p:cmAuthor id="138" name="徐 宁" initials="徐" lastIdx="0" clrIdx="137"/>
  <p:cmAuthor id="139" name="未知用户409" initials="未" lastIdx="0" clrIdx="138"/>
  <p:cmAuthor id="140" name="QBOSSCHEN" initials="Q" lastIdx="0" clrIdx="139"/>
  <p:cmAuthor id="141" name="未知用户412" initials="未" lastIdx="0" clrIdx="140"/>
  <p:cmAuthor id="142" name="Calvin G" initials="C" lastIdx="0" clrIdx="141"/>
  <p:cmAuthor id="143" name="未知用户413" initials="未" lastIdx="0" clrIdx="142"/>
  <p:cmAuthor id="144" name="张莹" initials="张" lastIdx="0" clrIdx="143"/>
  <p:cmAuthor id="145" name="未知用户414" initials="未" lastIdx="0" clrIdx="144"/>
  <p:cmAuthor id="146" name="MC SYSTEM" initials="M" lastIdx="0" clrIdx="145"/>
  <p:cmAuthor id="147" name="未知用户415" initials="未" lastIdx="0" clrIdx="146"/>
  <p:cmAuthor id="148" name="spring_ren" initials="s" lastIdx="0" clrIdx="147"/>
  <p:cmAuthor id="149" name="未知用户215" initials="未" lastIdx="0" clrIdx="148"/>
  <p:cmAuthor id="150" name="user" initials="u" lastIdx="0" clrIdx="149"/>
  <p:cmAuthor id="151" name="未知用户217" initials="未" lastIdx="0" clrIdx="150"/>
  <p:cmAuthor id="152" name="李璐---寿险总公司营销管理部" initials="李" lastIdx="0" clrIdx="151"/>
  <p:cmAuthor id="153" name="未知用户261" initials="未" lastIdx="0" clrIdx="152"/>
  <p:cmAuthor id="154" name="xuqing" initials="x" lastIdx="0" clrIdx="153"/>
  <p:cmAuthor id="155" name="未知用户371" initials="未" lastIdx="0" clrIdx="154"/>
  <p:cmAuthor id="156" name="王顶" initials="王" lastIdx="0" clrIdx="155"/>
  <p:cmAuthor id="157" name="未知用户370" initials="未" lastIdx="0" clrIdx="156"/>
  <p:cmAuthor id="158" name="王 金谦" initials="王" lastIdx="0" clrIdx="157"/>
  <p:cmAuthor id="159" name="未知用户347" initials="未" lastIdx="0" clrIdx="158"/>
  <p:cmAuthor id="160" name="未知用户348" initials="未" lastIdx="0" clrIdx="159"/>
  <p:cmAuthor id="161" name="caoyq0624" initials="c" lastIdx="0" clrIdx="160"/>
  <p:cmAuthor id="162" name="未知用户286" initials="未" lastIdx="0" clrIdx="161"/>
  <p:cmAuthor id="163" name="wangyuan20" initials="w" lastIdx="0" clrIdx="162"/>
  <p:cmAuthor id="164" name="未知用户373" initials="未" lastIdx="0" clrIdx="163"/>
  <p:cmAuthor id="165" name="easonyoun" initials="e" lastIdx="0" clrIdx="164"/>
  <p:cmAuthor id="166" name="未知用户350" initials="未" lastIdx="0" clrIdx="165"/>
  <p:cmAuthor id="167" name="董苗苗" initials="董" lastIdx="0" clrIdx="166"/>
  <p:cmAuthor id="168" name="未知用户218" initials="未" lastIdx="0" clrIdx="167"/>
  <p:cmAuthor id="169" name="何慧丽" initials="何" lastIdx="0" clrIdx="168"/>
  <p:cmAuthor id="170" name="未知用户351" initials="未" lastIdx="0" clrIdx="169"/>
  <p:cmAuthor id="171" name="Chen" initials="C" lastIdx="0" clrIdx="170"/>
  <p:cmAuthor id="172" name="未知用户352" initials="未" lastIdx="0" clrIdx="171"/>
  <p:cmAuthor id="173" name="Mz" initials="M" lastIdx="0" clrIdx="172"/>
  <p:cmAuthor id="174" name="未知用户353" initials="未" lastIdx="0" clrIdx="173"/>
  <p:cmAuthor id="175" name="齐涛" initials="齐" lastIdx="0" clrIdx="174"/>
  <p:cmAuthor id="176" name="未知用户354" initials="未" lastIdx="0" clrIdx="175"/>
  <p:cmAuthor id="177" name="Microsoft Office 用户" initials="M" lastIdx="0" clrIdx="176"/>
  <p:cmAuthor id="178" name="未知用户355" initials="未" lastIdx="0" clrIdx="177"/>
  <p:cmAuthor id="179" name="季玉洁" initials="季" lastIdx="0" clrIdx="178"/>
  <p:cmAuthor id="180" name="未知用户356" initials="未" lastIdx="0" clrIdx="179"/>
  <p:cmAuthor id="181" name="陈树权" initials="陈" lastIdx="0" clrIdx="180"/>
  <p:cmAuthor id="182" name="未知用户378" initials="未" lastIdx="0" clrIdx="181"/>
  <p:cmAuthor id="183" name="八妹" initials="八" lastIdx="0" clrIdx="182"/>
  <p:cmAuthor id="184" name="未知用户357" initials="未" lastIdx="0" clrIdx="183"/>
  <p:cmAuthor id="185" name="方朝军/产品推动室/产品开发推广部/总公司" initials="方" lastIdx="0" clrIdx="184"/>
  <p:cmAuthor id="186" name="未知用户362" initials="未" lastIdx="0" clrIdx="185"/>
  <p:cmAuthor id="187" name="zq" initials="z" lastIdx="0" clrIdx="186"/>
  <p:cmAuthor id="188" name="未知用户363" initials="未" lastIdx="0" clrIdx="187"/>
  <p:cmAuthor id="189" name="刘 思蜀" initials="刘" lastIdx="0" clrIdx="188"/>
  <p:cmAuthor id="190" name="未知用户374" initials="未" lastIdx="0" clrIdx="189"/>
  <p:cmAuthor id="191" name="Ms" initials="M" lastIdx="0" clrIdx="190"/>
  <p:cmAuthor id="192" name="未知用户375" initials="未" lastIdx="0" clrIdx="191"/>
  <p:cmAuthor id="193" name="sdzz-syy" initials="s" lastIdx="0" clrIdx="192"/>
  <p:cmAuthor id="194" name="未知用户369" initials="未" lastIdx="0" clrIdx="193"/>
  <p:cmAuthor id="195" name="未知用户376" initials="未" lastIdx="0" clrIdx="194"/>
  <p:cmAuthor id="196" name="未知用户377" initials="未" lastIdx="0" clrIdx="195"/>
  <p:cmAuthor id="197" name="未知用户372" initials="未" lastIdx="0" clrIdx="196"/>
  <p:cmAuthor id="198" name="未知用户11" initials="未" lastIdx="0" clrIdx="197"/>
  <p:cmAuthor id="199" name="Xzjd" initials="X" lastIdx="0" clrIdx="198"/>
  <p:cmAuthor id="200" name="Lenovo User" initials="L" lastIdx="0" clrIdx="199"/>
  <p:cmAuthor id="201" name="冯炳辰/业务管理部/私人银行部/总行机关/ABC" initials="冯" lastIdx="0" clrIdx="200"/>
  <p:cmAuthor id="202" name="谢俊/技术总监室/软件开发中心/总行机关/ABC" initials="谢" lastIdx="0" clrIdx="201"/>
  <p:cmAuthor id="203" name="未知用户466" initials="未" lastIdx="0" clrIdx="202"/>
  <p:cmAuthor id="204" name="CN=谢俊/OU=技术总监室/OU=软件开发中心/OU=总行机关/O=ABC" initials="C" lastIdx="0" clrIdx="203"/>
  <p:cmAuthor id="205" name="未知用户460" initials="未" lastIdx="0" clrIdx="204"/>
  <p:cmAuthor id="206" name="赖强/技术总监室/软件开发中心/总行机关/ABC" initials="赖" lastIdx="0" clrIdx="205"/>
  <p:cmAuthor id="207" name="未知用户454" initials="未" lastIdx="0" clrIdx="206"/>
  <p:cmAuthor id="208" name="未知用户9" initials="未" lastIdx="0" clrIdx="207"/>
  <p:cmAuthor id="209" name="未知用户461" initials="未" lastIdx="0" clrIdx="208"/>
  <p:cmAuthor id="210" name="49254" initials="4" lastIdx="0" clrIdx="209"/>
  <p:cmAuthor id="211" name="未知用户455" initials="未" lastIdx="0" clrIdx="210"/>
  <p:cmAuthor id="212" name="lgp" initials="l" lastIdx="0" clrIdx="211"/>
  <p:cmAuthor id="213" name="未知用户462" initials="未" lastIdx="0" clrIdx="212"/>
  <p:cmAuthor id="214" name="沛斯 钟" initials="沛" lastIdx="0" clrIdx="213"/>
  <p:cmAuthor id="215" name="未知用户465" initials="未" lastIdx="0" clrIdx="214"/>
  <p:cmAuthor id="216" name="wangsc" initials="w" lastIdx="0" clrIdx="215"/>
  <p:cmAuthor id="217" name="未知用户457" initials="未" lastIdx="0" clrIdx="216"/>
  <p:cmAuthor id="218" name="马妍" initials="马" lastIdx="0" clrIdx="217"/>
  <p:cmAuthor id="219" name="未知用户450" initials="未" lastIdx="0" clrIdx="218"/>
  <p:cmAuthor id="220" name="yanqiqi-lgd" initials="y" lastIdx="0" clrIdx="219"/>
  <p:cmAuthor id="221" name="未知用户463" initials="未" lastIdx="0" clrIdx="220"/>
  <p:cmAuthor id="222" name="547716734@qq.com" initials="5" lastIdx="0" clrIdx="221"/>
  <p:cmAuthor id="223" name="未知用户467" initials="未" lastIdx="0" clrIdx="222"/>
  <p:cmAuthor id="224" name="shuaibing" initials="s" lastIdx="0" clrIdx="223"/>
  <p:cmAuthor id="225" name="未知用户468" initials="未" lastIdx="0" clrIdx="224"/>
  <p:cmAuthor id="226" name="贺龙" initials="贺" lastIdx="0" clrIdx="225"/>
  <p:cmAuthor id="227" name="未知用户469" initials="未" lastIdx="0" clrIdx="226"/>
  <p:cmAuthor id="228" name="个险部" initials="个" lastIdx="0" clrIdx="227"/>
  <p:cmAuthor id="229" name="未知用户458" initials="未" lastIdx="0" clrIdx="228"/>
  <p:cmAuthor id="230" name="林 声洋" initials="林" lastIdx="0" clrIdx="229"/>
  <p:cmAuthor id="231" name="未知用户470" initials="未" lastIdx="0" clrIdx="230"/>
  <p:cmAuthor id="232" name="Ray" initials="R" lastIdx="0" clrIdx="231"/>
  <p:cmAuthor id="233" name="未知用户471" initials="未" lastIdx="0" clrIdx="232"/>
  <p:cmAuthor id="234" name="zhengzhong" initials="z" lastIdx="0" clrIdx="233"/>
  <p:cmAuthor id="235" name="未知用户472" initials="未" lastIdx="0" clrIdx="234"/>
  <p:cmAuthor id="236" name="ydx2003new@163.com" initials="y" lastIdx="0" clrIdx="235"/>
  <p:cmAuthor id="237" name="未知用户473" initials="未" lastIdx="0" clrIdx="236"/>
  <p:cmAuthor id="238" name="肖 雷" initials="肖" lastIdx="0" clrIdx="237"/>
  <p:cmAuthor id="239" name="未知用户235" initials="未" lastIdx="0" clrIdx="238"/>
  <p:cmAuthor id="240" name="gongxuan" initials="g" lastIdx="0" clrIdx="239"/>
  <p:cmAuthor id="241" name="未知用户453" initials="未" lastIdx="0" clrIdx="240"/>
  <p:cmAuthor id="242" name="zhuqy3" initials="z" lastIdx="0" clrIdx="241"/>
  <p:cmAuthor id="243" name="未知用户474" initials="未" lastIdx="0" clrIdx="242"/>
  <p:cmAuthor id="244" name="雷庭" initials="雷" lastIdx="0" clrIdx="243"/>
  <p:cmAuthor id="245" name="未知用户475" initials="未" lastIdx="0" clrIdx="244"/>
  <p:cmAuthor id="246" name="未知用户10" initials="未" lastIdx="0" clrIdx="245"/>
  <p:cmAuthor id="247" name="未知用户476" initials="未" lastIdx="0" clrIdx="246"/>
  <p:cmAuthor id="248" name="wpp" initials="w" lastIdx="0" clrIdx="247"/>
  <p:cmAuthor id="249" name="未知用户459" initials="未" lastIdx="0" clrIdx="248"/>
  <p:cmAuthor id="250" name="asuse" initials="a" lastIdx="0" clrIdx="249"/>
  <p:cmAuthor id="251" name="未知用户489" initials="未" lastIdx="0" clrIdx="250"/>
  <p:cmAuthor id="252" name="lin lin" initials="l" lastIdx="0" clrIdx="251"/>
  <p:cmAuthor id="253" name="未知用户488" initials="未" lastIdx="0" clrIdx="252"/>
  <p:cmAuthor id="254" name="nieyp" initials="n" lastIdx="0" clrIdx="253"/>
  <p:cmAuthor id="255" name="未知用户490" initials="未" lastIdx="0" clrIdx="254"/>
  <p:cmAuthor id="256" name="未知用户16" initials="未" lastIdx="0" clrIdx="255"/>
  <p:cmAuthor id="257" name="未知用户477" initials="未" lastIdx="0" clrIdx="256"/>
  <p:cmAuthor id="258" name="China" initials="C" lastIdx="0" clrIdx="257"/>
  <p:cmAuthor id="259" name="未知用户478" initials="未" lastIdx="0" clrIdx="258"/>
  <p:cmAuthor id="260" name="AbuSina" initials="A" lastIdx="0" clrIdx="259"/>
  <p:cmAuthor id="261" name="未知用户479" initials="未" lastIdx="0" clrIdx="260"/>
  <p:cmAuthor id="262" name="zhengwen" initials="z" lastIdx="0" clrIdx="261"/>
  <p:cmAuthor id="263" name="未知用户480" initials="未" lastIdx="0" clrIdx="262"/>
  <p:cmAuthor id="264" name="Wanwei Liang" initials="W" lastIdx="0" clrIdx="263"/>
  <p:cmAuthor id="265" name="未知用户481" initials="未" lastIdx="0" clrIdx="264"/>
  <p:cmAuthor id="266" name="chinalife" initials="c" lastIdx="0" clrIdx="265"/>
  <p:cmAuthor id="267" name="未知用户482" initials="未" lastIdx="0" clrIdx="266"/>
  <p:cmAuthor id="268" name="刘莹" initials="刘" lastIdx="0" clrIdx="267"/>
  <p:cmAuthor id="269" name="未知用户483" initials="未" lastIdx="0" clrIdx="268"/>
  <p:cmAuthor id="270" name="彭凯" initials="彭" lastIdx="0" clrIdx="269"/>
  <p:cmAuthor id="271" name="未知用户484" initials="未" lastIdx="0" clrIdx="270"/>
  <p:cmAuthor id="272" name="Sky.Wang" initials="S" lastIdx="0" clrIdx="271"/>
  <p:cmAuthor id="273" name="未知用户485" initials="未" lastIdx="0" clrIdx="272"/>
  <p:cmAuthor id="274" name="黄元" initials="黄" lastIdx="0" clrIdx="273"/>
  <p:cmAuthor id="275" name="未知用户486" initials="未" lastIdx="0" clrIdx="274"/>
  <p:cmAuthor id="276" name="总公司培训部" initials="总" lastIdx="0" clrIdx="275"/>
  <p:cmAuthor id="277" name="未知用户452" initials="未" lastIdx="0" clrIdx="276"/>
  <p:cmAuthor id="278" name="sunxp002" initials="s" lastIdx="0" clrIdx="277"/>
  <p:cmAuthor id="279" name="未知用户456" initials="未" lastIdx="0" clrIdx="278"/>
  <p:cmAuthor id="280" name="杨姗" initials="杨" lastIdx="0" clrIdx="279"/>
  <p:cmAuthor id="281" name="未知用户464" initials="未" lastIdx="0" clrIdx="280"/>
  <p:cmAuthor id="282" name="未知用户15" initials="未" lastIdx="0" clrIdx="281"/>
  <p:cmAuthor id="283" name="未知用户487" initials="未" lastIdx="0" clrIdx="282"/>
  <p:cmAuthor id="284" name="严之" initials="严" lastIdx="0" clrIdx="283"/>
  <p:cmAuthor id="285" name="seki" initials="s" lastIdx="0" clrIdx="284"/>
  <p:cmAuthor id="286" name="未知用户17" initials="未" lastIdx="0" clrIdx="285"/>
  <p:cmAuthor id="287" name="91huhang" initials="9" lastIdx="0" clrIdx="286"/>
  <p:cmAuthor id="288" name="未知用户89" initials="未" lastIdx="0" clrIdx="287"/>
  <p:cmAuthor id="289" name="未知用户90" initials="未" lastIdx="0" clrIdx="288"/>
  <p:cmAuthor id="290" name="未知用户80" initials="未" lastIdx="0" clrIdx="289"/>
  <p:cmAuthor id="291" name="ProMedican" initials="P" lastIdx="0" clrIdx="290"/>
  <p:cmAuthor id="292" name="未知用户103" initials="未" lastIdx="0" clrIdx="291"/>
  <p:cmAuthor id="293" name="未知用户104" initials="未" lastIdx="0" clrIdx="292"/>
  <p:cmAuthor id="294" name="未知用户87" initials="未" lastIdx="0" clrIdx="293"/>
  <p:cmAuthor id="295" name="未知用户47" initials="未" lastIdx="0" clrIdx="294"/>
  <p:cmAuthor id="296" name="未知用户92" initials="未" lastIdx="0" clrIdx="295"/>
  <p:cmAuthor id="297" name="刘浩" initials="刘" lastIdx="0" clrIdx="296"/>
  <p:cmAuthor id="298" name="ht guo" initials="h" lastIdx="0" clrIdx="297"/>
  <p:cmAuthor id="299" name="Vivian Liu" initials="VL" lastIdx="0" clrIdx="298"/>
  <p:cmAuthor id="300" name="cuizijin01" initials="c" lastIdx="0" clrIdx="299"/>
  <p:cmAuthor id="301" name="程玉珍" initials="程" lastIdx="0" clrIdx="300"/>
  <p:cmAuthor id="302" name="yang" initials="y" lastIdx="0" clrIdx="301"/>
  <p:cmAuthor id="303" name="孙青川" initials="孙" lastIdx="0" clrIdx="302"/>
  <p:cmAuthor id="304" name="孙 澍" initials="孙" lastIdx="0" clrIdx="303"/>
  <p:cmAuthor id="305" name="未知用户52" initials="未" lastIdx="0" clrIdx="304"/>
  <p:cmAuthor id="306" name="未知用户85" initials="未" lastIdx="0" clrIdx="305"/>
  <p:cmAuthor id="307" name="Windows" initials="W" lastIdx="0" clrIdx="306"/>
  <p:cmAuthor id="308" name="松 李" initials="松" lastIdx="0" clrIdx="307"/>
  <p:cmAuthor id="309" name="b1487" initials="b" lastIdx="0" clrIdx="308"/>
  <p:cmAuthor id="310" name="郭书含" initials="郭" lastIdx="0" clrIdx="309"/>
  <p:cmAuthor id="311" name="sivaram" initials="s" lastIdx="0" clrIdx="310"/>
  <p:cmAuthor id="312" name="пользователь Microsoft Office" initials="п" lastIdx="0" clrIdx="311"/>
  <p:cmAuthor id="313" name="刘淼" initials="刘" lastIdx="0" clrIdx="312"/>
  <p:cmAuthor id="314" name="Office 365" initials="O" lastIdx="0" clrIdx="313"/>
  <p:cmAuthor id="315" name="1716266060@qq.com" initials="1" lastIdx="0" clrIdx="314"/>
  <p:cmAuthor id="316" name="程学春 cxc" initials="程" lastIdx="0" clrIdx="315"/>
  <p:cmAuthor id="317" name="chenli8" initials="c" lastIdx="0" clrIdx="316"/>
  <p:cmAuthor id="318" name="448097321@qq.com" initials="4" lastIdx="0" clrIdx="317"/>
  <p:cmAuthor id="319" name="zhumin1" initials="z" lastIdx="0" clrIdx="318"/>
  <p:cmAuthor id="320" name="FS" initials="F" lastIdx="0" clrIdx="319"/>
  <p:cmAuthor id="321" name="Temp" initials="T" lastIdx="0" clrIdx="320"/>
  <p:cmAuthor id="322" name="刘岸亮" initials="刘" lastIdx="0" clrIdx="321"/>
  <p:cmAuthor id="323" name="雍中婧" initials="雍" lastIdx="0" clrIdx="322"/>
  <p:cmAuthor id="324" name="任斐" initials="任" lastIdx="0" clrIdx="323"/>
  <p:cmAuthor id="325" name="未知用户33" initials="未" lastIdx="0" clrIdx="324"/>
  <p:cmAuthor id="326" name="未知用户34" initials="未" lastIdx="0" clrIdx="325"/>
  <p:cmAuthor id="327" name="未知用户25" initials="未" lastIdx="0" clrIdx="326"/>
  <p:cmAuthor id="328" name="未知用户26" initials="未" lastIdx="0" clrIdx="327"/>
  <p:cmAuthor id="329" name="未知用户48" initials="未" lastIdx="0" clrIdx="328"/>
  <p:cmAuthor id="330" name="未知用户27" initials="未" lastIdx="0" clrIdx="329"/>
  <p:cmAuthor id="331" name="未知用户28" initials="未" lastIdx="0" clrIdx="330"/>
  <p:cmAuthor id="332" name="未知用户29" initials="未" lastIdx="0" clrIdx="331"/>
  <p:cmAuthor id="333" name="未知用户30" initials="未" lastIdx="0" clrIdx="332"/>
  <p:cmAuthor id="334" name="未知用户31" initials="未" lastIdx="0" clrIdx="333"/>
  <p:cmAuthor id="335" name="未知用户35" initials="未" lastIdx="0" clrIdx="334"/>
  <p:cmAuthor id="336" name="未知用户39" initials="未" lastIdx="0" clrIdx="335"/>
  <p:cmAuthor id="337" name="未知用户40" initials="未" lastIdx="0" clrIdx="336"/>
  <p:cmAuthor id="338" name="未知用户41" initials="未" lastIdx="0" clrIdx="337"/>
  <p:cmAuthor id="339" name="未知用户43" initials="未" lastIdx="0" clrIdx="338"/>
  <p:cmAuthor id="340" name="未知用户44" initials="未" lastIdx="0" clrIdx="339"/>
  <p:cmAuthor id="341" name="未知用户45" initials="未" lastIdx="0" clrIdx="340"/>
  <p:cmAuthor id="342" name="王雅静" initials="王" lastIdx="0" clrIdx="341"/>
  <p:cmAuthor id="343" name="sun frank" initials="s" lastIdx="0" clrIdx="342"/>
  <p:cmAuthor id="344" name="zhao wei" initials="z" lastIdx="0" clrIdx="343"/>
  <p:cmAuthor id="345" name="徐 伟钦" initials="徐" lastIdx="0" clrIdx="344"/>
  <p:cmAuthor id="346" name="韩冰" initials="韩" lastIdx="0" clrIdx="345"/>
  <p:cmAuthor id="347" name="李昕玫" initials="李" lastIdx="0" clrIdx="346"/>
  <p:cmAuthor id="348" name="lianxing liao" initials="l" lastIdx="0" clrIdx="347"/>
  <p:cmAuthor id="349" name="未知用户" initials="未" lastIdx="0" clrIdx="348"/>
  <p:cmAuthor id="350" name="yangysh" initials="y" lastIdx="0" clrIdx="349"/>
  <p:cmAuthor id="351" name="未知用户46" initials="未" lastIdx="0" clrIdx="350"/>
  <p:cmAuthor id="352" name="JAMES 杨" initials="J" lastIdx="0" clrIdx="351"/>
  <p:cmAuthor id="353" name="闫志深" initials="闫" lastIdx="0" clrIdx="352"/>
  <p:cmAuthor id="354" name="梁潇-lhq" initials="梁" lastIdx="0" clrIdx="353"/>
  <p:cmAuthor id="355" name="未知用户21" initials="未" lastIdx="0" clrIdx="354"/>
  <p:cmAuthor id="356" name="未知用户22" initials="未" lastIdx="0" clrIdx="355"/>
  <p:cmAuthor id="357" name="未知用户18" initials="未" lastIdx="0" clrIdx="356"/>
  <p:cmAuthor id="358" name="2819264246@qq.com" initials="2" lastIdx="0" clrIdx="357"/>
  <p:cmAuthor id="359" name="Poseidon" initials="P" lastIdx="0" clrIdx="358"/>
  <p:cmAuthor id="360" name="ZZC" initials="Z" lastIdx="0" clrIdx="359"/>
  <p:cmAuthor id="361" name="李晨曦" initials="李" lastIdx="0" clrIdx="360"/>
  <p:cmAuthor id="362" name="Bonan Qi" initials="B" lastIdx="0" clrIdx="361"/>
  <p:cmAuthor id="363" name="yaoxiaojun" initials="y" lastIdx="0" clrIdx="362"/>
  <p:cmAuthor id="364" name="朱雪松" initials="朱" lastIdx="0" clrIdx="363"/>
  <p:cmAuthor id="365" name="周涛" initials="周" lastIdx="0" clrIdx="364"/>
  <p:cmAuthor id="366" name="张洲萌" initials="张" lastIdx="0" clrIdx="365"/>
  <p:cmAuthor id="367" name="Vagun Vagun" initials="V" lastIdx="0" clrIdx="366"/>
  <p:cmAuthor id="368" name="李秋静" initials="李" lastIdx="0" clrIdx="367"/>
  <p:cmAuthor id="369" name="陈林" initials="陈" lastIdx="0" clrIdx="368"/>
  <p:cmAuthor id="370" name="Author" initials="A" lastIdx="0" clrIdx="369"/>
  <p:cmAuthor id="371" name="张梦莞" initials="张" lastIdx="0" clrIdx="370"/>
  <p:cmAuthor id="372" name="程诗媛" initials="程" lastIdx="0" clrIdx="371"/>
  <p:cmAuthor id="373" name="未知用户36" initials="未" lastIdx="0" clrIdx="372"/>
  <p:cmAuthor id="374" name="未知用户148" initials="未" lastIdx="0" clrIdx="373"/>
  <p:cmAuthor id="375" name="未知用户163" initials="未" lastIdx="0" clrIdx="374"/>
  <p:cmAuthor id="376" name="未知用户151" initials="未" lastIdx="0" clrIdx="375"/>
  <p:cmAuthor id="377" name="未知用户152" initials="未" lastIdx="0" clrIdx="376"/>
  <p:cmAuthor id="378" name="未知用户164" initials="未" lastIdx="0" clrIdx="377"/>
  <p:cmAuthor id="379" name="未知用户153" initials="未" lastIdx="0" clrIdx="378"/>
  <p:cmAuthor id="380" name="未知用户154" initials="未" lastIdx="0" clrIdx="379"/>
  <p:cmAuthor id="381" name="未知用户155" initials="未" lastIdx="0" clrIdx="380"/>
  <p:cmAuthor id="382" name="未知用户156" initials="未" lastIdx="0" clrIdx="381"/>
  <p:cmAuthor id="383" name="未知用户157" initials="未" lastIdx="0" clrIdx="382"/>
  <p:cmAuthor id="384" name="未知用户158" initials="未" lastIdx="0" clrIdx="383"/>
  <p:cmAuthor id="385" name="未知用户159" initials="未" lastIdx="0" clrIdx="384"/>
  <p:cmAuthor id="386" name="未知用户160" initials="未" lastIdx="0" clrIdx="385"/>
  <p:cmAuthor id="387" name="未知用户161" initials="未" lastIdx="0" clrIdx="386"/>
  <p:cmAuthor id="388" name="未知用户162" initials="未" lastIdx="0" clrIdx="387"/>
  <p:cmAuthor id="389" name="未知用户149" initials="未" lastIdx="0" clrIdx="388"/>
  <p:cmAuthor id="390" name="未知用户146" initials="未" lastIdx="0" clrIdx="389"/>
  <p:cmAuthor id="391" name="未知用户147" initials="未" lastIdx="0" clrIdx="390"/>
  <p:cmAuthor id="392" name="未知用户37" initials="未" lastIdx="0" clrIdx="391"/>
  <p:cmAuthor id="393" name="未知用户23" initials="未" lastIdx="0" clrIdx="392"/>
  <p:cmAuthor id="394" name="未知用户19" initials="未" lastIdx="0" clrIdx="393"/>
  <p:cmAuthor id="395" name="刘仕俭" initials="刘" lastIdx="0" clrIdx="394"/>
  <p:cmAuthor id="396" name="Changing Zhuang" initials="C" lastIdx="0" clrIdx="395"/>
  <p:cmAuthor id="397" name="未知用户177" initials="未" lastIdx="0" clrIdx="396"/>
  <p:cmAuthor id="398" name="未知用户178" initials="未" lastIdx="0" clrIdx="397"/>
  <p:cmAuthor id="399" name="未知用户179" initials="未" lastIdx="0" clrIdx="398"/>
  <p:cmAuthor id="400" name="未知用户180" initials="未" lastIdx="0" clrIdx="399"/>
  <p:cmAuthor id="401" name="未知用户181" initials="未" lastIdx="0" clrIdx="400"/>
  <p:cmAuthor id="402" name="未知用户182" initials="未" lastIdx="0" clrIdx="401"/>
  <p:cmAuthor id="403" name="未知用户183" initials="未" lastIdx="0" clrIdx="402"/>
  <p:cmAuthor id="404" name="未知用户184" initials="未" lastIdx="0" clrIdx="403"/>
  <p:cmAuthor id="405" name="未知用户187" initials="未" lastIdx="0" clrIdx="404"/>
  <p:cmAuthor id="406" name="未知用户185" initials="未" lastIdx="0" clrIdx="405"/>
  <p:cmAuthor id="407" name="未知用户186" initials="未" lastIdx="0" clrIdx="406"/>
  <p:cmAuthor id="408" name="哒哒 熊猫" initials="哒" lastIdx="0" clrIdx="407"/>
  <p:cmAuthor id="409" name="Yun-Ting Tseng" initials="Y" lastIdx="0" clrIdx="408"/>
  <p:cmAuthor id="410" name="Miss 豆" initials="M" lastIdx="0" clrIdx="409"/>
  <p:cmAuthor id="411" name="G" initials="G" lastIdx="0" clrIdx="410"/>
  <p:cmAuthor id="412" name="未知用户108" initials="未" lastIdx="0" clrIdx="411"/>
  <p:cmAuthor id="413" name="未知用户72" initials="未" lastIdx="0" clrIdx="412"/>
  <p:cmAuthor id="414" name="未知用户73" initials="未" lastIdx="0" clrIdx="413"/>
  <p:cmAuthor id="415" name="未知用户74" initials="未" lastIdx="0" clrIdx="414"/>
  <p:cmAuthor id="416" name="未知用户110" initials="未" lastIdx="0" clrIdx="415"/>
  <p:cmAuthor id="417" name="未知用户77" initials="未" lastIdx="0" clrIdx="416"/>
  <p:cmAuthor id="418" name="86139" initials="8" lastIdx="0" clrIdx="417"/>
  <p:cmAuthor id="419" name="朴鹏-lhq" initials="朴" lastIdx="0" clrIdx="418"/>
  <p:cmAuthor id="420" name="吕 阔" initials="吕" lastIdx="0" clrIdx="419"/>
  <p:cmAuthor id="421" name="ozg106" initials="o" lastIdx="0" clrIdx="420"/>
  <p:cmAuthor id="422" name="冰箱" initials="冰" lastIdx="0" clrIdx="421"/>
  <p:cmAuthor id="423" name="lixun" initials="l" lastIdx="0" clrIdx="422"/>
  <p:cmAuthor id="424" name="Isabella" initials="I" lastIdx="0" clrIdx="423"/>
  <p:cmAuthor id="425" name="倚海听风" initials="倚" lastIdx="0" clrIdx="424"/>
  <p:cmAuthor id="426" name="CodonMedical" initials="C" lastIdx="0" clrIdx="425"/>
  <p:cmAuthor id="427" name="Yvonne Lin" initials="Y" lastIdx="0" clrIdx="426"/>
  <p:cmAuthor id="428" name="Gallivan, John-Paul {MDAO~Basel}" initials="G" lastIdx="0" clrIdx="427"/>
  <p:cmAuthor id="429" name="Helms, Hans-Joachim {MDBA~Basel}" initials="H" lastIdx="0" clrIdx="428"/>
  <p:cmAuthor id="430" name="Codon Medical" initials="C" lastIdx="0" clrIdx="429"/>
  <p:cmAuthor id="431" name="Petersen, Jenny {MDBD~South San Francisco}" initials="P" lastIdx="0" clrIdx="430"/>
  <p:cmAuthor id="432" name="刘风香" initials="刘" lastIdx="0" clrIdx="431"/>
  <p:cmAuthor id="433" name="feng wei" initials="f" lastIdx="0" clrIdx="432"/>
  <p:cmAuthor id="434" name="Meredith Kalish" initials="M" lastIdx="0" clrIdx="433"/>
  <p:cmAuthor id="435" name="Mary Beattie" initials="M" lastIdx="0" clrIdx="434"/>
  <p:cmAuthor id="436" name="Melanie Smitt" initials="M" lastIdx="0" clrIdx="435"/>
  <p:cmAuthor id="437" name="Andrea Michels" initials="A" lastIdx="0" clrIdx="436"/>
  <p:cmAuthor id="438" name="Daniel Clyde (HI)" initials="D" lastIdx="0" clrIdx="437"/>
  <p:cmAuthor id="439" name="Fitzpatrick, Nicole {MGAO~Basel}" initials="F" lastIdx="0" clrIdx="438"/>
  <p:cmAuthor id="440" name="Kate Rijnen" initials="K" lastIdx="0" clrIdx="439"/>
  <p:cmAuthor id="441" name="Mark McGregor (HI)" initials="M" lastIdx="0" clrIdx="440"/>
  <p:cmAuthor id="442" name="Machackova, Zuzana {MDAO~Basel}" initials="M" lastIdx="0" clrIdx="441"/>
  <p:cmAuthor id="443" name="Franca, Ryan {MDAO~Basel}" initials="F" lastIdx="0" clrIdx="442"/>
  <p:cmAuthor id="444" name="Bart Baranowski (HI)" initials="B" lastIdx="0" clrIdx="443"/>
  <p:cmAuthor id="445" name="Helen Keyworth (HI)" initials="H" lastIdx="0" clrIdx="444"/>
  <p:cmAuthor id="446" name="Louise Adamson (HI)" initials="L" lastIdx="0" clrIdx="445"/>
  <p:cmAuthor id="447" name="Andrew Moss (HI)" initials="A" lastIdx="0" clrIdx="446"/>
  <p:cmAuthor id="448" name="David Morgan (HI)" initials="D" lastIdx="0" clrIdx="447"/>
  <p:cmAuthor id="449" name="Kate Sillitoe (HI)" initials="K" lastIdx="0" clrIdx="448"/>
  <p:cmAuthor id="450" name="孟轩君" initials="孟" lastIdx="0" clrIdx="449"/>
  <p:cmAuthor id="451" name="hpguan" initials="h" lastIdx="0" clrIdx="450"/>
  <p:cmAuthor id="452" name="miaott" initials="m" lastIdx="0" clrIdx="451"/>
  <p:cmAuthor id="453" name="zhaoby01" initials="z" lastIdx="0" clrIdx="452"/>
  <p:cmAuthor id="454" name="Lydia" initials="L" lastIdx="0" clrIdx="453"/>
  <p:cmAuthor id="455" name="fengyuan03" initials="f" lastIdx="0" clrIdx="454"/>
  <p:cmAuthor id="456" name="古二蛋" initials="古" lastIdx="0" clrIdx="455"/>
  <p:cmAuthor id="457" name="xusha" initials="x" lastIdx="0" clrIdx="456"/>
  <p:cmAuthor id="458" name="李 东科" initials="李" lastIdx="0" clrIdx="457"/>
  <p:cmAuthor id="459" name="甘源" initials="甘" lastIdx="0" clrIdx="458"/>
  <p:cmAuthor id="460" name="何富军" initials="何" lastIdx="0" clrIdx="459"/>
  <p:cmAuthor id="461" name="闫秀丽" initials="闫" lastIdx="0" clrIdx="460"/>
  <p:cmAuthor id="462" name="fafa" initials="f" lastIdx="0" clrIdx="461"/>
  <p:cmAuthor id="463" name="qatr130" initials="q" lastIdx="0" clrIdx="462"/>
  <p:cmAuthor id="464" name="袁正海" initials="袁" lastIdx="0" clrIdx="463"/>
  <p:cmAuthor id="465" name="未知用户84" initials="未" lastIdx="0" clrIdx="464"/>
  <p:cmAuthor id="466" name="未知用户88" initials="未" lastIdx="0" clrIdx="465"/>
  <p:cmAuthor id="467" name="未知用户93" initials="未" lastIdx="0" clrIdx="466"/>
  <p:cmAuthor id="468" name="未知用户94" initials="未" lastIdx="0" clrIdx="467"/>
  <p:cmAuthor id="469" name="未知用户95" initials="未" lastIdx="0" clrIdx="468"/>
  <p:cmAuthor id="470" name="未知用户96" initials="未" lastIdx="0" clrIdx="469"/>
  <p:cmAuthor id="471" name="未知用户99" initials="未" lastIdx="0" clrIdx="470"/>
  <p:cmAuthor id="472" name="橙子" initials="橙" lastIdx="0" clrIdx="471"/>
  <p:cmAuthor id="473" name="加 林" initials="加" lastIdx="0" clrIdx="472"/>
  <p:cmAuthor id="474" name="wenle369@sina.com" initials="w" lastIdx="0" clrIdx="473"/>
  <p:cmAuthor id="475" name="未知用户418" initials="未" lastIdx="0" clrIdx="474"/>
  <p:cmAuthor id="476" name="未知用户271" initials="未" lastIdx="0" clrIdx="475"/>
  <p:cmAuthor id="477" name="think" initials="t" lastIdx="0" clrIdx="476"/>
  <p:cmAuthor id="478" name="过 去" initials="过" lastIdx="0" clrIdx="477"/>
  <p:cmAuthor id="479" name="ChinaUser" initials="C" lastIdx="0" clrIdx="478"/>
  <p:cmAuthor id="480" name="未知用户75" initials="未" lastIdx="0" clrIdx="479"/>
  <p:cmAuthor id="481" name="未知用户76" initials="未" lastIdx="0" clrIdx="480"/>
  <p:cmAuthor id="482" name="linkplus" initials="l" lastIdx="0" clrIdx="481"/>
  <p:cmAuthor id="483" name="未知用户118" initials="未" lastIdx="0" clrIdx="482"/>
  <p:cmAuthor id="484" name="未知用户119" initials="未" lastIdx="0" clrIdx="483"/>
  <p:cmAuthor id="485" name="未知用户120" initials="未" lastIdx="0" clrIdx="484"/>
  <p:cmAuthor id="486" name="未知用户121" initials="未" lastIdx="0" clrIdx="485"/>
  <p:cmAuthor id="487" name="未知用户122" initials="未" lastIdx="0" clrIdx="486"/>
  <p:cmAuthor id="488" name="未知用户123" initials="未" lastIdx="0" clrIdx="487"/>
  <p:cmAuthor id="489" name="未知用户124" initials="未" lastIdx="0" clrIdx="488"/>
  <p:cmAuthor id="490" name="未知用户125" initials="未" lastIdx="0" clrIdx="489"/>
  <p:cmAuthor id="491" name="未知用户126" initials="未" lastIdx="0" clrIdx="490"/>
  <p:cmAuthor id="492" name="未知用户127" initials="未" lastIdx="0" clrIdx="491"/>
  <p:cmAuthor id="493" name="未知用户128" initials="未" lastIdx="0" clrIdx="492"/>
  <p:cmAuthor id="494" name="未知用户129" initials="未" lastIdx="0" clrIdx="493"/>
  <p:cmAuthor id="495" name="未知用户130" initials="未" lastIdx="0" clrIdx="494"/>
  <p:cmAuthor id="496" name="未知用户131" initials="未" lastIdx="0" clrIdx="495"/>
  <p:cmAuthor id="497" name="未知用户132" initials="未" lastIdx="0" clrIdx="496"/>
  <p:cmAuthor id="498" name="未知用户133" initials="未" lastIdx="0" clrIdx="497"/>
  <p:cmAuthor id="499" name="未知用户134" initials="未" lastIdx="0" clrIdx="498"/>
  <p:cmAuthor id="500" name="未知用户135" initials="未" lastIdx="0" clrIdx="499"/>
  <p:cmAuthor id="501" name="未知用户136" initials="未" lastIdx="0" clrIdx="500"/>
  <p:cmAuthor id="502" name="未知用户137" initials="未" lastIdx="0" clrIdx="501"/>
  <p:cmAuthor id="503" name="未知用户138" initials="未" lastIdx="0" clrIdx="502"/>
  <p:cmAuthor id="504" name="未知用户141" initials="未" lastIdx="0" clrIdx="503"/>
  <p:cmAuthor id="505" name="未知用户142" initials="未" lastIdx="0" clrIdx="504"/>
  <p:cmAuthor id="506" name="未知用户143" initials="未" lastIdx="0" clrIdx="505"/>
  <p:cmAuthor id="507" name="未知用户144" initials="未" lastIdx="0" clrIdx="506"/>
  <p:cmAuthor id="508" name="未知用户145" initials="未" lastIdx="0" clrIdx="507"/>
  <p:cmAuthor id="509" name="未知用户114" initials="未" lastIdx="0" clrIdx="508"/>
  <p:cmAuthor id="510" name="未知用户115" initials="未" lastIdx="0" clrIdx="509"/>
  <p:cmAuthor id="511" name="未知用户116" initials="未" lastIdx="0" clrIdx="510"/>
  <p:cmAuthor id="512" name="未知用户117" initials="未" lastIdx="0" clrIdx="511"/>
  <p:cmAuthor id="513" name="未知用户139" initials="未" lastIdx="0" clrIdx="512"/>
  <p:cmAuthor id="514" name="未知用户188" initials="未" lastIdx="0" clrIdx="513"/>
  <p:cmAuthor id="515" name="未知用户189" initials="未" lastIdx="0" clrIdx="514"/>
  <p:cmAuthor id="516" name="未知用户165" initials="未" lastIdx="0" clrIdx="515"/>
  <p:cmAuthor id="517" name="未知用户166" initials="未" lastIdx="0" clrIdx="516"/>
  <p:cmAuthor id="518" name="未知用户167" initials="未" lastIdx="0" clrIdx="517"/>
  <p:cmAuthor id="519" name="未知用户168" initials="未" lastIdx="0" clrIdx="518"/>
  <p:cmAuthor id="520" name="未知用户169" initials="未" lastIdx="0" clrIdx="519"/>
  <p:cmAuthor id="521" name="未知用户170" initials="未" lastIdx="0" clrIdx="520"/>
  <p:cmAuthor id="522" name="未知用户171" initials="未" lastIdx="0" clrIdx="521"/>
  <p:cmAuthor id="523" name="未知用户172" initials="未" lastIdx="0" clrIdx="522"/>
  <p:cmAuthor id="524" name="未知用户173" initials="未" lastIdx="0" clrIdx="523"/>
  <p:cmAuthor id="525" name="未知用户174" initials="未" lastIdx="0" clrIdx="524"/>
  <p:cmAuthor id="526" name="未知用户175" initials="未" lastIdx="0" clrIdx="525"/>
  <p:cmAuthor id="527" name="未知用户176" initials="未" lastIdx="0" clrIdx="526"/>
  <p:cmAuthor id="528" name="未知用户68" initials="未" lastIdx="0" clrIdx="527"/>
  <p:cmAuthor id="529" name="未知用户65" initials="未" lastIdx="0" clrIdx="528"/>
  <p:cmAuthor id="530" name="alen" initials="a" lastIdx="0" clrIdx="529"/>
  <p:cmAuthor id="531" name="USER" initials="U" lastIdx="0" clrIdx="530"/>
  <p:cmAuthor id="532" name="王 一鸣" initials="王" lastIdx="0" clrIdx="531"/>
  <p:cmAuthor id="533" name="Well Li" initials="W" lastIdx="0" clrIdx="532"/>
  <p:cmAuthor id="534" name="任俊宣" initials="任" lastIdx="0" clrIdx="533"/>
  <p:cmAuthor id="535" name="未知用户198" initials="未" lastIdx="0" clrIdx="534"/>
  <p:cmAuthor id="536" name="未知用户150" initials="未" lastIdx="0" clrIdx="535"/>
  <p:cmAuthor id="537" name="未知用户220" initials="未" lastIdx="0" clrIdx="536"/>
  <p:cmAuthor id="538" name="未知用户221" initials="未" lastIdx="0" clrIdx="537"/>
  <p:cmAuthor id="539" name="未知用户199" initials="未" lastIdx="0" clrIdx="538"/>
  <p:cmAuthor id="540" name="未知用户200" initials="未" lastIdx="0" clrIdx="539"/>
  <p:cmAuthor id="541" name="未知用户201" initials="未" lastIdx="0" clrIdx="540"/>
  <p:cmAuthor id="542" name="未知用户214" initials="未" lastIdx="0" clrIdx="541"/>
  <p:cmAuthor id="543" name="未知用户216" initials="未" lastIdx="0" clrIdx="542"/>
  <p:cmAuthor id="544" name="未知用户202" initials="未" lastIdx="0" clrIdx="543"/>
  <p:cmAuthor id="545" name="未知用户203" initials="未" lastIdx="0" clrIdx="544"/>
  <p:cmAuthor id="546" name="未知用户204" initials="未" lastIdx="0" clrIdx="545"/>
  <p:cmAuthor id="547" name="未知用户205" initials="未" lastIdx="0" clrIdx="546"/>
  <p:cmAuthor id="548" name="未知用户206" initials="未" lastIdx="0" clrIdx="547"/>
  <p:cmAuthor id="549" name="未知用户207" initials="未" lastIdx="0" clrIdx="548"/>
  <p:cmAuthor id="550" name="未知用户208" initials="未" lastIdx="0" clrIdx="549"/>
  <p:cmAuthor id="551" name="未知用户209" initials="未" lastIdx="0" clrIdx="550"/>
  <p:cmAuthor id="552" name="未知用户210" initials="未" lastIdx="0" clrIdx="551"/>
  <p:cmAuthor id="553" name="未知用户213" initials="未" lastIdx="0" clrIdx="552"/>
  <p:cmAuthor id="554" name="未知用户211" initials="未" lastIdx="0" clrIdx="553"/>
  <p:cmAuthor id="555" name="?定义" initials="?" lastIdx="0" clrIdx="554"/>
  <p:cmAuthor id="556" name="sxp" initials="s" lastIdx="0" clrIdx="555"/>
  <p:cmAuthor id="557" name="allan" initials="a" lastIdx="0" clrIdx="556"/>
  <p:cmAuthor id="558" name="qiuzq02" initials="q" lastIdx="0" clrIdx="557"/>
  <p:cmAuthor id="559" name="mawei19" initials="m" lastIdx="0" clrIdx="558"/>
  <p:cmAuthor id="560" name="李红钢" initials="李" lastIdx="0" clrIdx="559"/>
  <p:cmAuthor id="561" name="McGlasson, Louise" initials="M" lastIdx="0" clrIdx="560"/>
  <p:cmAuthor id="562" name="未知用户197" initials="未" lastIdx="0" clrIdx="561"/>
  <p:cmAuthor id="563" name="未知用户337" initials="未" lastIdx="0" clrIdx="562"/>
  <p:cmAuthor id="564" name="未知用户336" initials="未" lastIdx="0" clrIdx="563"/>
  <p:cmAuthor id="565" name="未知用户318" initials="未" lastIdx="0" clrIdx="564"/>
  <p:cmAuthor id="566" name="未知用户320" initials="未" lastIdx="0" clrIdx="565"/>
  <p:cmAuthor id="567" name="未知用户322" initials="未" lastIdx="0" clrIdx="566"/>
  <p:cmAuthor id="568" name="未知用户323" initials="未" lastIdx="0" clrIdx="567"/>
  <p:cmAuthor id="569" name="未知用户287" initials="未" lastIdx="0" clrIdx="568"/>
  <p:cmAuthor id="570" name="未知用户324" initials="未" lastIdx="0" clrIdx="569"/>
  <p:cmAuthor id="571" name="未知用户325" initials="未" lastIdx="0" clrIdx="570"/>
  <p:cmAuthor id="572" name="未知用户290" initials="未" lastIdx="0" clrIdx="571"/>
  <p:cmAuthor id="573" name="未知用户291" initials="未" lastIdx="0" clrIdx="572"/>
  <p:cmAuthor id="574" name="未知用户292" initials="未" lastIdx="0" clrIdx="573"/>
  <p:cmAuthor id="575" name="未知用户293" initials="未" lastIdx="0" clrIdx="574"/>
  <p:cmAuthor id="576" name="未知用户294" initials="未" lastIdx="0" clrIdx="575"/>
  <p:cmAuthor id="577" name="未知用户295" initials="未" lastIdx="0" clrIdx="576"/>
  <p:cmAuthor id="578" name="未知用户326" initials="未" lastIdx="0" clrIdx="577"/>
  <p:cmAuthor id="579" name="未知用户327" initials="未" lastIdx="0" clrIdx="578"/>
  <p:cmAuthor id="580" name="未知用户328" initials="未" lastIdx="0" clrIdx="579"/>
  <p:cmAuthor id="581" name="未知用户299" initials="未" lastIdx="0" clrIdx="580"/>
  <p:cmAuthor id="582" name="未知用户300" initials="未" lastIdx="0" clrIdx="581"/>
  <p:cmAuthor id="583" name="未知用户301" initials="未" lastIdx="0" clrIdx="582"/>
  <p:cmAuthor id="584" name="未知用户302" initials="未" lastIdx="0" clrIdx="583"/>
  <p:cmAuthor id="585" name="未知用户303" initials="未" lastIdx="0" clrIdx="584"/>
  <p:cmAuthor id="586" name="未知用户304" initials="未" lastIdx="0" clrIdx="585"/>
  <p:cmAuthor id="587" name="未知用户305" initials="未" lastIdx="0" clrIdx="586"/>
  <p:cmAuthor id="588" name="未知用户306" initials="未" lastIdx="0" clrIdx="587"/>
  <p:cmAuthor id="589" name="未知用户222" initials="未" lastIdx="0" clrIdx="588"/>
  <p:cmAuthor id="590" name="未知用户224" initials="未" lastIdx="0" clrIdx="589"/>
  <p:cmAuthor id="591" name="未知用户332" initials="未" lastIdx="0" clrIdx="590"/>
  <p:cmAuthor id="592" name="未知用户309" initials="未" lastIdx="0" clrIdx="591"/>
  <p:cmAuthor id="593" name="未知用户310" initials="未" lastIdx="0" clrIdx="592"/>
  <p:cmAuthor id="594" name="未知用户311" initials="未" lastIdx="0" clrIdx="593"/>
  <p:cmAuthor id="595" name="未知用户312" initials="未" lastIdx="0" clrIdx="594"/>
  <p:cmAuthor id="596" name="未知用户313" initials="未" lastIdx="0" clrIdx="595"/>
  <p:cmAuthor id="597" name="未知用户335" initials="未" lastIdx="0" clrIdx="596"/>
  <p:cmAuthor id="598" name="未知用户316" initials="未" lastIdx="0" clrIdx="597"/>
  <p:cmAuthor id="599" name="未知用户277" initials="未" lastIdx="0" clrIdx="598"/>
  <p:cmAuthor id="600" name="未知用户278" initials="未" lastIdx="0" clrIdx="599"/>
  <p:cmAuthor id="601" name="未知用户272" initials="未" lastIdx="0" clrIdx="600"/>
  <p:cmAuthor id="602" name="张静_QZZvv2Aj" initials="authorId_625078060" lastIdx="0" clrIdx="601"/>
  <p:cmAuthor id="603" name="未知用户273" initials="未" lastIdx="0" clrIdx="602"/>
  <p:cmAuthor id="604" name="未知用户279" initials="未" lastIdx="0" clrIdx="603"/>
  <p:cmAuthor id="605" name="未知用户233" initials="未" lastIdx="0" clrIdx="604"/>
  <p:cmAuthor id="606" name="未知用户229" initials="未" lastIdx="0" clrIdx="605"/>
  <p:cmAuthor id="607" name="未知用户234" initials="未" lastIdx="0" clrIdx="606"/>
  <p:cmAuthor id="608" name="未知用户274" initials="未" lastIdx="0" clrIdx="607"/>
  <p:cmAuthor id="609" name="未知用户236" initials="未" lastIdx="0" clrIdx="608"/>
  <p:cmAuthor id="610" name="未知用户280" initials="未" lastIdx="0" clrIdx="609"/>
  <p:cmAuthor id="611" name="未知用户238" initials="未" lastIdx="0" clrIdx="610"/>
  <p:cmAuthor id="612" name="未知用户239" initials="未" lastIdx="0" clrIdx="611"/>
  <p:cmAuthor id="613" name="未知用户240" initials="未" lastIdx="0" clrIdx="612"/>
  <p:cmAuthor id="614" name="未知用户241" initials="未" lastIdx="0" clrIdx="613"/>
  <p:cmAuthor id="615" name="未知用户242" initials="未" lastIdx="0" clrIdx="614"/>
  <p:cmAuthor id="616" name="未知用户243" initials="未" lastIdx="0" clrIdx="615"/>
  <p:cmAuthor id="617" name="未知用户244" initials="未" lastIdx="0" clrIdx="616"/>
  <p:cmAuthor id="618" name="未知用户245" initials="未" lastIdx="0" clrIdx="617"/>
  <p:cmAuthor id="619" name="未知用户246" initials="未" lastIdx="0" clrIdx="618"/>
  <p:cmAuthor id="620" name="未知用户247" initials="未" lastIdx="0" clrIdx="619"/>
  <p:cmAuthor id="621" name="未知用户248" initials="未" lastIdx="0" clrIdx="620"/>
  <p:cmAuthor id="622" name="未知用户249" initials="未" lastIdx="0" clrIdx="621"/>
  <p:cmAuthor id="623" name="未知用户250" initials="未" lastIdx="0" clrIdx="622"/>
  <p:cmAuthor id="624" name="未知用户251" initials="未" lastIdx="0" clrIdx="623"/>
  <p:cmAuthor id="625" name="未知用户252" initials="未" lastIdx="0" clrIdx="624"/>
  <p:cmAuthor id="626" name="未知用户253" initials="未" lastIdx="0" clrIdx="625"/>
  <p:cmAuthor id="627" name="未知用户254" initials="未" lastIdx="0" clrIdx="626"/>
  <p:cmAuthor id="628" name="未知用户255" initials="未" lastIdx="0" clrIdx="627"/>
  <p:cmAuthor id="629" name="未知用户256" initials="未" lastIdx="0" clrIdx="628"/>
  <p:cmAuthor id="630" name="未知用户257" initials="未" lastIdx="0" clrIdx="629"/>
  <p:cmAuthor id="631" name="未知用户258" initials="未" lastIdx="0" clrIdx="630"/>
  <p:cmAuthor id="632" name="未知用户259" initials="未" lastIdx="0" clrIdx="631"/>
  <p:cmAuthor id="633" name="未知用户260" initials="未" lastIdx="0" clrIdx="632"/>
  <p:cmAuthor id="634" name="未知用户275" initials="未" lastIdx="0" clrIdx="633"/>
  <p:cmAuthor id="635" name="未知用户276" initials="未" lastIdx="0" clrIdx="634"/>
  <p:cmAuthor id="636" name="未知用户263" initials="未" lastIdx="0" clrIdx="635"/>
  <p:cmAuthor id="637" name="未知用户264" initials="未" lastIdx="0" clrIdx="636"/>
  <p:cmAuthor id="638" name="未知用户265" initials="未" lastIdx="0" clrIdx="637"/>
  <p:cmAuthor id="639" name="未知用户266" initials="未" lastIdx="0" clrIdx="638"/>
  <p:cmAuthor id="640" name="未知用户267" initials="未" lastIdx="0" clrIdx="639"/>
  <p:cmAuthor id="641" name="未知用户268" initials="未" lastIdx="0" clrIdx="640"/>
  <p:cmAuthor id="642" name="未知用户269" initials="未" lastIdx="0" clrIdx="641"/>
  <p:cmAuthor id="643" name="未知用户270" initials="未" lastIdx="0" clrIdx="642"/>
  <p:cmAuthor id="644" name="未知用户193" initials="未" lastIdx="0" clrIdx="643"/>
  <p:cmAuthor id="645" name="未知用户195" initials="未" lastIdx="0" clrIdx="644"/>
  <p:cmAuthor id="646" name="未知用户196" initials="未" lastIdx="0" clrIdx="645"/>
  <p:cmAuthor id="647" name="未知用户358" initials="未" lastIdx="0" clrIdx="646"/>
  <p:cmAuthor id="648" name="未知用户359" initials="未" lastIdx="0" clrIdx="647"/>
  <p:cmAuthor id="649" name="未知用户360" initials="未" lastIdx="0" clrIdx="648"/>
  <p:cmAuthor id="650" name="未知用户361" initials="未" lastIdx="0" clrIdx="649"/>
  <p:cmAuthor id="651" name="未知用户364" initials="未" lastIdx="0" clrIdx="650"/>
  <p:cmAuthor id="652" name="未知用户288" initials="未" lastIdx="0" clrIdx="651"/>
  <p:cmAuthor id="653" name="未知用户297" initials="未" lastIdx="0" clrIdx="652"/>
  <p:cmAuthor id="654" name="未知用户298" initials="未" lastIdx="0" clrIdx="653"/>
  <p:cmAuthor id="655" name="未知用户307" initials="未" lastIdx="0" clrIdx="654"/>
  <p:cmAuthor id="656" name="未知用户308" initials="未" lastIdx="0" clrIdx="655"/>
  <p:cmAuthor id="657" name="未知用户315" initials="未" lastIdx="0" clrIdx="656"/>
  <p:cmAuthor id="658" name="未知用户317" initials="未" lastIdx="0" clrIdx="657"/>
  <p:cmAuthor id="659" name="未知用户329" initials="未" lastIdx="0" clrIdx="658"/>
  <p:cmAuthor id="660" name="未知用户333" initials="未" lastIdx="0" clrIdx="659"/>
  <p:cmAuthor id="661" name="未知用户334" initials="未" lastIdx="0" clrIdx="660"/>
  <p:cmAuthor id="662" name="未知用户340" initials="未" lastIdx="0" clrIdx="661"/>
  <p:cmAuthor id="663" name="未知用户341" initials="未" lastIdx="0" clrIdx="662"/>
  <p:cmAuthor id="664" name="未知用户342" initials="未" lastIdx="0" clrIdx="663"/>
  <p:cmAuthor id="665" name="未知用户343" initials="未" lastIdx="0" clrIdx="664"/>
  <p:cmAuthor id="666" name="未知用户344" initials="未" lastIdx="0" clrIdx="665"/>
  <p:cmAuthor id="667" name="未知用户345" initials="未" lastIdx="0" clrIdx="666"/>
  <p:cmAuthor id="668" name="未知用户365" initials="未" lastIdx="0" clrIdx="667"/>
  <p:cmAuthor id="669" name="未知用户366" initials="未" lastIdx="0" clrIdx="668"/>
  <p:cmAuthor id="670" name="未知用户367" initials="未" lastIdx="0" clrIdx="669"/>
  <p:cmAuthor id="671" name="未知用户368" initials="未" lastIdx="0" clrIdx="670"/>
  <p:cmAuthor id="672" name="未知用户403" initials="未" lastIdx="0" clrIdx="671"/>
  <p:cmAuthor id="673" name="未知用户402" initials="未" lastIdx="0" clrIdx="672"/>
  <p:cmAuthor id="674" name="未知用户379" initials="未" lastIdx="0" clrIdx="673"/>
  <p:cmAuthor id="675" name="未知用户380" initials="未" lastIdx="0" clrIdx="674"/>
  <p:cmAuthor id="676" name="未知用户405" initials="未" lastIdx="0" clrIdx="675"/>
  <p:cmAuthor id="677" name="未知用户382" initials="未" lastIdx="0" clrIdx="676"/>
  <p:cmAuthor id="678" name="未知用户383" initials="未" lastIdx="0" clrIdx="677"/>
  <p:cmAuthor id="679" name="未知用户384" initials="未" lastIdx="0" clrIdx="678"/>
  <p:cmAuthor id="680" name="未知用户385" initials="未" lastIdx="0" clrIdx="679"/>
  <p:cmAuthor id="681" name="未知用户386" initials="未" lastIdx="0" clrIdx="680"/>
  <p:cmAuthor id="682" name="未知用户387" initials="未" lastIdx="0" clrIdx="681"/>
  <p:cmAuthor id="683" name="未知用户388" initials="未" lastIdx="0" clrIdx="682"/>
  <p:cmAuthor id="684" name="未知用户411" initials="未" lastIdx="0" clrIdx="683"/>
  <p:cmAuthor id="685" name="未知用户389" initials="未" lastIdx="0" clrIdx="684"/>
  <p:cmAuthor id="686" name="未知用户390" initials="未" lastIdx="0" clrIdx="685"/>
  <p:cmAuthor id="687" name="未知用户391" initials="未" lastIdx="0" clrIdx="686"/>
  <p:cmAuthor id="688" name="未知用户392" initials="未" lastIdx="0" clrIdx="687"/>
  <p:cmAuthor id="689" name="未知用户393" initials="未" lastIdx="0" clrIdx="688"/>
  <p:cmAuthor id="690" name="未知用户394" initials="未" lastIdx="0" clrIdx="689"/>
  <p:cmAuthor id="691" name="未知用户395" initials="未" lastIdx="0" clrIdx="690"/>
  <p:cmAuthor id="692" name="未知用户396" initials="未" lastIdx="0" clrIdx="691"/>
  <p:cmAuthor id="693" name="未知用户406" initials="未" lastIdx="0" clrIdx="692"/>
  <p:cmAuthor id="694" name="未知用户397" initials="未" lastIdx="0" clrIdx="693"/>
  <p:cmAuthor id="695" name="未知用户407" initials="未" lastIdx="0" clrIdx="694"/>
  <p:cmAuthor id="696" name="未知用户398" initials="未" lastIdx="0" clrIdx="695"/>
  <p:cmAuthor id="697" name="未知用户399" initials="未" lastIdx="0" clrIdx="696"/>
  <p:cmAuthor id="698" name="未知用户400" initials="未" lastIdx="0" clrIdx="697"/>
  <p:cmAuthor id="699" name="未知用户401" initials="未" lastIdx="0" clrIdx="698"/>
  <p:cmAuthor id="700" name="未知用户420" initials="未" lastIdx="0" clrIdx="699"/>
  <p:cmAuthor id="701" name="未知用户421" initials="未" lastIdx="0" clrIdx="700"/>
  <p:cmAuthor id="702" name="未知用户422" initials="未" lastIdx="0" clrIdx="701"/>
  <p:cmAuthor id="703" name="未知用户423" initials="未" lastIdx="0" clrIdx="702"/>
  <p:cmAuthor id="704" name="未知用户424" initials="未" lastIdx="0" clrIdx="703"/>
  <p:cmAuthor id="705" name="迪" initials="迪" lastIdx="0" clrIdx="704"/>
  <p:cmAuthor id="706" name="ciwei" initials="c" lastIdx="0" clrIdx="705"/>
  <p:cmAuthor id="707" name="遥星" initials="遥" lastIdx="0" clrIdx="706"/>
  <p:cmAuthor id="708" name="猫小喵" initials="猫" lastIdx="0" clrIdx="707"/>
  <p:cmAuthor id="709" name="Luo" initials="L" lastIdx="0" clrIdx="708"/>
  <p:cmAuthor id="710" name="小蜂蜜@柠檬膏" initials="小" lastIdx="0" clrIdx="709"/>
  <p:cmAuthor id="711" name="小龙哈皮" initials="小" lastIdx="0" clrIdx="710"/>
  <p:cmAuthor id="712" name="彭彭" initials="彭" lastIdx="0" clrIdx="71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8E0F2F4-AE62-4217-8AF9-90F7EA177C8F}" styleName="表样式 1 17">
    <a:wholeTbl>
      <a:tcTxStyle>
        <a:fontRef idx="none">
          <a:schemeClr val="tx1"/>
        </a:fontRef>
      </a:tcTxStyle>
      <a:tcStyle>
        <a:tcBdr>
          <a:left>
            <a:ln w="9525" cmpd="sng">
              <a:solidFill>
                <a:schemeClr val="dk1"/>
              </a:solidFill>
              <a:prstDash val="solid"/>
            </a:ln>
          </a:left>
          <a:right>
            <a:ln w="9525" cmpd="sng">
              <a:solidFill>
                <a:schemeClr val="dk1"/>
              </a:solidFill>
              <a:prstDash val="solid"/>
            </a:ln>
          </a:right>
          <a:top>
            <a:ln w="9525" cmpd="sng">
              <a:solidFill>
                <a:schemeClr val="dk1"/>
              </a:solidFill>
              <a:prstDash val="solid"/>
            </a:ln>
          </a:top>
          <a:bottom>
            <a:ln w="9525" cmpd="sng">
              <a:solidFill>
                <a:schemeClr val="dk1"/>
              </a:solidFill>
              <a:prstDash val="solid"/>
            </a:ln>
          </a:bottom>
          <a:insideH>
            <a:ln w="9525" cmpd="sng">
              <a:solidFill>
                <a:schemeClr val="dk1">
                  <a:lumMod val="40000"/>
                  <a:lumOff val="60000"/>
                </a:schemeClr>
              </a:solidFill>
              <a:prstDash val="solid"/>
            </a:ln>
          </a:insideH>
          <a:insideV>
            <a:ln w="9525" cmpd="sng">
              <a:solidFill>
                <a:schemeClr val="dk1">
                  <a:lumMod val="40000"/>
                  <a:lumOff val="60000"/>
                </a:schemeClr>
              </a:solidFill>
              <a:prstDash val="solid"/>
            </a:ln>
          </a:insideV>
        </a:tcBdr>
        <a:fill>
          <a:solidFill>
            <a:schemeClr val="bg1">
              <a:alpha val="0"/>
            </a:schemeClr>
          </a:solidFill>
        </a:fill>
      </a:tcStyle>
    </a:wholeTbl>
    <a:band2H>
      <a:tcStyle>
        <a:tcBdr/>
        <a:fill>
          <a:solidFill>
            <a:schemeClr val="dk1">
              <a:lumMod val="40000"/>
              <a:lumOff val="60000"/>
              <a:alpha val="25000"/>
            </a:schemeClr>
          </a:solidFill>
        </a:fill>
      </a:tcStyle>
    </a:band2H>
    <a:band1V>
      <a:tcStyle>
        <a:tcBdr/>
        <a:fill>
          <a:solidFill>
            <a:schemeClr val="dk1">
              <a:lumMod val="40000"/>
              <a:lumOff val="60000"/>
              <a:alpha val="25000"/>
            </a:schemeClr>
          </a:solidFill>
        </a:fill>
      </a:tcStyle>
    </a:band1V>
    <a:lastCol>
      <a:tcTxStyle b="on">
        <a:fontRef idx="none">
          <a:schemeClr val="tx1"/>
        </a:fontRef>
      </a:tcTxStyle>
      <a:tcStyle>
        <a:tcBdr>
          <a:left>
            <a:ln w="9525" cmpd="sng">
              <a:solidFill>
                <a:schemeClr val="dk1">
                  <a:lumMod val="40000"/>
                  <a:lumOff val="60000"/>
                </a:schemeClr>
              </a:solidFill>
              <a:prstDash val="solid"/>
            </a:ln>
          </a:left>
          <a:right>
            <a:ln w="9525" cmpd="sng">
              <a:solidFill>
                <a:schemeClr val="dk1"/>
              </a:solidFill>
              <a:prstDash val="solid"/>
            </a:ln>
          </a:right>
          <a:top>
            <a:ln w="9525" cmpd="sng">
              <a:solidFill>
                <a:schemeClr val="dk1"/>
              </a:solidFill>
              <a:prstDash val="solid"/>
            </a:ln>
          </a:top>
          <a:bottom>
            <a:ln w="9525" cmpd="sng">
              <a:solidFill>
                <a:schemeClr val="dk1"/>
              </a:solidFill>
              <a:prstDash val="solid"/>
            </a:ln>
          </a:bottom>
          <a:insideH>
            <a:ln w="9525" cmpd="sng">
              <a:solidFill>
                <a:schemeClr val="dk1">
                  <a:lumMod val="40000"/>
                  <a:lumOff val="60000"/>
                </a:schemeClr>
              </a:solidFill>
              <a:prstDash val="solid"/>
            </a:ln>
          </a:insideH>
          <a:insideV>
            <a:ln>
              <a:noFill/>
            </a:ln>
          </a:insideV>
        </a:tcBdr>
        <a:fill>
          <a:solidFill>
            <a:schemeClr val="dk1">
              <a:lumMod val="40000"/>
              <a:lumOff val="60000"/>
              <a:alpha val="40000"/>
            </a:schemeClr>
          </a:solidFill>
        </a:fill>
      </a:tcStyle>
    </a:lastCol>
    <a:firstCol>
      <a:tcTxStyle b="on">
        <a:fontRef idx="none">
          <a:schemeClr val="dk1"/>
        </a:fontRef>
      </a:tcTxStyle>
      <a:tcStyle>
        <a:tcBdr>
          <a:left>
            <a:ln w="9525" cmpd="sng">
              <a:solidFill>
                <a:schemeClr val="dk1"/>
              </a:solidFill>
              <a:prstDash val="solid"/>
            </a:ln>
          </a:left>
          <a:right>
            <a:ln w="9525" cmpd="sng">
              <a:solidFill>
                <a:schemeClr val="dk1">
                  <a:lumMod val="40000"/>
                  <a:lumOff val="60000"/>
                </a:schemeClr>
              </a:solidFill>
              <a:prstDash val="solid"/>
            </a:ln>
          </a:right>
          <a:top>
            <a:ln w="9525" cmpd="sng">
              <a:solidFill>
                <a:schemeClr val="dk1"/>
              </a:solidFill>
              <a:prstDash val="solid"/>
            </a:ln>
          </a:top>
          <a:bottom>
            <a:ln w="9525" cmpd="sng">
              <a:solidFill>
                <a:schemeClr val="dk1"/>
              </a:solidFill>
              <a:prstDash val="solid"/>
            </a:ln>
          </a:bottom>
          <a:insideH>
            <a:ln w="9525" cmpd="sng">
              <a:solidFill>
                <a:schemeClr val="dk1">
                  <a:lumMod val="40000"/>
                  <a:lumOff val="60000"/>
                </a:schemeClr>
              </a:solidFill>
              <a:prstDash val="solid"/>
            </a:ln>
          </a:insideH>
          <a:insideV>
            <a:ln>
              <a:noFill/>
            </a:ln>
          </a:insideV>
        </a:tcBdr>
        <a:fill>
          <a:solidFill>
            <a:schemeClr val="bg1">
              <a:alpha val="0"/>
            </a:schemeClr>
          </a:solidFill>
        </a:fill>
      </a:tcStyle>
    </a:firstCol>
    <a:lastRow>
      <a:tcTxStyle b="on">
        <a:fontRef idx="none">
          <a:schemeClr val="dk1"/>
        </a:fontRef>
      </a:tcTxStyle>
      <a:tcStyle>
        <a:tcBdr>
          <a:left>
            <a:ln w="9525" cmpd="sng">
              <a:solidFill>
                <a:schemeClr val="dk1"/>
              </a:solidFill>
              <a:prstDash val="solid"/>
            </a:ln>
          </a:left>
          <a:right>
            <a:ln w="9525" cmpd="sng">
              <a:solidFill>
                <a:schemeClr val="dk1"/>
              </a:solidFill>
              <a:prstDash val="solid"/>
            </a:ln>
          </a:right>
          <a:top>
            <a:ln w="9525" cmpd="sng">
              <a:solidFill>
                <a:schemeClr val="dk1">
                  <a:lumMod val="40000"/>
                  <a:lumOff val="60000"/>
                </a:schemeClr>
              </a:solidFill>
              <a:prstDash val="solid"/>
            </a:ln>
          </a:top>
          <a:bottom>
            <a:ln w="9525" cmpd="sng">
              <a:solidFill>
                <a:schemeClr val="dk1"/>
              </a:solidFill>
              <a:prstDash val="solid"/>
            </a:ln>
          </a:bottom>
          <a:insideH>
            <a:ln>
              <a:noFill/>
            </a:ln>
          </a:insideH>
          <a:insideV>
            <a:ln>
              <a:noFill/>
            </a:ln>
          </a:insideV>
        </a:tcBdr>
        <a:fill>
          <a:solidFill>
            <a:schemeClr val="bg1">
              <a:alpha val="0"/>
            </a:schemeClr>
          </a:solidFill>
        </a:fill>
      </a:tcStyle>
    </a:lastRow>
    <a:seCell>
      <a:tcTxStyle b="on">
        <a:fontRef idx="none">
          <a:schemeClr val="dk1"/>
        </a:fontRef>
      </a:tcTxStyle>
      <a:tcStyle>
        <a:tcBdr>
          <a:left>
            <a:ln>
              <a:noFill/>
            </a:ln>
          </a:left>
          <a:right>
            <a:ln w="9525" cmpd="sng">
              <a:solidFill>
                <a:schemeClr val="dk1"/>
              </a:solidFill>
              <a:prstDash val="solid"/>
            </a:ln>
          </a:right>
          <a:top>
            <a:ln w="9525" cmpd="sng">
              <a:solidFill>
                <a:schemeClr val="dk1">
                  <a:lumMod val="40000"/>
                  <a:lumOff val="60000"/>
                </a:schemeClr>
              </a:solidFill>
              <a:prstDash val="solid"/>
            </a:ln>
          </a:top>
          <a:bottom>
            <a:ln w="9525" cmpd="sng">
              <a:solidFill>
                <a:schemeClr val="dk1"/>
              </a:solidFill>
              <a:prstDash val="solid"/>
            </a:ln>
          </a:bottom>
          <a:insideH>
            <a:ln>
              <a:noFill/>
            </a:ln>
          </a:insideH>
          <a:insideV>
            <a:ln>
              <a:noFill/>
            </a:ln>
          </a:insideV>
        </a:tcBdr>
        <a:fill>
          <a:solidFill>
            <a:schemeClr val="bg1">
              <a:alpha val="0"/>
            </a:schemeClr>
          </a:solidFill>
        </a:fill>
      </a:tcStyle>
    </a:seCell>
    <a:swCell>
      <a:tcTxStyle b="on">
        <a:fontRef idx="none">
          <a:schemeClr val="dk1"/>
        </a:fontRef>
      </a:tcTxStyle>
      <a:tcStyle>
        <a:tcBdr>
          <a:left>
            <a:ln w="9525" cmpd="sng">
              <a:solidFill>
                <a:schemeClr val="dk1"/>
              </a:solidFill>
              <a:prstDash val="solid"/>
            </a:ln>
          </a:left>
          <a:right>
            <a:ln>
              <a:noFill/>
            </a:ln>
          </a:right>
          <a:top>
            <a:ln w="9525" cmpd="sng">
              <a:solidFill>
                <a:schemeClr val="dk1">
                  <a:lumMod val="40000"/>
                  <a:lumOff val="60000"/>
                </a:schemeClr>
              </a:solidFill>
              <a:prstDash val="solid"/>
            </a:ln>
          </a:top>
          <a:bottom>
            <a:ln w="9525" cmpd="sng">
              <a:solidFill>
                <a:schemeClr val="dk1"/>
              </a:solidFill>
              <a:prstDash val="solid"/>
            </a:ln>
          </a:bottom>
          <a:insideH>
            <a:ln>
              <a:noFill/>
            </a:ln>
          </a:insideH>
          <a:insideV>
            <a:ln>
              <a:noFill/>
            </a:ln>
          </a:insideV>
        </a:tcBdr>
        <a:fill>
          <a:solidFill>
            <a:schemeClr val="bg1">
              <a:alpha val="0"/>
            </a:schemeClr>
          </a:solidFill>
        </a:fill>
      </a:tcStyle>
    </a:swCell>
    <a:firstRow>
      <a:tcTxStyle b="on">
        <a:fontRef idx="none">
          <a:schemeClr val="dk1"/>
        </a:fontRef>
      </a:tcTxStyle>
      <a:tcStyle>
        <a:tcBdr>
          <a:left>
            <a:ln w="9525" cmpd="sng">
              <a:solidFill>
                <a:schemeClr val="dk1"/>
              </a:solidFill>
              <a:prstDash val="solid"/>
            </a:ln>
          </a:left>
          <a:right>
            <a:ln w="9525" cmpd="sng">
              <a:solidFill>
                <a:schemeClr val="dk1"/>
              </a:solidFill>
              <a:prstDash val="solid"/>
            </a:ln>
          </a:right>
          <a:top>
            <a:ln w="9525" cmpd="sng">
              <a:solidFill>
                <a:schemeClr val="dk1"/>
              </a:solidFill>
              <a:prstDash val="solid"/>
            </a:ln>
          </a:top>
          <a:bottom>
            <a:ln w="9525" cmpd="sng">
              <a:solidFill>
                <a:schemeClr val="dk1">
                  <a:lumMod val="40000"/>
                  <a:lumOff val="60000"/>
                </a:schemeClr>
              </a:solidFill>
              <a:prstDash val="solid"/>
            </a:ln>
          </a:bottom>
          <a:insideH>
            <a:ln>
              <a:noFill/>
            </a:ln>
          </a:insideH>
          <a:insideV>
            <a:ln w="9525" cmpd="sng">
              <a:solidFill>
                <a:schemeClr val="dk1">
                  <a:lumMod val="40000"/>
                  <a:lumOff val="60000"/>
                </a:schemeClr>
              </a:solidFill>
              <a:prstDash val="solid"/>
            </a:ln>
          </a:insideV>
        </a:tcBdr>
        <a:fill>
          <a:solidFill>
            <a:schemeClr val="bg1">
              <a:alpha val="0"/>
            </a:schemeClr>
          </a:solidFill>
        </a:fill>
      </a:tcStyle>
    </a:firstRow>
  </a:tblStyle>
  <a:tblStyle styleId="{2FD5B716-D58F-46A7-9014-7E03FAE1F7B7}" styleName="表样式 1">
    <a:wholeTbl>
      <a:tcTxStyle>
        <a:fontRef idx="none">
          <a:schemeClr val="tx1"/>
        </a:fontRef>
      </a:tcTxStyle>
      <a:tcStyle>
        <a:tcBdr/>
        <a:fill>
          <a:solidFill>
            <a:schemeClr val="bg1">
              <a:alpha val="0"/>
            </a:schemeClr>
          </a:solidFill>
        </a:fill>
      </a:tcStyle>
    </a:wholeTbl>
    <a:band2H>
      <a:tcStyle>
        <a:tcBdr/>
        <a:fill>
          <a:solidFill>
            <a:srgbClr val="CBCBCB">
              <a:alpha val="25000"/>
            </a:srgbClr>
          </a:solidFill>
        </a:fill>
      </a:tcStyle>
    </a:band2H>
    <a:band1V>
      <a:tcStyle>
        <a:tcBdr/>
        <a:fill>
          <a:solidFill>
            <a:srgbClr val="CBCBCB">
              <a:alpha val="25000"/>
            </a:srgbClr>
          </a:solidFill>
        </a:fill>
      </a:tcStyle>
    </a:band1V>
    <a:lastCol>
      <a:tcTxStyle b="on">
        <a:fontRef idx="none">
          <a:schemeClr val="accent1"/>
        </a:fontRef>
      </a:tcTxStyle>
      <a:tcStyle>
        <a:tcBdr/>
        <a:fill>
          <a:solidFill>
            <a:srgbClr val="CBCBCB">
              <a:alpha val="40000"/>
            </a:srgbClr>
          </a:solidFill>
        </a:fill>
      </a:tcStyle>
    </a:lastCol>
    <a:firstCol>
      <a:tcTxStyle b="on">
        <a:fontRef idx="none">
          <a:schemeClr val="accent1"/>
        </a:fontRef>
      </a:tcTxStyle>
      <a:tcStyle>
        <a:tcBdr/>
        <a:fill>
          <a:solidFill>
            <a:srgbClr val="CBCBCB">
              <a:alpha val="40000"/>
            </a:srgbClr>
          </a:solidFill>
        </a:fill>
      </a:tcStyle>
    </a:firstCol>
    <a:lastRow>
      <a:tcTxStyle b="on">
        <a:fontRef idx="none">
          <a:schemeClr val="bg1"/>
        </a:fontRef>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lastRow>
    <a:firstRow>
      <a:tcTxStyle b="on">
        <a:fontRef idx="none">
          <a:schemeClr val="bg1"/>
        </a:fontRef>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778" autoAdjust="0"/>
    <p:restoredTop sz="94660"/>
  </p:normalViewPr>
  <p:slideViewPr>
    <p:cSldViewPr snapToGrid="0" showGuides="1">
      <p:cViewPr varScale="1">
        <p:scale>
          <a:sx n="99" d="100"/>
          <a:sy n="99" d="100"/>
        </p:scale>
        <p:origin x="84" y="582"/>
      </p:cViewPr>
      <p:guideLst>
        <p:guide orient="horz" pos="2194"/>
        <p:guide pos="3884"/>
      </p:guideLst>
    </p:cSldViewPr>
  </p:slideViewPr>
  <p:notesTextViewPr>
    <p:cViewPr>
      <p:scale>
        <a:sx n="3" d="2"/>
        <a:sy n="3" d="2"/>
      </p:scale>
      <p:origin x="0" y="0"/>
    </p:cViewPr>
  </p:notesTextViewPr>
  <p:notesViewPr>
    <p:cSldViewPr snapToGrid="0">
      <p:cViewPr varScale="1">
        <p:scale>
          <a:sx n="92" d="100"/>
          <a:sy n="92" d="100"/>
        </p:scale>
        <p:origin x="2550" y="102"/>
      </p:cViewPr>
      <p:guideLst/>
    </p:cSldViewPr>
  </p:notes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5.xml"/><Relationship Id="rId8" Type="http://schemas.openxmlformats.org/officeDocument/2006/relationships/notesMaster" Target="notesMasters/notesMaster1.xml"/><Relationship Id="rId72" Type="http://schemas.openxmlformats.org/officeDocument/2006/relationships/tags" Target="tags/tag728.xml"/><Relationship Id="rId71" Type="http://schemas.openxmlformats.org/officeDocument/2006/relationships/font" Target="fonts/font16.fntdata"/><Relationship Id="rId70" Type="http://schemas.openxmlformats.org/officeDocument/2006/relationships/font" Target="fonts/font15.fntdata"/><Relationship Id="rId7" Type="http://schemas.openxmlformats.org/officeDocument/2006/relationships/slide" Target="slides/slide4.xml"/><Relationship Id="rId69" Type="http://schemas.openxmlformats.org/officeDocument/2006/relationships/font" Target="fonts/font14.fntdata"/><Relationship Id="rId68" Type="http://schemas.openxmlformats.org/officeDocument/2006/relationships/font" Target="fonts/font13.fntdata"/><Relationship Id="rId67" Type="http://schemas.openxmlformats.org/officeDocument/2006/relationships/font" Target="fonts/font12.fntdata"/><Relationship Id="rId66" Type="http://schemas.openxmlformats.org/officeDocument/2006/relationships/font" Target="fonts/font11.fntdata"/><Relationship Id="rId65" Type="http://schemas.openxmlformats.org/officeDocument/2006/relationships/font" Target="fonts/font10.fntdata"/><Relationship Id="rId64" Type="http://schemas.openxmlformats.org/officeDocument/2006/relationships/font" Target="fonts/font9.fntdata"/><Relationship Id="rId63" Type="http://schemas.openxmlformats.org/officeDocument/2006/relationships/font" Target="fonts/font8.fntdata"/><Relationship Id="rId62" Type="http://schemas.openxmlformats.org/officeDocument/2006/relationships/font" Target="fonts/font7.fntdata"/><Relationship Id="rId61" Type="http://schemas.openxmlformats.org/officeDocument/2006/relationships/font" Target="fonts/font6.fntdata"/><Relationship Id="rId60" Type="http://schemas.openxmlformats.org/officeDocument/2006/relationships/font" Target="fonts/font5.fntdata"/><Relationship Id="rId6" Type="http://schemas.openxmlformats.org/officeDocument/2006/relationships/slide" Target="slides/slide3.xml"/><Relationship Id="rId59" Type="http://schemas.openxmlformats.org/officeDocument/2006/relationships/font" Target="fonts/font4.fntdata"/><Relationship Id="rId58" Type="http://schemas.openxmlformats.org/officeDocument/2006/relationships/font" Target="fonts/font3.fntdata"/><Relationship Id="rId57" Type="http://schemas.openxmlformats.org/officeDocument/2006/relationships/font" Target="fonts/font2.fntdata"/><Relationship Id="rId56" Type="http://schemas.openxmlformats.org/officeDocument/2006/relationships/font" Target="fonts/font1.fntdata"/><Relationship Id="rId55" Type="http://schemas.openxmlformats.org/officeDocument/2006/relationships/commentAuthors" Target="commentAuthors.xml"/><Relationship Id="rId54" Type="http://schemas.openxmlformats.org/officeDocument/2006/relationships/tableStyles" Target="tableStyles.xml"/><Relationship Id="rId53" Type="http://schemas.openxmlformats.org/officeDocument/2006/relationships/viewProps" Target="viewProps.xml"/><Relationship Id="rId52" Type="http://schemas.openxmlformats.org/officeDocument/2006/relationships/presProps" Target="presProps.xml"/><Relationship Id="rId51" Type="http://schemas.openxmlformats.org/officeDocument/2006/relationships/handoutMaster" Target="handoutMasters/handoutMaster1.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 Type="http://schemas.openxmlformats.org/officeDocument/2006/relationships/slide" Target="slides/slide6.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5" Type="http://schemas.openxmlformats.org/officeDocument/2006/relationships/theme" Target="../theme/theme4.xml"/><Relationship Id="rId4" Type="http://schemas.openxmlformats.org/officeDocument/2006/relationships/tags" Target="../tags/tag727.xml"/><Relationship Id="rId3" Type="http://schemas.openxmlformats.org/officeDocument/2006/relationships/tags" Target="../tags/tag726.xml"/><Relationship Id="rId2" Type="http://schemas.openxmlformats.org/officeDocument/2006/relationships/tags" Target="../tags/tag725.xml"/><Relationship Id="rId1" Type="http://schemas.openxmlformats.org/officeDocument/2006/relationships/tags" Target="../tags/tag72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fld>
            <a:endParaRPr lang="zh-CN" altLang="en-US"/>
          </a:p>
        </p:txBody>
      </p:sp>
      <p:sp>
        <p:nvSpPr>
          <p:cNvPr id="4" name="页脚占位符 3"/>
          <p:cNvSpPr>
            <a:spLocks noGrp="1"/>
          </p:cNvSpPr>
          <p:nvPr>
            <p:ph type="ftr" sz="quarter" idx="2"/>
            <p:custDataLst>
              <p:tags r:id="rId3"/>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custDataLst>
              <p:tags r:id="rId4"/>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7" Type="http://schemas.openxmlformats.org/officeDocument/2006/relationships/theme" Target="../theme/theme3.xml"/><Relationship Id="rId6" Type="http://schemas.openxmlformats.org/officeDocument/2006/relationships/tags" Target="../tags/tag723.xml"/><Relationship Id="rId5" Type="http://schemas.openxmlformats.org/officeDocument/2006/relationships/tags" Target="../tags/tag722.xml"/><Relationship Id="rId4" Type="http://schemas.openxmlformats.org/officeDocument/2006/relationships/tags" Target="../tags/tag721.xml"/><Relationship Id="rId3" Type="http://schemas.openxmlformats.org/officeDocument/2006/relationships/tags" Target="../tags/tag720.xml"/><Relationship Id="rId2" Type="http://schemas.openxmlformats.org/officeDocument/2006/relationships/tags" Target="../tags/tag719.xml"/><Relationship Id="rId1" Type="http://schemas.openxmlformats.org/officeDocument/2006/relationships/tags" Target="../tags/tag71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fld>
            <a:endParaRPr lang="zh-CN" altLang="en-US"/>
          </a:p>
        </p:txBody>
      </p:sp>
      <p:sp>
        <p:nvSpPr>
          <p:cNvPr id="4" name="幻灯片图像占位符 3"/>
          <p:cNvSpPr>
            <a:spLocks noGrp="1" noRot="1" noChangeAspect="1"/>
          </p:cNvSpPr>
          <p:nvPr>
            <p:ph type="sldImg" idx="2"/>
            <p:custDataLst>
              <p:tags r:id="rId3"/>
            </p:custDataLst>
          </p:nvPr>
        </p:nvSpPr>
        <p:spPr>
          <a:xfrm>
            <a:off x="685800" y="1143000"/>
            <a:ext cx="5486400" cy="3086100"/>
          </a:xfrm>
          <a:prstGeom prst="rect">
            <a:avLst/>
          </a:prstGeom>
          <a:noFill/>
          <a:ln w="12700">
            <a:solidFill>
              <a:prstClr val="black"/>
            </a:solidFill>
          </a:ln>
        </p:spPr>
      </p:sp>
      <p:sp>
        <p:nvSpPr>
          <p:cNvPr id="5" name="备注占位符 4"/>
          <p:cNvSpPr>
            <a:spLocks noGrp="1"/>
          </p:cNvSpPr>
          <p:nvPr>
            <p:ph type="body" sz="quarter" idx="3"/>
            <p:custDataLst>
              <p:tags r:id="rId4"/>
            </p:custDataLst>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custDataLst>
              <p:tags r:id="rId5"/>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custDataLst>
              <p:tags r:id="rId6"/>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5" Type="http://schemas.openxmlformats.org/officeDocument/2006/relationships/tags" Target="../tags/tag361.xml"/><Relationship Id="rId4" Type="http://schemas.openxmlformats.org/officeDocument/2006/relationships/tags" Target="../tags/tag360.xml"/><Relationship Id="rId3" Type="http://schemas.openxmlformats.org/officeDocument/2006/relationships/tags" Target="../tags/tag359.xml"/><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10.xml.rels><?xml version="1.0" encoding="UTF-8" standalone="yes"?>
<Relationships xmlns="http://schemas.openxmlformats.org/package/2006/relationships"><Relationship Id="rId5" Type="http://schemas.openxmlformats.org/officeDocument/2006/relationships/tags" Target="../tags/tag494.xml"/><Relationship Id="rId4" Type="http://schemas.openxmlformats.org/officeDocument/2006/relationships/tags" Target="../tags/tag493.xml"/><Relationship Id="rId3" Type="http://schemas.openxmlformats.org/officeDocument/2006/relationships/tags" Target="../tags/tag492.xml"/><Relationship Id="rId2" Type="http://schemas.openxmlformats.org/officeDocument/2006/relationships/notesMaster" Target="../notesMasters/notesMaster1.xml"/><Relationship Id="rId1" Type="http://schemas.openxmlformats.org/officeDocument/2006/relationships/slide" Target="../slides/slide24.xml"/></Relationships>
</file>

<file path=ppt/notesSlides/_rels/notesSlide11.xml.rels><?xml version="1.0" encoding="UTF-8" standalone="yes"?>
<Relationships xmlns="http://schemas.openxmlformats.org/package/2006/relationships"><Relationship Id="rId5" Type="http://schemas.openxmlformats.org/officeDocument/2006/relationships/tags" Target="../tags/tag506.xml"/><Relationship Id="rId4" Type="http://schemas.openxmlformats.org/officeDocument/2006/relationships/tags" Target="../tags/tag505.xml"/><Relationship Id="rId3" Type="http://schemas.openxmlformats.org/officeDocument/2006/relationships/tags" Target="../tags/tag504.xml"/><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_rels/notesSlide12.xml.rels><?xml version="1.0" encoding="UTF-8" standalone="yes"?>
<Relationships xmlns="http://schemas.openxmlformats.org/package/2006/relationships"><Relationship Id="rId5" Type="http://schemas.openxmlformats.org/officeDocument/2006/relationships/tags" Target="../tags/tag519.xml"/><Relationship Id="rId4" Type="http://schemas.openxmlformats.org/officeDocument/2006/relationships/tags" Target="../tags/tag518.xml"/><Relationship Id="rId3" Type="http://schemas.openxmlformats.org/officeDocument/2006/relationships/tags" Target="../tags/tag517.xml"/><Relationship Id="rId2" Type="http://schemas.openxmlformats.org/officeDocument/2006/relationships/notesMaster" Target="../notesMasters/notesMaster1.xml"/><Relationship Id="rId1" Type="http://schemas.openxmlformats.org/officeDocument/2006/relationships/slide" Target="../slides/slide26.xml"/></Relationships>
</file>

<file path=ppt/notesSlides/_rels/notesSlide13.xml.rels><?xml version="1.0" encoding="UTF-8" standalone="yes"?>
<Relationships xmlns="http://schemas.openxmlformats.org/package/2006/relationships"><Relationship Id="rId5" Type="http://schemas.openxmlformats.org/officeDocument/2006/relationships/tags" Target="../tags/tag526.xml"/><Relationship Id="rId4" Type="http://schemas.openxmlformats.org/officeDocument/2006/relationships/tags" Target="../tags/tag525.xml"/><Relationship Id="rId3" Type="http://schemas.openxmlformats.org/officeDocument/2006/relationships/tags" Target="../tags/tag524.xml"/><Relationship Id="rId2" Type="http://schemas.openxmlformats.org/officeDocument/2006/relationships/notesMaster" Target="../notesMasters/notesMaster1.xml"/><Relationship Id="rId1" Type="http://schemas.openxmlformats.org/officeDocument/2006/relationships/slide" Target="../slides/slide27.xml"/></Relationships>
</file>

<file path=ppt/notesSlides/_rels/notesSlide14.xml.rels><?xml version="1.0" encoding="UTF-8" standalone="yes"?>
<Relationships xmlns="http://schemas.openxmlformats.org/package/2006/relationships"><Relationship Id="rId5" Type="http://schemas.openxmlformats.org/officeDocument/2006/relationships/tags" Target="../tags/tag530.xml"/><Relationship Id="rId4" Type="http://schemas.openxmlformats.org/officeDocument/2006/relationships/tags" Target="../tags/tag529.xml"/><Relationship Id="rId3" Type="http://schemas.openxmlformats.org/officeDocument/2006/relationships/tags" Target="../tags/tag528.xml"/><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15.xml.rels><?xml version="1.0" encoding="UTF-8" standalone="yes"?>
<Relationships xmlns="http://schemas.openxmlformats.org/package/2006/relationships"><Relationship Id="rId5" Type="http://schemas.openxmlformats.org/officeDocument/2006/relationships/tags" Target="../tags/tag543.xml"/><Relationship Id="rId4" Type="http://schemas.openxmlformats.org/officeDocument/2006/relationships/tags" Target="../tags/tag542.xml"/><Relationship Id="rId3" Type="http://schemas.openxmlformats.org/officeDocument/2006/relationships/tags" Target="../tags/tag541.xml"/><Relationship Id="rId2" Type="http://schemas.openxmlformats.org/officeDocument/2006/relationships/notesMaster" Target="../notesMasters/notesMaster1.xml"/><Relationship Id="rId1" Type="http://schemas.openxmlformats.org/officeDocument/2006/relationships/slide" Target="../slides/slide30.xml"/></Relationships>
</file>

<file path=ppt/notesSlides/_rels/notesSlide16.xml.rels><?xml version="1.0" encoding="UTF-8" standalone="yes"?>
<Relationships xmlns="http://schemas.openxmlformats.org/package/2006/relationships"><Relationship Id="rId5" Type="http://schemas.openxmlformats.org/officeDocument/2006/relationships/tags" Target="../tags/tag550.xml"/><Relationship Id="rId4" Type="http://schemas.openxmlformats.org/officeDocument/2006/relationships/tags" Target="../tags/tag549.xml"/><Relationship Id="rId3" Type="http://schemas.openxmlformats.org/officeDocument/2006/relationships/tags" Target="../tags/tag548.xml"/><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17.xml.rels><?xml version="1.0" encoding="UTF-8" standalone="yes"?>
<Relationships xmlns="http://schemas.openxmlformats.org/package/2006/relationships"><Relationship Id="rId5" Type="http://schemas.openxmlformats.org/officeDocument/2006/relationships/tags" Target="../tags/tag561.xml"/><Relationship Id="rId4" Type="http://schemas.openxmlformats.org/officeDocument/2006/relationships/tags" Target="../tags/tag560.xml"/><Relationship Id="rId3" Type="http://schemas.openxmlformats.org/officeDocument/2006/relationships/tags" Target="../tags/tag559.xml"/><Relationship Id="rId2" Type="http://schemas.openxmlformats.org/officeDocument/2006/relationships/notesMaster" Target="../notesMasters/notesMaster1.xml"/><Relationship Id="rId1" Type="http://schemas.openxmlformats.org/officeDocument/2006/relationships/slide" Target="../slides/slide32.xml"/></Relationships>
</file>

<file path=ppt/notesSlides/_rels/notesSlide18.xml.rels><?xml version="1.0" encoding="UTF-8" standalone="yes"?>
<Relationships xmlns="http://schemas.openxmlformats.org/package/2006/relationships"><Relationship Id="rId5" Type="http://schemas.openxmlformats.org/officeDocument/2006/relationships/tags" Target="../tags/tag578.xml"/><Relationship Id="rId4" Type="http://schemas.openxmlformats.org/officeDocument/2006/relationships/tags" Target="../tags/tag577.xml"/><Relationship Id="rId3" Type="http://schemas.openxmlformats.org/officeDocument/2006/relationships/tags" Target="../tags/tag576.xml"/><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19.xml.rels><?xml version="1.0" encoding="UTF-8" standalone="yes"?>
<Relationships xmlns="http://schemas.openxmlformats.org/package/2006/relationships"><Relationship Id="rId5" Type="http://schemas.openxmlformats.org/officeDocument/2006/relationships/tags" Target="../tags/tag590.xml"/><Relationship Id="rId4" Type="http://schemas.openxmlformats.org/officeDocument/2006/relationships/tags" Target="../tags/tag589.xml"/><Relationship Id="rId3" Type="http://schemas.openxmlformats.org/officeDocument/2006/relationships/tags" Target="../tags/tag588.xml"/><Relationship Id="rId2" Type="http://schemas.openxmlformats.org/officeDocument/2006/relationships/notesMaster" Target="../notesMasters/notesMaster1.xml"/><Relationship Id="rId1" Type="http://schemas.openxmlformats.org/officeDocument/2006/relationships/slide" Target="../slides/slide34.xml"/></Relationships>
</file>

<file path=ppt/notesSlides/_rels/notesSlide2.xml.rels><?xml version="1.0" encoding="UTF-8" standalone="yes"?>
<Relationships xmlns="http://schemas.openxmlformats.org/package/2006/relationships"><Relationship Id="rId4" Type="http://schemas.openxmlformats.org/officeDocument/2006/relationships/tags" Target="../tags/tag428.xml"/><Relationship Id="rId3" Type="http://schemas.openxmlformats.org/officeDocument/2006/relationships/tags" Target="../tags/tag427.xml"/><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3.xml.rels><?xml version="1.0" encoding="UTF-8" standalone="yes"?>
<Relationships xmlns="http://schemas.openxmlformats.org/package/2006/relationships"><Relationship Id="rId4" Type="http://schemas.openxmlformats.org/officeDocument/2006/relationships/tags" Target="../tags/tag437.xml"/><Relationship Id="rId3" Type="http://schemas.openxmlformats.org/officeDocument/2006/relationships/tags" Target="../tags/tag436.xml"/><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4.xml.rels><?xml version="1.0" encoding="UTF-8" standalone="yes"?>
<Relationships xmlns="http://schemas.openxmlformats.org/package/2006/relationships"><Relationship Id="rId5" Type="http://schemas.openxmlformats.org/officeDocument/2006/relationships/tags" Target="../tags/tag452.xml"/><Relationship Id="rId4" Type="http://schemas.openxmlformats.org/officeDocument/2006/relationships/tags" Target="../tags/tag451.xml"/><Relationship Id="rId3" Type="http://schemas.openxmlformats.org/officeDocument/2006/relationships/tags" Target="../tags/tag450.xml"/><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5.xml.rels><?xml version="1.0" encoding="UTF-8" standalone="yes"?>
<Relationships xmlns="http://schemas.openxmlformats.org/package/2006/relationships"><Relationship Id="rId5" Type="http://schemas.openxmlformats.org/officeDocument/2006/relationships/tags" Target="../tags/tag459.xml"/><Relationship Id="rId4" Type="http://schemas.openxmlformats.org/officeDocument/2006/relationships/tags" Target="../tags/tag458.xml"/><Relationship Id="rId3" Type="http://schemas.openxmlformats.org/officeDocument/2006/relationships/tags" Target="../tags/tag457.xml"/><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6.xml.rels><?xml version="1.0" encoding="UTF-8" standalone="yes"?>
<Relationships xmlns="http://schemas.openxmlformats.org/package/2006/relationships"><Relationship Id="rId5" Type="http://schemas.openxmlformats.org/officeDocument/2006/relationships/tags" Target="../tags/tag465.xml"/><Relationship Id="rId4" Type="http://schemas.openxmlformats.org/officeDocument/2006/relationships/tags" Target="../tags/tag464.xml"/><Relationship Id="rId3" Type="http://schemas.openxmlformats.org/officeDocument/2006/relationships/tags" Target="../tags/tag463.xml"/><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7.xml.rels><?xml version="1.0" encoding="UTF-8" standalone="yes"?>
<Relationships xmlns="http://schemas.openxmlformats.org/package/2006/relationships"><Relationship Id="rId5" Type="http://schemas.openxmlformats.org/officeDocument/2006/relationships/tags" Target="../tags/tag471.xml"/><Relationship Id="rId4" Type="http://schemas.openxmlformats.org/officeDocument/2006/relationships/tags" Target="../tags/tag470.xml"/><Relationship Id="rId3" Type="http://schemas.openxmlformats.org/officeDocument/2006/relationships/tags" Target="../tags/tag469.xml"/><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8.xml.rels><?xml version="1.0" encoding="UTF-8" standalone="yes"?>
<Relationships xmlns="http://schemas.openxmlformats.org/package/2006/relationships"><Relationship Id="rId5" Type="http://schemas.openxmlformats.org/officeDocument/2006/relationships/tags" Target="../tags/tag478.xml"/><Relationship Id="rId4" Type="http://schemas.openxmlformats.org/officeDocument/2006/relationships/tags" Target="../tags/tag477.xml"/><Relationship Id="rId3" Type="http://schemas.openxmlformats.org/officeDocument/2006/relationships/tags" Target="../tags/tag476.xml"/><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9.xml.rels><?xml version="1.0" encoding="UTF-8" standalone="yes"?>
<Relationships xmlns="http://schemas.openxmlformats.org/package/2006/relationships"><Relationship Id="rId5" Type="http://schemas.openxmlformats.org/officeDocument/2006/relationships/tags" Target="../tags/tag488.xml"/><Relationship Id="rId4" Type="http://schemas.openxmlformats.org/officeDocument/2006/relationships/tags" Target="../tags/tag487.xml"/><Relationship Id="rId3" Type="http://schemas.openxmlformats.org/officeDocument/2006/relationships/tags" Target="../tags/tag486.xml"/><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p:nvPr>
            <p:ph type="sldImg" idx="2"/>
            <p:custDataLst>
              <p:tags r:id="rId3"/>
            </p:custDataLst>
          </p:nvPr>
        </p:nvSpPr>
        <p:spPr/>
      </p:sp>
      <p:sp>
        <p:nvSpPr>
          <p:cNvPr id="3" name="文本占位符 2"/>
          <p:cNvSpPr txBox="1"/>
          <p:nvPr>
            <p:ph type="body" idx="3"/>
            <p:custDataLst>
              <p:tags r:id="rId4"/>
            </p:custDataLst>
          </p:nvPr>
        </p:nvSpPr>
        <p:spPr/>
        <p:txBody>
          <a:bodyPr/>
          <a:lstStyle/>
          <a:p>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p:nvPr>
            <p:ph type="sldImg" idx="2"/>
            <p:custDataLst>
              <p:tags r:id="rId3"/>
            </p:custDataLst>
          </p:nvPr>
        </p:nvSpPr>
        <p:spPr/>
      </p:sp>
      <p:sp>
        <p:nvSpPr>
          <p:cNvPr id="3" name="文本占位符 2"/>
          <p:cNvSpPr txBox="1"/>
          <p:nvPr>
            <p:ph type="body" idx="3"/>
            <p:custDataLst>
              <p:tags r:id="rId4"/>
            </p:custDataLst>
          </p:nvPr>
        </p:nvSpPr>
        <p:spPr/>
        <p:txBody>
          <a:bodyPr/>
          <a:lstStyle/>
          <a:p>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noTextEdit="1"/>
          </p:cNvSpPr>
          <p:nvPr>
            <p:ph type="sldImg"/>
            <p:custDataLst>
              <p:tags r:id="rId3"/>
            </p:custDataLst>
          </p:nvPr>
        </p:nvSpPr>
        <p:spPr/>
      </p:sp>
      <p:sp>
        <p:nvSpPr>
          <p:cNvPr id="24578" name="备注占位符 2"/>
          <p:cNvSpPr txBox="1">
            <a:spLocks noGrp="1"/>
          </p:cNvSpPr>
          <p:nvPr>
            <p:ph type="body" idx="1"/>
            <p:custDataLst>
              <p:tags r:id="rId4"/>
            </p:custDataLst>
          </p:nvPr>
        </p:nvSpPr>
        <p:spPr/>
        <p:txBody>
          <a:bodyPr wrap="square" lIns="91440" tIns="45720" rIns="91440" bIns="45720" anchor="t" anchorCtr="0"/>
          <a:lstStyle/>
          <a:p>
            <a:pPr lvl="0" defTabSz="914400" eaLnBrk="1" hangingPunct="1">
              <a:spcBef>
                <a:spcPct val="0"/>
              </a:spcBef>
            </a:pPr>
            <a:endParaRPr lang="zh-CN" altLang="en-US"/>
          </a:p>
        </p:txBody>
      </p:sp>
      <p:sp>
        <p:nvSpPr>
          <p:cNvPr id="24579" name="灯片编号占位符 3"/>
          <p:cNvSpPr>
            <a:spLocks noGrp="1"/>
          </p:cNvSpPr>
          <p:nvPr>
            <p:ph type="sldNum" sz="quarter" idx="10"/>
            <p:custDataLst>
              <p:tags r:id="rId5"/>
            </p:custDataLst>
          </p:nvPr>
        </p:nvSpPr>
        <p:spPr>
          <a:xfrm>
            <a:off x="3884613" y="8685213"/>
            <a:ext cx="2971800" cy="458787"/>
          </a:xfrm>
          <a:prstGeom prst="rect">
            <a:avLst/>
          </a:prstGeom>
          <a:noFill/>
          <a:ln w="9525">
            <a:noFill/>
          </a:ln>
        </p:spPr>
        <p:txBody>
          <a:bodyPr vert="horz" wrap="square" lIns="91440" tIns="45720" rIns="91440" bIns="45720" anchor="b" anchorCtr="0"/>
          <a:lstStyle/>
          <a:p>
            <a:pPr lvl="0" algn="r"/>
            <a:fld id="{9A0DB2DC-4C9A-4742-B13C-FB6460FD3503}" type="slidenum">
              <a:rPr lang="zh-CN" altLang="en-US" sz="1200">
                <a:latin typeface="Calibri" panose="020F0502020204030204" charset="0"/>
                <a:ea typeface="宋体" panose="02010600030101010101" pitchFamily="2" charset="-122"/>
              </a:rPr>
            </a:fld>
            <a:endParaRPr lang="zh-CN" altLang="en-US" sz="1200">
              <a:latin typeface="Calibri" panose="020F0502020204030204" charset="0"/>
              <a:ea typeface="宋体" panose="02010600030101010101" pitchFamily="2" charset="-122"/>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slideLayouts/_rels/slideLayout1.xml.rels><?xml version="1.0" encoding="UTF-8" standalone="yes"?>
<Relationships xmlns="http://schemas.openxmlformats.org/package/2006/relationships"><Relationship Id="rId9" Type="http://schemas.openxmlformats.org/officeDocument/2006/relationships/tags" Target="../tags/tag8.xml"/><Relationship Id="rId8" Type="http://schemas.openxmlformats.org/officeDocument/2006/relationships/tags" Target="../tags/tag7.xml"/><Relationship Id="rId7" Type="http://schemas.openxmlformats.org/officeDocument/2006/relationships/tags" Target="../tags/tag6.xml"/><Relationship Id="rId6" Type="http://schemas.openxmlformats.org/officeDocument/2006/relationships/tags" Target="../tags/tag5.xml"/><Relationship Id="rId5" Type="http://schemas.openxmlformats.org/officeDocument/2006/relationships/tags" Target="../tags/tag4.xml"/><Relationship Id="rId4" Type="http://schemas.openxmlformats.org/officeDocument/2006/relationships/tags" Target="../tags/tag3.xml"/><Relationship Id="rId38" Type="http://schemas.openxmlformats.org/officeDocument/2006/relationships/tags" Target="../tags/tag37.xml"/><Relationship Id="rId37" Type="http://schemas.openxmlformats.org/officeDocument/2006/relationships/tags" Target="../tags/tag36.xml"/><Relationship Id="rId36" Type="http://schemas.openxmlformats.org/officeDocument/2006/relationships/tags" Target="../tags/tag35.xml"/><Relationship Id="rId35" Type="http://schemas.openxmlformats.org/officeDocument/2006/relationships/tags" Target="../tags/tag34.xml"/><Relationship Id="rId34" Type="http://schemas.openxmlformats.org/officeDocument/2006/relationships/tags" Target="../tags/tag33.xml"/><Relationship Id="rId33" Type="http://schemas.openxmlformats.org/officeDocument/2006/relationships/tags" Target="../tags/tag32.xml"/><Relationship Id="rId32" Type="http://schemas.openxmlformats.org/officeDocument/2006/relationships/tags" Target="../tags/tag31.xml"/><Relationship Id="rId31" Type="http://schemas.openxmlformats.org/officeDocument/2006/relationships/tags" Target="../tags/tag30.xml"/><Relationship Id="rId30" Type="http://schemas.openxmlformats.org/officeDocument/2006/relationships/tags" Target="../tags/tag29.xml"/><Relationship Id="rId3" Type="http://schemas.openxmlformats.org/officeDocument/2006/relationships/tags" Target="../tags/tag2.xml"/><Relationship Id="rId29" Type="http://schemas.openxmlformats.org/officeDocument/2006/relationships/tags" Target="../tags/tag28.xml"/><Relationship Id="rId28" Type="http://schemas.openxmlformats.org/officeDocument/2006/relationships/tags" Target="../tags/tag27.xml"/><Relationship Id="rId27" Type="http://schemas.openxmlformats.org/officeDocument/2006/relationships/tags" Target="../tags/tag26.xml"/><Relationship Id="rId26" Type="http://schemas.openxmlformats.org/officeDocument/2006/relationships/tags" Target="../tags/tag25.xml"/><Relationship Id="rId25" Type="http://schemas.openxmlformats.org/officeDocument/2006/relationships/tags" Target="../tags/tag24.xml"/><Relationship Id="rId24" Type="http://schemas.openxmlformats.org/officeDocument/2006/relationships/tags" Target="../tags/tag23.xml"/><Relationship Id="rId23" Type="http://schemas.openxmlformats.org/officeDocument/2006/relationships/tags" Target="../tags/tag22.xml"/><Relationship Id="rId22" Type="http://schemas.openxmlformats.org/officeDocument/2006/relationships/tags" Target="../tags/tag21.xml"/><Relationship Id="rId21" Type="http://schemas.openxmlformats.org/officeDocument/2006/relationships/tags" Target="../tags/tag20.xml"/><Relationship Id="rId20" Type="http://schemas.openxmlformats.org/officeDocument/2006/relationships/tags" Target="../tags/tag19.xml"/><Relationship Id="rId2" Type="http://schemas.openxmlformats.org/officeDocument/2006/relationships/tags" Target="../tags/tag1.xml"/><Relationship Id="rId19" Type="http://schemas.openxmlformats.org/officeDocument/2006/relationships/tags" Target="../tags/tag18.xml"/><Relationship Id="rId18" Type="http://schemas.openxmlformats.org/officeDocument/2006/relationships/tags" Target="../tags/tag17.xml"/><Relationship Id="rId17" Type="http://schemas.openxmlformats.org/officeDocument/2006/relationships/tags" Target="../tags/tag16.xml"/><Relationship Id="rId16" Type="http://schemas.openxmlformats.org/officeDocument/2006/relationships/tags" Target="../tags/tag15.xml"/><Relationship Id="rId15" Type="http://schemas.openxmlformats.org/officeDocument/2006/relationships/tags" Target="../tags/tag14.xml"/><Relationship Id="rId14" Type="http://schemas.openxmlformats.org/officeDocument/2006/relationships/tags" Target="../tags/tag13.xml"/><Relationship Id="rId13" Type="http://schemas.openxmlformats.org/officeDocument/2006/relationships/tags" Target="../tags/tag12.xml"/><Relationship Id="rId12" Type="http://schemas.openxmlformats.org/officeDocument/2006/relationships/tags" Target="../tags/tag11.xml"/><Relationship Id="rId11" Type="http://schemas.openxmlformats.org/officeDocument/2006/relationships/tags" Target="../tags/tag10.xml"/><Relationship Id="rId10" Type="http://schemas.openxmlformats.org/officeDocument/2006/relationships/tags" Target="../tags/tag9.xml"/><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8" Type="http://schemas.openxmlformats.org/officeDocument/2006/relationships/tags" Target="../tags/tag131.xml"/><Relationship Id="rId7" Type="http://schemas.openxmlformats.org/officeDocument/2006/relationships/tags" Target="../tags/tag130.xml"/><Relationship Id="rId6" Type="http://schemas.openxmlformats.org/officeDocument/2006/relationships/tags" Target="../tags/tag129.xml"/><Relationship Id="rId5" Type="http://schemas.openxmlformats.org/officeDocument/2006/relationships/tags" Target="../tags/tag128.xml"/><Relationship Id="rId4" Type="http://schemas.openxmlformats.org/officeDocument/2006/relationships/tags" Target="../tags/tag127.xml"/><Relationship Id="rId3" Type="http://schemas.openxmlformats.org/officeDocument/2006/relationships/tags" Target="../tags/tag126.xml"/><Relationship Id="rId2" Type="http://schemas.openxmlformats.org/officeDocument/2006/relationships/tags" Target="../tags/tag125.xml"/><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5" Type="http://schemas.openxmlformats.org/officeDocument/2006/relationships/tags" Target="../tags/tag135.xml"/><Relationship Id="rId4" Type="http://schemas.openxmlformats.org/officeDocument/2006/relationships/tags" Target="../tags/tag134.xml"/><Relationship Id="rId3" Type="http://schemas.openxmlformats.org/officeDocument/2006/relationships/tags" Target="../tags/tag133.xml"/><Relationship Id="rId2" Type="http://schemas.openxmlformats.org/officeDocument/2006/relationships/tags" Target="../tags/tag132.xml"/><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7" Type="http://schemas.openxmlformats.org/officeDocument/2006/relationships/tags" Target="../tags/tag141.xml"/><Relationship Id="rId6" Type="http://schemas.openxmlformats.org/officeDocument/2006/relationships/tags" Target="../tags/tag140.xml"/><Relationship Id="rId5" Type="http://schemas.openxmlformats.org/officeDocument/2006/relationships/tags" Target="../tags/tag139.xml"/><Relationship Id="rId4" Type="http://schemas.openxmlformats.org/officeDocument/2006/relationships/tags" Target="../tags/tag138.xml"/><Relationship Id="rId3" Type="http://schemas.openxmlformats.org/officeDocument/2006/relationships/tags" Target="../tags/tag137.xml"/><Relationship Id="rId2" Type="http://schemas.openxmlformats.org/officeDocument/2006/relationships/tags" Target="../tags/tag136.xml"/><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7" Type="http://schemas.openxmlformats.org/officeDocument/2006/relationships/tags" Target="../tags/tag147.xml"/><Relationship Id="rId6" Type="http://schemas.openxmlformats.org/officeDocument/2006/relationships/tags" Target="../tags/tag146.xml"/><Relationship Id="rId5" Type="http://schemas.openxmlformats.org/officeDocument/2006/relationships/tags" Target="../tags/tag145.xml"/><Relationship Id="rId4" Type="http://schemas.openxmlformats.org/officeDocument/2006/relationships/tags" Target="../tags/tag144.xml"/><Relationship Id="rId3" Type="http://schemas.openxmlformats.org/officeDocument/2006/relationships/tags" Target="../tags/tag143.xml"/><Relationship Id="rId2" Type="http://schemas.openxmlformats.org/officeDocument/2006/relationships/tags" Target="../tags/tag142.xml"/><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5" Type="http://schemas.openxmlformats.org/officeDocument/2006/relationships/tags" Target="../tags/tag151.xml"/><Relationship Id="rId4" Type="http://schemas.openxmlformats.org/officeDocument/2006/relationships/tags" Target="../tags/tag150.xml"/><Relationship Id="rId3" Type="http://schemas.openxmlformats.org/officeDocument/2006/relationships/tags" Target="../tags/tag149.xml"/><Relationship Id="rId2" Type="http://schemas.openxmlformats.org/officeDocument/2006/relationships/tags" Target="../tags/tag148.xml"/><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4" Type="http://schemas.openxmlformats.org/officeDocument/2006/relationships/tags" Target="../tags/tag154.xml"/><Relationship Id="rId3" Type="http://schemas.openxmlformats.org/officeDocument/2006/relationships/tags" Target="../tags/tag153.xml"/><Relationship Id="rId2" Type="http://schemas.openxmlformats.org/officeDocument/2006/relationships/tags" Target="../tags/tag152.xml"/><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9" Type="http://schemas.openxmlformats.org/officeDocument/2006/relationships/tags" Target="../tags/tag173.xml"/><Relationship Id="rId8" Type="http://schemas.openxmlformats.org/officeDocument/2006/relationships/tags" Target="../tags/tag172.xml"/><Relationship Id="rId7" Type="http://schemas.openxmlformats.org/officeDocument/2006/relationships/tags" Target="../tags/tag171.xml"/><Relationship Id="rId6" Type="http://schemas.openxmlformats.org/officeDocument/2006/relationships/tags" Target="../tags/tag170.xml"/><Relationship Id="rId5" Type="http://schemas.openxmlformats.org/officeDocument/2006/relationships/tags" Target="../tags/tag169.xml"/><Relationship Id="rId4" Type="http://schemas.openxmlformats.org/officeDocument/2006/relationships/tags" Target="../tags/tag168.xml"/><Relationship Id="rId38" Type="http://schemas.openxmlformats.org/officeDocument/2006/relationships/tags" Target="../tags/tag202.xml"/><Relationship Id="rId37" Type="http://schemas.openxmlformats.org/officeDocument/2006/relationships/tags" Target="../tags/tag201.xml"/><Relationship Id="rId36" Type="http://schemas.openxmlformats.org/officeDocument/2006/relationships/tags" Target="../tags/tag200.xml"/><Relationship Id="rId35" Type="http://schemas.openxmlformats.org/officeDocument/2006/relationships/tags" Target="../tags/tag199.xml"/><Relationship Id="rId34" Type="http://schemas.openxmlformats.org/officeDocument/2006/relationships/tags" Target="../tags/tag198.xml"/><Relationship Id="rId33" Type="http://schemas.openxmlformats.org/officeDocument/2006/relationships/tags" Target="../tags/tag197.xml"/><Relationship Id="rId32" Type="http://schemas.openxmlformats.org/officeDocument/2006/relationships/tags" Target="../tags/tag196.xml"/><Relationship Id="rId31" Type="http://schemas.openxmlformats.org/officeDocument/2006/relationships/tags" Target="../tags/tag195.xml"/><Relationship Id="rId30" Type="http://schemas.openxmlformats.org/officeDocument/2006/relationships/tags" Target="../tags/tag194.xml"/><Relationship Id="rId3" Type="http://schemas.openxmlformats.org/officeDocument/2006/relationships/tags" Target="../tags/tag167.xml"/><Relationship Id="rId29" Type="http://schemas.openxmlformats.org/officeDocument/2006/relationships/tags" Target="../tags/tag193.xml"/><Relationship Id="rId28" Type="http://schemas.openxmlformats.org/officeDocument/2006/relationships/tags" Target="../tags/tag192.xml"/><Relationship Id="rId27" Type="http://schemas.openxmlformats.org/officeDocument/2006/relationships/tags" Target="../tags/tag191.xml"/><Relationship Id="rId26" Type="http://schemas.openxmlformats.org/officeDocument/2006/relationships/tags" Target="../tags/tag190.xml"/><Relationship Id="rId25" Type="http://schemas.openxmlformats.org/officeDocument/2006/relationships/tags" Target="../tags/tag189.xml"/><Relationship Id="rId24" Type="http://schemas.openxmlformats.org/officeDocument/2006/relationships/tags" Target="../tags/tag188.xml"/><Relationship Id="rId23" Type="http://schemas.openxmlformats.org/officeDocument/2006/relationships/tags" Target="../tags/tag187.xml"/><Relationship Id="rId22" Type="http://schemas.openxmlformats.org/officeDocument/2006/relationships/tags" Target="../tags/tag186.xml"/><Relationship Id="rId21" Type="http://schemas.openxmlformats.org/officeDocument/2006/relationships/tags" Target="../tags/tag185.xml"/><Relationship Id="rId20" Type="http://schemas.openxmlformats.org/officeDocument/2006/relationships/tags" Target="../tags/tag184.xml"/><Relationship Id="rId2" Type="http://schemas.openxmlformats.org/officeDocument/2006/relationships/tags" Target="../tags/tag166.xml"/><Relationship Id="rId19" Type="http://schemas.openxmlformats.org/officeDocument/2006/relationships/tags" Target="../tags/tag183.xml"/><Relationship Id="rId18" Type="http://schemas.openxmlformats.org/officeDocument/2006/relationships/tags" Target="../tags/tag182.xml"/><Relationship Id="rId17" Type="http://schemas.openxmlformats.org/officeDocument/2006/relationships/tags" Target="../tags/tag181.xml"/><Relationship Id="rId16" Type="http://schemas.openxmlformats.org/officeDocument/2006/relationships/tags" Target="../tags/tag180.xml"/><Relationship Id="rId15" Type="http://schemas.openxmlformats.org/officeDocument/2006/relationships/tags" Target="../tags/tag179.xml"/><Relationship Id="rId14" Type="http://schemas.openxmlformats.org/officeDocument/2006/relationships/tags" Target="../tags/tag178.xml"/><Relationship Id="rId13" Type="http://schemas.openxmlformats.org/officeDocument/2006/relationships/tags" Target="../tags/tag177.xml"/><Relationship Id="rId12" Type="http://schemas.openxmlformats.org/officeDocument/2006/relationships/tags" Target="../tags/tag176.xml"/><Relationship Id="rId11" Type="http://schemas.openxmlformats.org/officeDocument/2006/relationships/tags" Target="../tags/tag175.xml"/><Relationship Id="rId10" Type="http://schemas.openxmlformats.org/officeDocument/2006/relationships/tags" Target="../tags/tag174.xml"/><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6" Type="http://schemas.openxmlformats.org/officeDocument/2006/relationships/tags" Target="../tags/tag207.xml"/><Relationship Id="rId5" Type="http://schemas.openxmlformats.org/officeDocument/2006/relationships/tags" Target="../tags/tag206.xml"/><Relationship Id="rId4" Type="http://schemas.openxmlformats.org/officeDocument/2006/relationships/tags" Target="../tags/tag205.xml"/><Relationship Id="rId3" Type="http://schemas.openxmlformats.org/officeDocument/2006/relationships/tags" Target="../tags/tag204.xml"/><Relationship Id="rId2" Type="http://schemas.openxmlformats.org/officeDocument/2006/relationships/tags" Target="../tags/tag203.xml"/><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9" Type="http://schemas.openxmlformats.org/officeDocument/2006/relationships/tags" Target="../tags/tag215.xml"/><Relationship Id="rId8" Type="http://schemas.openxmlformats.org/officeDocument/2006/relationships/tags" Target="../tags/tag214.xml"/><Relationship Id="rId7" Type="http://schemas.openxmlformats.org/officeDocument/2006/relationships/tags" Target="../tags/tag213.xml"/><Relationship Id="rId6" Type="http://schemas.openxmlformats.org/officeDocument/2006/relationships/tags" Target="../tags/tag212.xml"/><Relationship Id="rId5" Type="http://schemas.openxmlformats.org/officeDocument/2006/relationships/tags" Target="../tags/tag211.xml"/><Relationship Id="rId4" Type="http://schemas.openxmlformats.org/officeDocument/2006/relationships/tags" Target="../tags/tag210.xml"/><Relationship Id="rId3" Type="http://schemas.openxmlformats.org/officeDocument/2006/relationships/tags" Target="../tags/tag209.xml"/><Relationship Id="rId22" Type="http://schemas.openxmlformats.org/officeDocument/2006/relationships/tags" Target="../tags/tag228.xml"/><Relationship Id="rId21" Type="http://schemas.openxmlformats.org/officeDocument/2006/relationships/tags" Target="../tags/tag227.xml"/><Relationship Id="rId20" Type="http://schemas.openxmlformats.org/officeDocument/2006/relationships/tags" Target="../tags/tag226.xml"/><Relationship Id="rId2" Type="http://schemas.openxmlformats.org/officeDocument/2006/relationships/tags" Target="../tags/tag208.xml"/><Relationship Id="rId19" Type="http://schemas.openxmlformats.org/officeDocument/2006/relationships/tags" Target="../tags/tag225.xml"/><Relationship Id="rId18" Type="http://schemas.openxmlformats.org/officeDocument/2006/relationships/tags" Target="../tags/tag224.xml"/><Relationship Id="rId17" Type="http://schemas.openxmlformats.org/officeDocument/2006/relationships/tags" Target="../tags/tag223.xml"/><Relationship Id="rId16" Type="http://schemas.openxmlformats.org/officeDocument/2006/relationships/tags" Target="../tags/tag222.xml"/><Relationship Id="rId15" Type="http://schemas.openxmlformats.org/officeDocument/2006/relationships/tags" Target="../tags/tag221.xml"/><Relationship Id="rId14" Type="http://schemas.openxmlformats.org/officeDocument/2006/relationships/tags" Target="../tags/tag220.xml"/><Relationship Id="rId13" Type="http://schemas.openxmlformats.org/officeDocument/2006/relationships/tags" Target="../tags/tag219.xml"/><Relationship Id="rId12" Type="http://schemas.openxmlformats.org/officeDocument/2006/relationships/tags" Target="../tags/tag218.xml"/><Relationship Id="rId11" Type="http://schemas.openxmlformats.org/officeDocument/2006/relationships/tags" Target="../tags/tag217.xml"/><Relationship Id="rId10" Type="http://schemas.openxmlformats.org/officeDocument/2006/relationships/tags" Target="../tags/tag216.xml"/><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9" Type="http://schemas.openxmlformats.org/officeDocument/2006/relationships/tags" Target="../tags/tag236.xml"/><Relationship Id="rId8" Type="http://schemas.openxmlformats.org/officeDocument/2006/relationships/tags" Target="../tags/tag235.xml"/><Relationship Id="rId7" Type="http://schemas.openxmlformats.org/officeDocument/2006/relationships/tags" Target="../tags/tag234.xml"/><Relationship Id="rId6" Type="http://schemas.openxmlformats.org/officeDocument/2006/relationships/tags" Target="../tags/tag233.xml"/><Relationship Id="rId5" Type="http://schemas.openxmlformats.org/officeDocument/2006/relationships/tags" Target="../tags/tag232.xml"/><Relationship Id="rId4" Type="http://schemas.openxmlformats.org/officeDocument/2006/relationships/tags" Target="../tags/tag231.xml"/><Relationship Id="rId3" Type="http://schemas.openxmlformats.org/officeDocument/2006/relationships/tags" Target="../tags/tag230.xml"/><Relationship Id="rId28" Type="http://schemas.openxmlformats.org/officeDocument/2006/relationships/tags" Target="../tags/tag255.xml"/><Relationship Id="rId27" Type="http://schemas.openxmlformats.org/officeDocument/2006/relationships/tags" Target="../tags/tag254.xml"/><Relationship Id="rId26" Type="http://schemas.openxmlformats.org/officeDocument/2006/relationships/tags" Target="../tags/tag253.xml"/><Relationship Id="rId25" Type="http://schemas.openxmlformats.org/officeDocument/2006/relationships/tags" Target="../tags/tag252.xml"/><Relationship Id="rId24" Type="http://schemas.openxmlformats.org/officeDocument/2006/relationships/tags" Target="../tags/tag251.xml"/><Relationship Id="rId23" Type="http://schemas.openxmlformats.org/officeDocument/2006/relationships/tags" Target="../tags/tag250.xml"/><Relationship Id="rId22" Type="http://schemas.openxmlformats.org/officeDocument/2006/relationships/tags" Target="../tags/tag249.xml"/><Relationship Id="rId21" Type="http://schemas.openxmlformats.org/officeDocument/2006/relationships/tags" Target="../tags/tag248.xml"/><Relationship Id="rId20" Type="http://schemas.openxmlformats.org/officeDocument/2006/relationships/tags" Target="../tags/tag247.xml"/><Relationship Id="rId2" Type="http://schemas.openxmlformats.org/officeDocument/2006/relationships/tags" Target="../tags/tag229.xml"/><Relationship Id="rId19" Type="http://schemas.openxmlformats.org/officeDocument/2006/relationships/tags" Target="../tags/tag246.xml"/><Relationship Id="rId18" Type="http://schemas.openxmlformats.org/officeDocument/2006/relationships/tags" Target="../tags/tag245.xml"/><Relationship Id="rId17" Type="http://schemas.openxmlformats.org/officeDocument/2006/relationships/tags" Target="../tags/tag244.xml"/><Relationship Id="rId16" Type="http://schemas.openxmlformats.org/officeDocument/2006/relationships/tags" Target="../tags/tag243.xml"/><Relationship Id="rId15" Type="http://schemas.openxmlformats.org/officeDocument/2006/relationships/tags" Target="../tags/tag242.xml"/><Relationship Id="rId14" Type="http://schemas.openxmlformats.org/officeDocument/2006/relationships/tags" Target="../tags/tag241.xml"/><Relationship Id="rId13" Type="http://schemas.openxmlformats.org/officeDocument/2006/relationships/tags" Target="../tags/tag240.xml"/><Relationship Id="rId12" Type="http://schemas.openxmlformats.org/officeDocument/2006/relationships/tags" Target="../tags/tag239.xml"/><Relationship Id="rId11" Type="http://schemas.openxmlformats.org/officeDocument/2006/relationships/tags" Target="../tags/tag238.xml"/><Relationship Id="rId10" Type="http://schemas.openxmlformats.org/officeDocument/2006/relationships/tags" Target="../tags/tag237.xml"/><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6" Type="http://schemas.openxmlformats.org/officeDocument/2006/relationships/tags" Target="../tags/tag42.xml"/><Relationship Id="rId5" Type="http://schemas.openxmlformats.org/officeDocument/2006/relationships/tags" Target="../tags/tag41.xml"/><Relationship Id="rId4" Type="http://schemas.openxmlformats.org/officeDocument/2006/relationships/tags" Target="../tags/tag40.xml"/><Relationship Id="rId3" Type="http://schemas.openxmlformats.org/officeDocument/2006/relationships/tags" Target="../tags/tag39.xml"/><Relationship Id="rId2" Type="http://schemas.openxmlformats.org/officeDocument/2006/relationships/tags" Target="../tags/tag38.xml"/><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7" Type="http://schemas.openxmlformats.org/officeDocument/2006/relationships/tags" Target="../tags/tag261.xml"/><Relationship Id="rId6" Type="http://schemas.openxmlformats.org/officeDocument/2006/relationships/tags" Target="../tags/tag260.xml"/><Relationship Id="rId5" Type="http://schemas.openxmlformats.org/officeDocument/2006/relationships/tags" Target="../tags/tag259.xml"/><Relationship Id="rId4" Type="http://schemas.openxmlformats.org/officeDocument/2006/relationships/tags" Target="../tags/tag258.xml"/><Relationship Id="rId3" Type="http://schemas.openxmlformats.org/officeDocument/2006/relationships/tags" Target="../tags/tag257.xml"/><Relationship Id="rId2" Type="http://schemas.openxmlformats.org/officeDocument/2006/relationships/tags" Target="../tags/tag256.xml"/><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9" Type="http://schemas.openxmlformats.org/officeDocument/2006/relationships/tags" Target="../tags/tag269.xml"/><Relationship Id="rId8" Type="http://schemas.openxmlformats.org/officeDocument/2006/relationships/tags" Target="../tags/tag268.xml"/><Relationship Id="rId7" Type="http://schemas.openxmlformats.org/officeDocument/2006/relationships/tags" Target="../tags/tag267.xml"/><Relationship Id="rId6" Type="http://schemas.openxmlformats.org/officeDocument/2006/relationships/tags" Target="../tags/tag266.xml"/><Relationship Id="rId5" Type="http://schemas.openxmlformats.org/officeDocument/2006/relationships/tags" Target="../tags/tag265.xml"/><Relationship Id="rId4" Type="http://schemas.openxmlformats.org/officeDocument/2006/relationships/tags" Target="../tags/tag264.xml"/><Relationship Id="rId3" Type="http://schemas.openxmlformats.org/officeDocument/2006/relationships/tags" Target="../tags/tag263.xml"/><Relationship Id="rId2" Type="http://schemas.openxmlformats.org/officeDocument/2006/relationships/tags" Target="../tags/tag262.xml"/><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5" Type="http://schemas.openxmlformats.org/officeDocument/2006/relationships/tags" Target="../tags/tag273.xml"/><Relationship Id="rId4" Type="http://schemas.openxmlformats.org/officeDocument/2006/relationships/tags" Target="../tags/tag272.xml"/><Relationship Id="rId3" Type="http://schemas.openxmlformats.org/officeDocument/2006/relationships/tags" Target="../tags/tag271.xml"/><Relationship Id="rId2" Type="http://schemas.openxmlformats.org/officeDocument/2006/relationships/tags" Target="../tags/tag270.xml"/><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8" Type="http://schemas.openxmlformats.org/officeDocument/2006/relationships/tags" Target="../tags/tag280.xml"/><Relationship Id="rId7" Type="http://schemas.openxmlformats.org/officeDocument/2006/relationships/tags" Target="../tags/tag279.xml"/><Relationship Id="rId6" Type="http://schemas.openxmlformats.org/officeDocument/2006/relationships/tags" Target="../tags/tag278.xml"/><Relationship Id="rId5" Type="http://schemas.openxmlformats.org/officeDocument/2006/relationships/tags" Target="../tags/tag277.xml"/><Relationship Id="rId4" Type="http://schemas.openxmlformats.org/officeDocument/2006/relationships/tags" Target="../tags/tag276.xml"/><Relationship Id="rId3" Type="http://schemas.openxmlformats.org/officeDocument/2006/relationships/tags" Target="../tags/tag275.xml"/><Relationship Id="rId2" Type="http://schemas.openxmlformats.org/officeDocument/2006/relationships/tags" Target="../tags/tag274.xml"/><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9" Type="http://schemas.openxmlformats.org/officeDocument/2006/relationships/tags" Target="../tags/tag288.xml"/><Relationship Id="rId8" Type="http://schemas.openxmlformats.org/officeDocument/2006/relationships/tags" Target="../tags/tag287.xml"/><Relationship Id="rId7" Type="http://schemas.openxmlformats.org/officeDocument/2006/relationships/tags" Target="../tags/tag286.xml"/><Relationship Id="rId6" Type="http://schemas.openxmlformats.org/officeDocument/2006/relationships/tags" Target="../tags/tag285.xml"/><Relationship Id="rId5" Type="http://schemas.openxmlformats.org/officeDocument/2006/relationships/tags" Target="../tags/tag284.xml"/><Relationship Id="rId4" Type="http://schemas.openxmlformats.org/officeDocument/2006/relationships/tags" Target="../tags/tag283.xml"/><Relationship Id="rId3" Type="http://schemas.openxmlformats.org/officeDocument/2006/relationships/tags" Target="../tags/tag282.xml"/><Relationship Id="rId2" Type="http://schemas.openxmlformats.org/officeDocument/2006/relationships/tags" Target="../tags/tag281.xml"/><Relationship Id="rId10" Type="http://schemas.openxmlformats.org/officeDocument/2006/relationships/tags" Target="../tags/tag289.xml"/><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8" Type="http://schemas.openxmlformats.org/officeDocument/2006/relationships/tags" Target="../tags/tag296.xml"/><Relationship Id="rId7" Type="http://schemas.openxmlformats.org/officeDocument/2006/relationships/tags" Target="../tags/tag295.xml"/><Relationship Id="rId6" Type="http://schemas.openxmlformats.org/officeDocument/2006/relationships/tags" Target="../tags/tag294.xml"/><Relationship Id="rId5" Type="http://schemas.openxmlformats.org/officeDocument/2006/relationships/tags" Target="../tags/tag293.xml"/><Relationship Id="rId4" Type="http://schemas.openxmlformats.org/officeDocument/2006/relationships/tags" Target="../tags/tag292.xml"/><Relationship Id="rId3" Type="http://schemas.openxmlformats.org/officeDocument/2006/relationships/tags" Target="../tags/tag291.xml"/><Relationship Id="rId2" Type="http://schemas.openxmlformats.org/officeDocument/2006/relationships/tags" Target="../tags/tag290.xm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5" Type="http://schemas.openxmlformats.org/officeDocument/2006/relationships/tags" Target="../tags/tag300.xml"/><Relationship Id="rId4" Type="http://schemas.openxmlformats.org/officeDocument/2006/relationships/tags" Target="../tags/tag299.xml"/><Relationship Id="rId3" Type="http://schemas.openxmlformats.org/officeDocument/2006/relationships/tags" Target="../tags/tag298.xml"/><Relationship Id="rId2" Type="http://schemas.openxmlformats.org/officeDocument/2006/relationships/tags" Target="../tags/tag297.xml"/><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7" Type="http://schemas.openxmlformats.org/officeDocument/2006/relationships/tags" Target="../tags/tag306.xml"/><Relationship Id="rId6" Type="http://schemas.openxmlformats.org/officeDocument/2006/relationships/tags" Target="../tags/tag305.xml"/><Relationship Id="rId5" Type="http://schemas.openxmlformats.org/officeDocument/2006/relationships/tags" Target="../tags/tag304.xml"/><Relationship Id="rId4" Type="http://schemas.openxmlformats.org/officeDocument/2006/relationships/tags" Target="../tags/tag303.xml"/><Relationship Id="rId3" Type="http://schemas.openxmlformats.org/officeDocument/2006/relationships/tags" Target="../tags/tag302.xml"/><Relationship Id="rId2" Type="http://schemas.openxmlformats.org/officeDocument/2006/relationships/tags" Target="../tags/tag301.xml"/><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7" Type="http://schemas.openxmlformats.org/officeDocument/2006/relationships/tags" Target="../tags/tag312.xml"/><Relationship Id="rId6" Type="http://schemas.openxmlformats.org/officeDocument/2006/relationships/tags" Target="../tags/tag311.xml"/><Relationship Id="rId5" Type="http://schemas.openxmlformats.org/officeDocument/2006/relationships/tags" Target="../tags/tag310.xml"/><Relationship Id="rId4" Type="http://schemas.openxmlformats.org/officeDocument/2006/relationships/tags" Target="../tags/tag309.xml"/><Relationship Id="rId3" Type="http://schemas.openxmlformats.org/officeDocument/2006/relationships/tags" Target="../tags/tag308.xml"/><Relationship Id="rId2" Type="http://schemas.openxmlformats.org/officeDocument/2006/relationships/tags" Target="../tags/tag307.xml"/><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5" Type="http://schemas.openxmlformats.org/officeDocument/2006/relationships/tags" Target="../tags/tag316.xml"/><Relationship Id="rId4" Type="http://schemas.openxmlformats.org/officeDocument/2006/relationships/tags" Target="../tags/tag315.xml"/><Relationship Id="rId3" Type="http://schemas.openxmlformats.org/officeDocument/2006/relationships/tags" Target="../tags/tag314.xml"/><Relationship Id="rId2" Type="http://schemas.openxmlformats.org/officeDocument/2006/relationships/tags" Target="../tags/tag313.xml"/><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9" Type="http://schemas.openxmlformats.org/officeDocument/2006/relationships/tags" Target="../tags/tag50.xml"/><Relationship Id="rId8" Type="http://schemas.openxmlformats.org/officeDocument/2006/relationships/tags" Target="../tags/tag49.xml"/><Relationship Id="rId7" Type="http://schemas.openxmlformats.org/officeDocument/2006/relationships/tags" Target="../tags/tag48.xml"/><Relationship Id="rId6" Type="http://schemas.openxmlformats.org/officeDocument/2006/relationships/tags" Target="../tags/tag47.xml"/><Relationship Id="rId5" Type="http://schemas.openxmlformats.org/officeDocument/2006/relationships/tags" Target="../tags/tag46.xml"/><Relationship Id="rId4" Type="http://schemas.openxmlformats.org/officeDocument/2006/relationships/tags" Target="../tags/tag45.xml"/><Relationship Id="rId3" Type="http://schemas.openxmlformats.org/officeDocument/2006/relationships/tags" Target="../tags/tag44.xml"/><Relationship Id="rId22" Type="http://schemas.openxmlformats.org/officeDocument/2006/relationships/tags" Target="../tags/tag63.xml"/><Relationship Id="rId21" Type="http://schemas.openxmlformats.org/officeDocument/2006/relationships/tags" Target="../tags/tag62.xml"/><Relationship Id="rId20" Type="http://schemas.openxmlformats.org/officeDocument/2006/relationships/tags" Target="../tags/tag61.xml"/><Relationship Id="rId2" Type="http://schemas.openxmlformats.org/officeDocument/2006/relationships/tags" Target="../tags/tag43.xml"/><Relationship Id="rId19" Type="http://schemas.openxmlformats.org/officeDocument/2006/relationships/tags" Target="../tags/tag60.xml"/><Relationship Id="rId18" Type="http://schemas.openxmlformats.org/officeDocument/2006/relationships/tags" Target="../tags/tag59.xml"/><Relationship Id="rId17" Type="http://schemas.openxmlformats.org/officeDocument/2006/relationships/tags" Target="../tags/tag58.xml"/><Relationship Id="rId16" Type="http://schemas.openxmlformats.org/officeDocument/2006/relationships/tags" Target="../tags/tag57.xml"/><Relationship Id="rId15" Type="http://schemas.openxmlformats.org/officeDocument/2006/relationships/tags" Target="../tags/tag56.xml"/><Relationship Id="rId14" Type="http://schemas.openxmlformats.org/officeDocument/2006/relationships/tags" Target="../tags/tag55.xml"/><Relationship Id="rId13" Type="http://schemas.openxmlformats.org/officeDocument/2006/relationships/tags" Target="../tags/tag54.xml"/><Relationship Id="rId12" Type="http://schemas.openxmlformats.org/officeDocument/2006/relationships/tags" Target="../tags/tag53.xml"/><Relationship Id="rId11" Type="http://schemas.openxmlformats.org/officeDocument/2006/relationships/tags" Target="../tags/tag52.xml"/><Relationship Id="rId10" Type="http://schemas.openxmlformats.org/officeDocument/2006/relationships/tags" Target="../tags/tag51.xm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4" Type="http://schemas.openxmlformats.org/officeDocument/2006/relationships/tags" Target="../tags/tag319.xml"/><Relationship Id="rId3" Type="http://schemas.openxmlformats.org/officeDocument/2006/relationships/tags" Target="../tags/tag318.xml"/><Relationship Id="rId2" Type="http://schemas.openxmlformats.org/officeDocument/2006/relationships/tags" Target="../tags/tag317.xml"/><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9" Type="http://schemas.openxmlformats.org/officeDocument/2006/relationships/tags" Target="../tags/tag71.xml"/><Relationship Id="rId8" Type="http://schemas.openxmlformats.org/officeDocument/2006/relationships/tags" Target="../tags/tag70.xml"/><Relationship Id="rId7" Type="http://schemas.openxmlformats.org/officeDocument/2006/relationships/tags" Target="../tags/tag69.xml"/><Relationship Id="rId6" Type="http://schemas.openxmlformats.org/officeDocument/2006/relationships/tags" Target="../tags/tag68.xml"/><Relationship Id="rId5" Type="http://schemas.openxmlformats.org/officeDocument/2006/relationships/tags" Target="../tags/tag67.xml"/><Relationship Id="rId4" Type="http://schemas.openxmlformats.org/officeDocument/2006/relationships/tags" Target="../tags/tag66.xml"/><Relationship Id="rId3" Type="http://schemas.openxmlformats.org/officeDocument/2006/relationships/tags" Target="../tags/tag65.xml"/><Relationship Id="rId28" Type="http://schemas.openxmlformats.org/officeDocument/2006/relationships/tags" Target="../tags/tag90.xml"/><Relationship Id="rId27" Type="http://schemas.openxmlformats.org/officeDocument/2006/relationships/tags" Target="../tags/tag89.xml"/><Relationship Id="rId26" Type="http://schemas.openxmlformats.org/officeDocument/2006/relationships/tags" Target="../tags/tag88.xml"/><Relationship Id="rId25" Type="http://schemas.openxmlformats.org/officeDocument/2006/relationships/tags" Target="../tags/tag87.xml"/><Relationship Id="rId24" Type="http://schemas.openxmlformats.org/officeDocument/2006/relationships/tags" Target="../tags/tag86.xml"/><Relationship Id="rId23" Type="http://schemas.openxmlformats.org/officeDocument/2006/relationships/tags" Target="../tags/tag85.xml"/><Relationship Id="rId22" Type="http://schemas.openxmlformats.org/officeDocument/2006/relationships/tags" Target="../tags/tag84.xml"/><Relationship Id="rId21" Type="http://schemas.openxmlformats.org/officeDocument/2006/relationships/tags" Target="../tags/tag83.xml"/><Relationship Id="rId20" Type="http://schemas.openxmlformats.org/officeDocument/2006/relationships/tags" Target="../tags/tag82.xml"/><Relationship Id="rId2" Type="http://schemas.openxmlformats.org/officeDocument/2006/relationships/tags" Target="../tags/tag64.xml"/><Relationship Id="rId19" Type="http://schemas.openxmlformats.org/officeDocument/2006/relationships/tags" Target="../tags/tag81.xml"/><Relationship Id="rId18" Type="http://schemas.openxmlformats.org/officeDocument/2006/relationships/tags" Target="../tags/tag80.xml"/><Relationship Id="rId17" Type="http://schemas.openxmlformats.org/officeDocument/2006/relationships/tags" Target="../tags/tag79.xml"/><Relationship Id="rId16" Type="http://schemas.openxmlformats.org/officeDocument/2006/relationships/tags" Target="../tags/tag78.xml"/><Relationship Id="rId15" Type="http://schemas.openxmlformats.org/officeDocument/2006/relationships/tags" Target="../tags/tag77.xml"/><Relationship Id="rId14" Type="http://schemas.openxmlformats.org/officeDocument/2006/relationships/tags" Target="../tags/tag76.xml"/><Relationship Id="rId13" Type="http://schemas.openxmlformats.org/officeDocument/2006/relationships/tags" Target="../tags/tag75.xml"/><Relationship Id="rId12" Type="http://schemas.openxmlformats.org/officeDocument/2006/relationships/tags" Target="../tags/tag74.xml"/><Relationship Id="rId11" Type="http://schemas.openxmlformats.org/officeDocument/2006/relationships/tags" Target="../tags/tag73.xml"/><Relationship Id="rId10" Type="http://schemas.openxmlformats.org/officeDocument/2006/relationships/tags" Target="../tags/tag72.xml"/><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7" Type="http://schemas.openxmlformats.org/officeDocument/2006/relationships/tags" Target="../tags/tag96.xml"/><Relationship Id="rId6" Type="http://schemas.openxmlformats.org/officeDocument/2006/relationships/tags" Target="../tags/tag95.xml"/><Relationship Id="rId5" Type="http://schemas.openxmlformats.org/officeDocument/2006/relationships/tags" Target="../tags/tag94.xml"/><Relationship Id="rId4" Type="http://schemas.openxmlformats.org/officeDocument/2006/relationships/tags" Target="../tags/tag93.xml"/><Relationship Id="rId3" Type="http://schemas.openxmlformats.org/officeDocument/2006/relationships/tags" Target="../tags/tag92.xml"/><Relationship Id="rId2" Type="http://schemas.openxmlformats.org/officeDocument/2006/relationships/tags" Target="../tags/tag91.xml"/><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9" Type="http://schemas.openxmlformats.org/officeDocument/2006/relationships/tags" Target="../tags/tag104.xml"/><Relationship Id="rId8" Type="http://schemas.openxmlformats.org/officeDocument/2006/relationships/tags" Target="../tags/tag103.xml"/><Relationship Id="rId7" Type="http://schemas.openxmlformats.org/officeDocument/2006/relationships/tags" Target="../tags/tag102.xml"/><Relationship Id="rId6" Type="http://schemas.openxmlformats.org/officeDocument/2006/relationships/tags" Target="../tags/tag101.xml"/><Relationship Id="rId5" Type="http://schemas.openxmlformats.org/officeDocument/2006/relationships/tags" Target="../tags/tag100.xml"/><Relationship Id="rId4" Type="http://schemas.openxmlformats.org/officeDocument/2006/relationships/tags" Target="../tags/tag99.xml"/><Relationship Id="rId3" Type="http://schemas.openxmlformats.org/officeDocument/2006/relationships/tags" Target="../tags/tag98.xml"/><Relationship Id="rId2" Type="http://schemas.openxmlformats.org/officeDocument/2006/relationships/tags" Target="../tags/tag97.xml"/><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5" Type="http://schemas.openxmlformats.org/officeDocument/2006/relationships/tags" Target="../tags/tag108.xml"/><Relationship Id="rId4" Type="http://schemas.openxmlformats.org/officeDocument/2006/relationships/tags" Target="../tags/tag107.xml"/><Relationship Id="rId3" Type="http://schemas.openxmlformats.org/officeDocument/2006/relationships/tags" Target="../tags/tag106.xml"/><Relationship Id="rId2" Type="http://schemas.openxmlformats.org/officeDocument/2006/relationships/tags" Target="../tags/tag105.xml"/><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8" Type="http://schemas.openxmlformats.org/officeDocument/2006/relationships/tags" Target="../tags/tag115.xml"/><Relationship Id="rId7" Type="http://schemas.openxmlformats.org/officeDocument/2006/relationships/tags" Target="../tags/tag114.xml"/><Relationship Id="rId6" Type="http://schemas.openxmlformats.org/officeDocument/2006/relationships/tags" Target="../tags/tag113.xml"/><Relationship Id="rId5" Type="http://schemas.openxmlformats.org/officeDocument/2006/relationships/tags" Target="../tags/tag112.xml"/><Relationship Id="rId4" Type="http://schemas.openxmlformats.org/officeDocument/2006/relationships/tags" Target="../tags/tag111.xml"/><Relationship Id="rId3" Type="http://schemas.openxmlformats.org/officeDocument/2006/relationships/tags" Target="../tags/tag110.xml"/><Relationship Id="rId2" Type="http://schemas.openxmlformats.org/officeDocument/2006/relationships/tags" Target="../tags/tag109.xml"/><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9" Type="http://schemas.openxmlformats.org/officeDocument/2006/relationships/tags" Target="../tags/tag123.xml"/><Relationship Id="rId8" Type="http://schemas.openxmlformats.org/officeDocument/2006/relationships/tags" Target="../tags/tag122.xml"/><Relationship Id="rId7" Type="http://schemas.openxmlformats.org/officeDocument/2006/relationships/tags" Target="../tags/tag121.xml"/><Relationship Id="rId6" Type="http://schemas.openxmlformats.org/officeDocument/2006/relationships/tags" Target="../tags/tag120.xml"/><Relationship Id="rId5" Type="http://schemas.openxmlformats.org/officeDocument/2006/relationships/tags" Target="../tags/tag119.xml"/><Relationship Id="rId4" Type="http://schemas.openxmlformats.org/officeDocument/2006/relationships/tags" Target="../tags/tag118.xml"/><Relationship Id="rId3" Type="http://schemas.openxmlformats.org/officeDocument/2006/relationships/tags" Target="../tags/tag117.xml"/><Relationship Id="rId2" Type="http://schemas.openxmlformats.org/officeDocument/2006/relationships/tags" Target="../tags/tag116.xml"/><Relationship Id="rId10" Type="http://schemas.openxmlformats.org/officeDocument/2006/relationships/tags" Target="../tags/tag124.xml"/><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639699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基因自由组合现象的特殊分离比问题</a:t>
            </a:r>
            <a:endParaRPr lang="zh-CN" altLang="en-US" b="1">
              <a:solidFill>
                <a:srgbClr val="1080BE"/>
              </a:solidFill>
              <a:latin typeface="Times New Roman" panose="02020603050405020304" pitchFamily="18" charset="0"/>
              <a:ea typeface="微软雅黑" panose="020B0503020204020204" charset="-122"/>
              <a:cs typeface="+mn-ea"/>
              <a:sym typeface="+mn-lt"/>
            </a:endParaRPr>
          </a:p>
          <a:p>
            <a:pPr marL="0" indent="0">
              <a:lnSpc>
                <a:spcPct val="100000"/>
              </a:lnSpc>
              <a:spcBef>
                <a:spcPct val="0"/>
              </a:spcBef>
              <a:buNone/>
            </a:pP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3" name="页脚占位符 2"/>
          <p:cNvSpPr>
            <a:spLocks noGrp="1"/>
          </p:cNvSpPr>
          <p:nvPr>
            <p:ph type="ftr" sz="quarter" idx="11"/>
            <p:custDataLst>
              <p:tags r:id="rId2"/>
            </p:custDataLst>
          </p:nvPr>
        </p:nvSpPr>
        <p:spPr/>
        <p:txBody>
          <a:bodyPr/>
          <a:lstStyle/>
          <a:p>
            <a:endParaRPr lang="zh-CN" altLang="en-US"/>
          </a:p>
        </p:txBody>
      </p:sp>
      <p:sp>
        <p:nvSpPr>
          <p:cNvPr id="16" name="任意多边形: 形状 5"/>
          <p:cNvSpPr/>
          <p:nvPr userDrawn="1">
            <p:custDataLst>
              <p:tags r:id="rId3"/>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4"/>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5"/>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7" name="日期占位符 3"/>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3"/>
            </p:custDataLst>
          </p:nvPr>
        </p:nvSpPr>
        <p:spPr/>
        <p:txBody>
          <a:bodyPr/>
          <a:lstStyle/>
          <a:p>
            <a:endParaRPr lang="zh-CN" altLang="en-US"/>
          </a:p>
        </p:txBody>
      </p:sp>
      <p:sp>
        <p:nvSpPr>
          <p:cNvPr id="9" name="灯片编号占位符 5"/>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p:txBody>
          <a:bodyPr wrap="square">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10"/>
            <p:custDataLst>
              <p:tags r:id="rId4"/>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5"/>
            </p:custDataLst>
          </p:nvPr>
        </p:nvSpPr>
        <p:spPr/>
        <p:txBody>
          <a:bodyPr/>
          <a:lstStyle/>
          <a:p>
            <a:endParaRPr lang="zh-CN" altLang="en-US"/>
          </a:p>
        </p:txBody>
      </p:sp>
      <p:sp>
        <p:nvSpPr>
          <p:cNvPr id="6" name="灯片编号占位符 5"/>
          <p:cNvSpPr>
            <a:spLocks noGrp="1"/>
          </p:cNvSpPr>
          <p:nvPr>
            <p:ph type="sldNum" sz="quarter" idx="12"/>
            <p:custDataLst>
              <p:tags r:id="rId6"/>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p:txBody>
          <a:bodyPr wrap="square">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10"/>
            <p:custDataLst>
              <p:tags r:id="rId4"/>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5"/>
            </p:custDataLst>
          </p:nvPr>
        </p:nvSpPr>
        <p:spPr/>
        <p:txBody>
          <a:bodyPr/>
          <a:lstStyle/>
          <a:p>
            <a:endParaRPr lang="zh-CN" altLang="en-US"/>
          </a:p>
        </p:txBody>
      </p:sp>
      <p:sp>
        <p:nvSpPr>
          <p:cNvPr id="6" name="灯片编号占位符 5"/>
          <p:cNvSpPr>
            <a:spLocks noGrp="1"/>
          </p:cNvSpPr>
          <p:nvPr>
            <p:ph type="sldNum" sz="quarter" idx="12"/>
            <p:custDataLst>
              <p:tags r:id="rId6"/>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基因的自由组合定律</a:t>
            </a: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655256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endParaRPr lang="zh-CN" altLang="en-US"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
        <p:nvSpPr>
          <p:cNvPr id="6" name="项标题"/>
          <p:cNvSpPr txBox="1"/>
          <p:nvPr userDrawn="1">
            <p:custDataLst>
              <p:tags r:id="rId10"/>
            </p:custDataLst>
          </p:nvPr>
        </p:nvSpPr>
        <p:spPr>
          <a:xfrm>
            <a:off x="1395730" y="254000"/>
            <a:ext cx="6396355" cy="558800"/>
          </a:xfrm>
          <a:prstGeom prst="rect">
            <a:avLst/>
          </a:prstGeom>
          <a:noFill/>
        </p:spPr>
        <p:txBody>
          <a:bodyPr wrap="square" lIns="0" tIns="0" rIns="0" bIns="0" rtlCol="0" anchor="t">
            <a:noAutofit/>
          </a:bodyPr>
          <a:lstStyle/>
          <a:p>
            <a:pPr algn="ctr">
              <a:lnSpc>
                <a:spcPct val="100000"/>
              </a:lnSpc>
            </a:pPr>
            <a:r>
              <a:rPr lang="zh-CN" altLang="en-US" sz="2800" b="1" spc="300">
                <a:solidFill>
                  <a:srgbClr val="0070C0"/>
                </a:solidFill>
                <a:latin typeface="+mn-ea"/>
              </a:rPr>
              <a:t>自由组合定律的常规解题规律和方法</a:t>
            </a:r>
            <a:endParaRPr lang="zh-CN" altLang="en-US" sz="2800" b="1" spc="300">
              <a:solidFill>
                <a:srgbClr val="0070C0"/>
              </a:solidFill>
              <a:latin typeface="+mn-ea"/>
            </a:endParaRPr>
          </a:p>
          <a:p>
            <a:pPr algn="ctr">
              <a:lnSpc>
                <a:spcPct val="100000"/>
              </a:lnSpc>
            </a:pPr>
            <a:endParaRPr lang="zh-CN" altLang="en-US" sz="2800" b="1" spc="300">
              <a:solidFill>
                <a:srgbClr val="0070C0"/>
              </a:solidFill>
              <a:latin typeface="+mn-ea"/>
            </a:endParaRPr>
          </a:p>
        </p:txBody>
      </p:sp>
    </p:spTree>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639699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基因自由组合现象的特殊分离比问题</a:t>
            </a:r>
            <a:endParaRPr lang="zh-CN" altLang="en-US" b="1">
              <a:solidFill>
                <a:srgbClr val="1080BE"/>
              </a:solidFill>
              <a:latin typeface="Times New Roman" panose="02020603050405020304" pitchFamily="18" charset="0"/>
              <a:ea typeface="微软雅黑" panose="020B0503020204020204" charset="-122"/>
              <a:cs typeface="+mn-ea"/>
              <a:sym typeface="+mn-lt"/>
            </a:endParaRPr>
          </a:p>
          <a:p>
            <a:pPr marL="0" indent="0">
              <a:lnSpc>
                <a:spcPct val="100000"/>
              </a:lnSpc>
              <a:spcBef>
                <a:spcPct val="0"/>
              </a:spcBef>
              <a:buNone/>
            </a:pP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spTree>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3" name="页脚占位符 2"/>
          <p:cNvSpPr>
            <a:spLocks noGrp="1"/>
          </p:cNvSpPr>
          <p:nvPr>
            <p:ph type="ftr" sz="quarter" idx="11"/>
            <p:custDataLst>
              <p:tags r:id="rId2"/>
            </p:custDataLst>
          </p:nvPr>
        </p:nvSpPr>
        <p:spPr/>
        <p:txBody>
          <a:bodyPr/>
          <a:lstStyle/>
          <a:p>
            <a:endParaRPr lang="zh-CN" altLang="en-US"/>
          </a:p>
        </p:txBody>
      </p:sp>
      <p:sp>
        <p:nvSpPr>
          <p:cNvPr id="16" name="任意多边形: 形状 5"/>
          <p:cNvSpPr/>
          <p:nvPr userDrawn="1">
            <p:custDataLst>
              <p:tags r:id="rId3"/>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4"/>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5"/>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7" name="日期占位符 3"/>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3"/>
            </p:custDataLst>
          </p:nvPr>
        </p:nvSpPr>
        <p:spPr/>
        <p:txBody>
          <a:bodyPr/>
          <a:lstStyle/>
          <a:p>
            <a:endParaRPr lang="zh-CN" altLang="en-US"/>
          </a:p>
        </p:txBody>
      </p:sp>
      <p:sp>
        <p:nvSpPr>
          <p:cNvPr id="9" name="灯片编号占位符 5"/>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基因的自由组合定律</a:t>
            </a: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655256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endParaRPr lang="zh-CN" altLang="en-US"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
        <p:nvSpPr>
          <p:cNvPr id="6" name="项标题"/>
          <p:cNvSpPr txBox="1"/>
          <p:nvPr userDrawn="1">
            <p:custDataLst>
              <p:tags r:id="rId10"/>
            </p:custDataLst>
          </p:nvPr>
        </p:nvSpPr>
        <p:spPr>
          <a:xfrm>
            <a:off x="1395730" y="254000"/>
            <a:ext cx="6396355" cy="558800"/>
          </a:xfrm>
          <a:prstGeom prst="rect">
            <a:avLst/>
          </a:prstGeom>
          <a:noFill/>
        </p:spPr>
        <p:txBody>
          <a:bodyPr wrap="square" lIns="0" tIns="0" rIns="0" bIns="0" rtlCol="0" anchor="t">
            <a:noAutofit/>
          </a:bodyPr>
          <a:lstStyle/>
          <a:p>
            <a:pPr algn="ctr">
              <a:lnSpc>
                <a:spcPct val="100000"/>
              </a:lnSpc>
            </a:pPr>
            <a:r>
              <a:rPr lang="zh-CN" altLang="en-US" sz="2800" b="1" spc="300">
                <a:solidFill>
                  <a:srgbClr val="0070C0"/>
                </a:solidFill>
                <a:latin typeface="+mn-ea"/>
              </a:rPr>
              <a:t>自由组合定律的常规解题规律和方法</a:t>
            </a:r>
            <a:endParaRPr lang="zh-CN" altLang="en-US" sz="2800" b="1" spc="300">
              <a:solidFill>
                <a:srgbClr val="0070C0"/>
              </a:solidFill>
              <a:latin typeface="+mn-ea"/>
            </a:endParaRPr>
          </a:p>
          <a:p>
            <a:pPr algn="ctr">
              <a:lnSpc>
                <a:spcPct val="100000"/>
              </a:lnSpc>
            </a:pPr>
            <a:endParaRPr lang="zh-CN" altLang="en-US" sz="2800" b="1" spc="300">
              <a:solidFill>
                <a:srgbClr val="0070C0"/>
              </a:solidFill>
              <a:latin typeface="+mn-ea"/>
            </a:endParaRPr>
          </a:p>
        </p:txBody>
      </p:sp>
    </p:spTree>
  </p:cSld>
  <p:clrMapOvr>
    <a:masterClrMapping/>
  </p:clrMapOvr>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9" Type="http://schemas.openxmlformats.org/officeDocument/2006/relationships/theme" Target="../theme/theme1.xml"/><Relationship Id="rId28" Type="http://schemas.openxmlformats.org/officeDocument/2006/relationships/image" Target="file:///D:\qq&#25991;&#20214;\712321467\Image\C2C\Image2\%7b75232B38-A165-1FB7-499C-2E1C792CACB5%7d.png" TargetMode="External"/><Relationship Id="rId27" Type="http://schemas.openxmlformats.org/officeDocument/2006/relationships/image" Target="../media/image1.png"/><Relationship Id="rId26" Type="http://schemas.openxmlformats.org/officeDocument/2006/relationships/tags" Target="../tags/tag165.xml"/><Relationship Id="rId25" Type="http://schemas.openxmlformats.org/officeDocument/2006/relationships/tags" Target="../tags/tag164.xml"/><Relationship Id="rId24" Type="http://schemas.openxmlformats.org/officeDocument/2006/relationships/tags" Target="../tags/tag163.xml"/><Relationship Id="rId23" Type="http://schemas.openxmlformats.org/officeDocument/2006/relationships/tags" Target="../tags/tag162.xml"/><Relationship Id="rId22" Type="http://schemas.openxmlformats.org/officeDocument/2006/relationships/tags" Target="../tags/tag161.xml"/><Relationship Id="rId21" Type="http://schemas.openxmlformats.org/officeDocument/2006/relationships/tags" Target="../tags/tag160.xml"/><Relationship Id="rId20" Type="http://schemas.openxmlformats.org/officeDocument/2006/relationships/tags" Target="../tags/tag159.xml"/><Relationship Id="rId2" Type="http://schemas.openxmlformats.org/officeDocument/2006/relationships/slideLayout" Target="../slideLayouts/slideLayout2.xml"/><Relationship Id="rId19" Type="http://schemas.openxmlformats.org/officeDocument/2006/relationships/tags" Target="../tags/tag158.xml"/><Relationship Id="rId18" Type="http://schemas.openxmlformats.org/officeDocument/2006/relationships/tags" Target="../tags/tag157.xml"/><Relationship Id="rId17" Type="http://schemas.openxmlformats.org/officeDocument/2006/relationships/tags" Target="../tags/tag156.xml"/><Relationship Id="rId16" Type="http://schemas.openxmlformats.org/officeDocument/2006/relationships/tags" Target="../tags/tag155.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4.xml"/><Relationship Id="rId8" Type="http://schemas.openxmlformats.org/officeDocument/2006/relationships/slideLayout" Target="../slideLayouts/slideLayout23.xml"/><Relationship Id="rId7" Type="http://schemas.openxmlformats.org/officeDocument/2006/relationships/slideLayout" Target="../slideLayouts/slideLayout22.xml"/><Relationship Id="rId6" Type="http://schemas.openxmlformats.org/officeDocument/2006/relationships/slideLayout" Target="../slideLayouts/slideLayout21.xml"/><Relationship Id="rId5" Type="http://schemas.openxmlformats.org/officeDocument/2006/relationships/slideLayout" Target="../slideLayouts/slideLayout20.xml"/><Relationship Id="rId4" Type="http://schemas.openxmlformats.org/officeDocument/2006/relationships/slideLayout" Target="../slideLayouts/slideLayout19.xml"/><Relationship Id="rId3" Type="http://schemas.openxmlformats.org/officeDocument/2006/relationships/slideLayout" Target="../slideLayouts/slideLayout18.xml"/><Relationship Id="rId29" Type="http://schemas.openxmlformats.org/officeDocument/2006/relationships/theme" Target="../theme/theme2.xml"/><Relationship Id="rId28" Type="http://schemas.openxmlformats.org/officeDocument/2006/relationships/image" Target="file:///D:\qq&#25991;&#20214;\712321467\Image\C2C\Image2\%7b75232B38-A165-1FB7-499C-2E1C792CACB5%7d.png" TargetMode="External"/><Relationship Id="rId27" Type="http://schemas.openxmlformats.org/officeDocument/2006/relationships/image" Target="../media/image1.png"/><Relationship Id="rId26" Type="http://schemas.openxmlformats.org/officeDocument/2006/relationships/tags" Target="../tags/tag330.xml"/><Relationship Id="rId25" Type="http://schemas.openxmlformats.org/officeDocument/2006/relationships/tags" Target="../tags/tag329.xml"/><Relationship Id="rId24" Type="http://schemas.openxmlformats.org/officeDocument/2006/relationships/tags" Target="../tags/tag328.xml"/><Relationship Id="rId23" Type="http://schemas.openxmlformats.org/officeDocument/2006/relationships/tags" Target="../tags/tag327.xml"/><Relationship Id="rId22" Type="http://schemas.openxmlformats.org/officeDocument/2006/relationships/tags" Target="../tags/tag326.xml"/><Relationship Id="rId21" Type="http://schemas.openxmlformats.org/officeDocument/2006/relationships/tags" Target="../tags/tag325.xml"/><Relationship Id="rId20" Type="http://schemas.openxmlformats.org/officeDocument/2006/relationships/tags" Target="../tags/tag324.xml"/><Relationship Id="rId2" Type="http://schemas.openxmlformats.org/officeDocument/2006/relationships/slideLayout" Target="../slideLayouts/slideLayout17.xml"/><Relationship Id="rId19" Type="http://schemas.openxmlformats.org/officeDocument/2006/relationships/tags" Target="../tags/tag323.xml"/><Relationship Id="rId18" Type="http://schemas.openxmlformats.org/officeDocument/2006/relationships/tags" Target="../tags/tag322.xml"/><Relationship Id="rId17" Type="http://schemas.openxmlformats.org/officeDocument/2006/relationships/tags" Target="../tags/tag321.xml"/><Relationship Id="rId16" Type="http://schemas.openxmlformats.org/officeDocument/2006/relationships/tags" Target="../tags/tag320.xml"/><Relationship Id="rId15" Type="http://schemas.openxmlformats.org/officeDocument/2006/relationships/slideLayout" Target="../slideLayouts/slideLayout30.xml"/><Relationship Id="rId14" Type="http://schemas.openxmlformats.org/officeDocument/2006/relationships/slideLayout" Target="../slideLayouts/slideLayout29.xml"/><Relationship Id="rId13" Type="http://schemas.openxmlformats.org/officeDocument/2006/relationships/slideLayout" Target="../slideLayouts/slideLayout28.xml"/><Relationship Id="rId12" Type="http://schemas.openxmlformats.org/officeDocument/2006/relationships/slideLayout" Target="../slideLayouts/slideLayout27.xml"/><Relationship Id="rId11" Type="http://schemas.openxmlformats.org/officeDocument/2006/relationships/slideLayout" Target="../slideLayouts/slideLayout26.xml"/><Relationship Id="rId10" Type="http://schemas.openxmlformats.org/officeDocument/2006/relationships/slideLayout" Target="../slideLayouts/slideLayout25.xml"/><Relationship Id="rId1" Type="http://schemas.openxmlformats.org/officeDocument/2006/relationships/slideLayout" Target="../slideLayouts/slideLayout1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16"/>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17"/>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18"/>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19"/>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0"/>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1"/>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2"/>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3"/>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4"/>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5"/>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26"/>
            </p:custDataLst>
          </p:nvPr>
        </p:nvPicPr>
        <p:blipFill>
          <a:blip r:embed="rId27" r:link="rId28"/>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16"/>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17"/>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18"/>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19"/>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0"/>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1"/>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2"/>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3"/>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4"/>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5"/>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26"/>
            </p:custDataLst>
          </p:nvPr>
        </p:nvPicPr>
        <p:blipFill>
          <a:blip r:embed="rId27" r:link="rId28"/>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68" r:id="rId4"/>
    <p:sldLayoutId id="2147483669" r:id="rId5"/>
    <p:sldLayoutId id="2147483670" r:id="rId6"/>
    <p:sldLayoutId id="2147483671" r:id="rId7"/>
    <p:sldLayoutId id="2147483672" r:id="rId8"/>
    <p:sldLayoutId id="2147483673" r:id="rId9"/>
    <p:sldLayoutId id="2147483674" r:id="rId10"/>
    <p:sldLayoutId id="2147483675" r:id="rId11"/>
    <p:sldLayoutId id="2147483676" r:id="rId12"/>
    <p:sldLayoutId id="2147483677" r:id="rId13"/>
    <p:sldLayoutId id="2147483678" r:id="rId14"/>
    <p:sldLayoutId id="2147483679" r:id="rId15"/>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ags" Target="../tags/tag335.xml"/><Relationship Id="rId4" Type="http://schemas.openxmlformats.org/officeDocument/2006/relationships/tags" Target="../tags/tag334.xml"/><Relationship Id="rId3" Type="http://schemas.openxmlformats.org/officeDocument/2006/relationships/tags" Target="../tags/tag333.xml"/><Relationship Id="rId2" Type="http://schemas.openxmlformats.org/officeDocument/2006/relationships/tags" Target="../tags/tag332.xml"/><Relationship Id="rId1" Type="http://schemas.openxmlformats.org/officeDocument/2006/relationships/tags" Target="../tags/tag331.xml"/></Relationships>
</file>

<file path=ppt/slides/_rels/slide10.xml.rels><?xml version="1.0" encoding="UTF-8" standalone="yes"?>
<Relationships xmlns="http://schemas.openxmlformats.org/package/2006/relationships"><Relationship Id="rId9" Type="http://schemas.openxmlformats.org/officeDocument/2006/relationships/slideLayout" Target="../slideLayouts/slideLayout23.xml"/><Relationship Id="rId8" Type="http://schemas.openxmlformats.org/officeDocument/2006/relationships/tags" Target="../tags/tag401.xml"/><Relationship Id="rId7" Type="http://schemas.openxmlformats.org/officeDocument/2006/relationships/tags" Target="../tags/tag400.xml"/><Relationship Id="rId6" Type="http://schemas.openxmlformats.org/officeDocument/2006/relationships/tags" Target="../tags/tag399.xml"/><Relationship Id="rId5" Type="http://schemas.openxmlformats.org/officeDocument/2006/relationships/tags" Target="../tags/tag398.xml"/><Relationship Id="rId4" Type="http://schemas.openxmlformats.org/officeDocument/2006/relationships/image" Target="../media/image8.jpeg"/><Relationship Id="rId3" Type="http://schemas.openxmlformats.org/officeDocument/2006/relationships/tags" Target="../tags/tag397.xml"/><Relationship Id="rId2" Type="http://schemas.openxmlformats.org/officeDocument/2006/relationships/tags" Target="../tags/tag396.xml"/><Relationship Id="rId1" Type="http://schemas.openxmlformats.org/officeDocument/2006/relationships/tags" Target="../tags/tag395.xml"/></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28.xml"/><Relationship Id="rId2" Type="http://schemas.openxmlformats.org/officeDocument/2006/relationships/tags" Target="../tags/tag403.xml"/><Relationship Id="rId1" Type="http://schemas.openxmlformats.org/officeDocument/2006/relationships/tags" Target="../tags/tag402.xml"/></Relationships>
</file>

<file path=ppt/slides/_rels/slide12.xml.rels><?xml version="1.0" encoding="UTF-8" standalone="yes"?>
<Relationships xmlns="http://schemas.openxmlformats.org/package/2006/relationships"><Relationship Id="rId9" Type="http://schemas.openxmlformats.org/officeDocument/2006/relationships/slideLayout" Target="../slideLayouts/slideLayout23.xml"/><Relationship Id="rId8" Type="http://schemas.openxmlformats.org/officeDocument/2006/relationships/tags" Target="../tags/tag410.xml"/><Relationship Id="rId7" Type="http://schemas.openxmlformats.org/officeDocument/2006/relationships/tags" Target="../tags/tag409.xml"/><Relationship Id="rId6" Type="http://schemas.openxmlformats.org/officeDocument/2006/relationships/tags" Target="../tags/tag408.xml"/><Relationship Id="rId5" Type="http://schemas.openxmlformats.org/officeDocument/2006/relationships/tags" Target="../tags/tag407.xml"/><Relationship Id="rId4" Type="http://schemas.openxmlformats.org/officeDocument/2006/relationships/tags" Target="../tags/tag406.xml"/><Relationship Id="rId3" Type="http://schemas.openxmlformats.org/officeDocument/2006/relationships/tags" Target="../tags/tag405.xml"/><Relationship Id="rId2" Type="http://schemas.openxmlformats.org/officeDocument/2006/relationships/image" Target="../media/image9.png"/><Relationship Id="rId1" Type="http://schemas.openxmlformats.org/officeDocument/2006/relationships/tags" Target="../tags/tag404.xml"/></Relationships>
</file>

<file path=ppt/slides/_rels/slide13.xml.rels><?xml version="1.0" encoding="UTF-8" standalone="yes"?>
<Relationships xmlns="http://schemas.openxmlformats.org/package/2006/relationships"><Relationship Id="rId8" Type="http://schemas.openxmlformats.org/officeDocument/2006/relationships/slideLayout" Target="../slideLayouts/slideLayout23.xml"/><Relationship Id="rId7" Type="http://schemas.openxmlformats.org/officeDocument/2006/relationships/tags" Target="../tags/tag417.xml"/><Relationship Id="rId6" Type="http://schemas.openxmlformats.org/officeDocument/2006/relationships/tags" Target="../tags/tag416.xml"/><Relationship Id="rId5" Type="http://schemas.openxmlformats.org/officeDocument/2006/relationships/tags" Target="../tags/tag415.xml"/><Relationship Id="rId4" Type="http://schemas.openxmlformats.org/officeDocument/2006/relationships/tags" Target="../tags/tag414.xml"/><Relationship Id="rId3" Type="http://schemas.openxmlformats.org/officeDocument/2006/relationships/tags" Target="../tags/tag413.xml"/><Relationship Id="rId2" Type="http://schemas.openxmlformats.org/officeDocument/2006/relationships/tags" Target="../tags/tag412.xml"/><Relationship Id="rId1" Type="http://schemas.openxmlformats.org/officeDocument/2006/relationships/tags" Target="../tags/tag411.xml"/></Relationships>
</file>

<file path=ppt/slides/_rels/slide14.xml.rels><?xml version="1.0" encoding="UTF-8" standalone="yes"?>
<Relationships xmlns="http://schemas.openxmlformats.org/package/2006/relationships"><Relationship Id="rId9" Type="http://schemas.openxmlformats.org/officeDocument/2006/relationships/tags" Target="../tags/tag426.xml"/><Relationship Id="rId8" Type="http://schemas.openxmlformats.org/officeDocument/2006/relationships/tags" Target="../tags/tag425.xml"/><Relationship Id="rId7" Type="http://schemas.openxmlformats.org/officeDocument/2006/relationships/tags" Target="../tags/tag424.xml"/><Relationship Id="rId6" Type="http://schemas.openxmlformats.org/officeDocument/2006/relationships/tags" Target="../tags/tag423.xml"/><Relationship Id="rId5" Type="http://schemas.openxmlformats.org/officeDocument/2006/relationships/tags" Target="../tags/tag422.xml"/><Relationship Id="rId4" Type="http://schemas.openxmlformats.org/officeDocument/2006/relationships/tags" Target="../tags/tag421.xml"/><Relationship Id="rId3" Type="http://schemas.openxmlformats.org/officeDocument/2006/relationships/tags" Target="../tags/tag420.xml"/><Relationship Id="rId2" Type="http://schemas.openxmlformats.org/officeDocument/2006/relationships/tags" Target="../tags/tag419.xml"/><Relationship Id="rId11" Type="http://schemas.openxmlformats.org/officeDocument/2006/relationships/notesSlide" Target="../notesSlides/notesSlide2.xml"/><Relationship Id="rId10" Type="http://schemas.openxmlformats.org/officeDocument/2006/relationships/slideLayout" Target="../slideLayouts/slideLayout23.xml"/><Relationship Id="rId1" Type="http://schemas.openxmlformats.org/officeDocument/2006/relationships/tags" Target="../tags/tag418.xml"/></Relationships>
</file>

<file path=ppt/slides/_rels/slide15.xml.rels><?xml version="1.0" encoding="UTF-8" standalone="yes"?>
<Relationships xmlns="http://schemas.openxmlformats.org/package/2006/relationships"><Relationship Id="rId9" Type="http://schemas.openxmlformats.org/officeDocument/2006/relationships/notesSlide" Target="../notesSlides/notesSlide3.xml"/><Relationship Id="rId8" Type="http://schemas.openxmlformats.org/officeDocument/2006/relationships/slideLayout" Target="../slideLayouts/slideLayout23.xml"/><Relationship Id="rId7" Type="http://schemas.openxmlformats.org/officeDocument/2006/relationships/tags" Target="../tags/tag435.xml"/><Relationship Id="rId6" Type="http://schemas.openxmlformats.org/officeDocument/2006/relationships/tags" Target="../tags/tag434.xml"/><Relationship Id="rId5" Type="http://schemas.openxmlformats.org/officeDocument/2006/relationships/tags" Target="../tags/tag433.xml"/><Relationship Id="rId4" Type="http://schemas.openxmlformats.org/officeDocument/2006/relationships/tags" Target="../tags/tag432.xml"/><Relationship Id="rId3" Type="http://schemas.openxmlformats.org/officeDocument/2006/relationships/tags" Target="../tags/tag431.xml"/><Relationship Id="rId2" Type="http://schemas.openxmlformats.org/officeDocument/2006/relationships/tags" Target="../tags/tag430.xml"/><Relationship Id="rId1" Type="http://schemas.openxmlformats.org/officeDocument/2006/relationships/tags" Target="../tags/tag429.xml"/></Relationships>
</file>

<file path=ppt/slides/_rels/slide16.xml.rels><?xml version="1.0" encoding="UTF-8" standalone="yes"?>
<Relationships xmlns="http://schemas.openxmlformats.org/package/2006/relationships"><Relationship Id="rId5" Type="http://schemas.openxmlformats.org/officeDocument/2006/relationships/slideLayout" Target="../slideLayouts/slideLayout26.xml"/><Relationship Id="rId4" Type="http://schemas.openxmlformats.org/officeDocument/2006/relationships/tags" Target="../tags/tag441.xml"/><Relationship Id="rId3" Type="http://schemas.openxmlformats.org/officeDocument/2006/relationships/tags" Target="../tags/tag440.xml"/><Relationship Id="rId2" Type="http://schemas.openxmlformats.org/officeDocument/2006/relationships/tags" Target="../tags/tag439.xml"/><Relationship Id="rId1" Type="http://schemas.openxmlformats.org/officeDocument/2006/relationships/tags" Target="../tags/tag438.xml"/></Relationships>
</file>

<file path=ppt/slides/_rels/slide17.xml.rels><?xml version="1.0" encoding="UTF-8" standalone="yes"?>
<Relationships xmlns="http://schemas.openxmlformats.org/package/2006/relationships"><Relationship Id="rId6" Type="http://schemas.openxmlformats.org/officeDocument/2006/relationships/slideLayout" Target="../slideLayouts/slideLayout26.xml"/><Relationship Id="rId5" Type="http://schemas.openxmlformats.org/officeDocument/2006/relationships/tags" Target="../tags/tag446.xml"/><Relationship Id="rId4" Type="http://schemas.openxmlformats.org/officeDocument/2006/relationships/tags" Target="../tags/tag445.xml"/><Relationship Id="rId3" Type="http://schemas.openxmlformats.org/officeDocument/2006/relationships/tags" Target="../tags/tag444.xml"/><Relationship Id="rId2" Type="http://schemas.openxmlformats.org/officeDocument/2006/relationships/tags" Target="../tags/tag443.xml"/><Relationship Id="rId1" Type="http://schemas.openxmlformats.org/officeDocument/2006/relationships/tags" Target="../tags/tag442.xml"/></Relationships>
</file>

<file path=ppt/slides/_rels/slide18.xml.rels><?xml version="1.0" encoding="UTF-8" standalone="yes"?>
<Relationships xmlns="http://schemas.openxmlformats.org/package/2006/relationships"><Relationship Id="rId5" Type="http://schemas.openxmlformats.org/officeDocument/2006/relationships/notesSlide" Target="../notesSlides/notesSlide4.xml"/><Relationship Id="rId4" Type="http://schemas.openxmlformats.org/officeDocument/2006/relationships/slideLayout" Target="../slideLayouts/slideLayout4.xml"/><Relationship Id="rId3" Type="http://schemas.openxmlformats.org/officeDocument/2006/relationships/tags" Target="../tags/tag449.xml"/><Relationship Id="rId2" Type="http://schemas.openxmlformats.org/officeDocument/2006/relationships/tags" Target="../tags/tag448.xml"/><Relationship Id="rId1" Type="http://schemas.openxmlformats.org/officeDocument/2006/relationships/tags" Target="../tags/tag447.xml"/></Relationships>
</file>

<file path=ppt/slides/_rels/slide19.xml.rels><?xml version="1.0" encoding="UTF-8" standalone="yes"?>
<Relationships xmlns="http://schemas.openxmlformats.org/package/2006/relationships"><Relationship Id="rId8" Type="http://schemas.openxmlformats.org/officeDocument/2006/relationships/notesSlide" Target="../notesSlides/notesSlide5.xml"/><Relationship Id="rId7" Type="http://schemas.openxmlformats.org/officeDocument/2006/relationships/slideLayout" Target="../slideLayouts/slideLayout24.xml"/><Relationship Id="rId6" Type="http://schemas.openxmlformats.org/officeDocument/2006/relationships/tags" Target="../tags/tag456.xml"/><Relationship Id="rId5" Type="http://schemas.openxmlformats.org/officeDocument/2006/relationships/tags" Target="../tags/tag455.xml"/><Relationship Id="rId4" Type="http://schemas.openxmlformats.org/officeDocument/2006/relationships/image" Target="NULL" TargetMode="External"/><Relationship Id="rId3" Type="http://schemas.openxmlformats.org/officeDocument/2006/relationships/image" Target="../media/image10.png"/><Relationship Id="rId2" Type="http://schemas.openxmlformats.org/officeDocument/2006/relationships/tags" Target="../tags/tag454.xml"/><Relationship Id="rId1" Type="http://schemas.openxmlformats.org/officeDocument/2006/relationships/tags" Target="../tags/tag453.xml"/></Relationships>
</file>

<file path=ppt/slides/_rels/slide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tags" Target="../tags/tag340.xml"/><Relationship Id="rId7" Type="http://schemas.openxmlformats.org/officeDocument/2006/relationships/image" Target="../media/image4.png"/><Relationship Id="rId6" Type="http://schemas.openxmlformats.org/officeDocument/2006/relationships/tags" Target="../tags/tag339.xml"/><Relationship Id="rId5" Type="http://schemas.openxmlformats.org/officeDocument/2006/relationships/image" Target="../media/image3.png"/><Relationship Id="rId4" Type="http://schemas.openxmlformats.org/officeDocument/2006/relationships/tags" Target="../tags/tag338.xml"/><Relationship Id="rId3" Type="http://schemas.openxmlformats.org/officeDocument/2006/relationships/image" Target="../media/image2.jpeg"/><Relationship Id="rId2" Type="http://schemas.openxmlformats.org/officeDocument/2006/relationships/tags" Target="../tags/tag337.xml"/><Relationship Id="rId1" Type="http://schemas.openxmlformats.org/officeDocument/2006/relationships/tags" Target="../tags/tag336.xml"/></Relationships>
</file>

<file path=ppt/slides/_rels/slide20.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24.xml"/><Relationship Id="rId3" Type="http://schemas.openxmlformats.org/officeDocument/2006/relationships/tags" Target="../tags/tag462.xml"/><Relationship Id="rId2" Type="http://schemas.openxmlformats.org/officeDocument/2006/relationships/tags" Target="../tags/tag461.xml"/><Relationship Id="rId1" Type="http://schemas.openxmlformats.org/officeDocument/2006/relationships/tags" Target="../tags/tag460.xml"/></Relationships>
</file>

<file path=ppt/slides/_rels/slide21.xml.rels><?xml version="1.0" encoding="UTF-8" standalone="yes"?>
<Relationships xmlns="http://schemas.openxmlformats.org/package/2006/relationships"><Relationship Id="rId5" Type="http://schemas.openxmlformats.org/officeDocument/2006/relationships/notesSlide" Target="../notesSlides/notesSlide7.xml"/><Relationship Id="rId4" Type="http://schemas.openxmlformats.org/officeDocument/2006/relationships/slideLayout" Target="../slideLayouts/slideLayout24.xml"/><Relationship Id="rId3" Type="http://schemas.openxmlformats.org/officeDocument/2006/relationships/tags" Target="../tags/tag468.xml"/><Relationship Id="rId2" Type="http://schemas.openxmlformats.org/officeDocument/2006/relationships/tags" Target="../tags/tag467.xml"/><Relationship Id="rId1" Type="http://schemas.openxmlformats.org/officeDocument/2006/relationships/tags" Target="../tags/tag466.xml"/></Relationships>
</file>

<file path=ppt/slides/_rels/slide22.xml.rels><?xml version="1.0" encoding="UTF-8" standalone="yes"?>
<Relationships xmlns="http://schemas.openxmlformats.org/package/2006/relationships"><Relationship Id="rId7" Type="http://schemas.openxmlformats.org/officeDocument/2006/relationships/notesSlide" Target="../notesSlides/notesSlide8.xml"/><Relationship Id="rId6" Type="http://schemas.openxmlformats.org/officeDocument/2006/relationships/slideLayout" Target="../slideLayouts/slideLayout24.xml"/><Relationship Id="rId5" Type="http://schemas.openxmlformats.org/officeDocument/2006/relationships/image" Target="../media/image11.png"/><Relationship Id="rId4" Type="http://schemas.openxmlformats.org/officeDocument/2006/relationships/tags" Target="../tags/tag475.xml"/><Relationship Id="rId3" Type="http://schemas.openxmlformats.org/officeDocument/2006/relationships/tags" Target="../tags/tag474.xml"/><Relationship Id="rId2" Type="http://schemas.openxmlformats.org/officeDocument/2006/relationships/tags" Target="../tags/tag473.xml"/><Relationship Id="rId1" Type="http://schemas.openxmlformats.org/officeDocument/2006/relationships/tags" Target="../tags/tag472.xml"/></Relationships>
</file>

<file path=ppt/slides/_rels/slide23.xml.rels><?xml version="1.0" encoding="UTF-8" standalone="yes"?>
<Relationships xmlns="http://schemas.openxmlformats.org/package/2006/relationships"><Relationship Id="rId9" Type="http://schemas.openxmlformats.org/officeDocument/2006/relationships/notesSlide" Target="../notesSlides/notesSlide9.xml"/><Relationship Id="rId8" Type="http://schemas.openxmlformats.org/officeDocument/2006/relationships/slideLayout" Target="../slideLayouts/slideLayout28.xml"/><Relationship Id="rId7" Type="http://schemas.openxmlformats.org/officeDocument/2006/relationships/tags" Target="../tags/tag485.xml"/><Relationship Id="rId6" Type="http://schemas.openxmlformats.org/officeDocument/2006/relationships/tags" Target="../tags/tag484.xml"/><Relationship Id="rId5" Type="http://schemas.openxmlformats.org/officeDocument/2006/relationships/tags" Target="../tags/tag483.xml"/><Relationship Id="rId4" Type="http://schemas.openxmlformats.org/officeDocument/2006/relationships/tags" Target="../tags/tag482.xml"/><Relationship Id="rId3" Type="http://schemas.openxmlformats.org/officeDocument/2006/relationships/tags" Target="../tags/tag481.xml"/><Relationship Id="rId2" Type="http://schemas.openxmlformats.org/officeDocument/2006/relationships/tags" Target="../tags/tag480.xml"/><Relationship Id="rId1" Type="http://schemas.openxmlformats.org/officeDocument/2006/relationships/tags" Target="../tags/tag479.xml"/></Relationships>
</file>

<file path=ppt/slides/_rels/slide24.xml.rels><?xml version="1.0" encoding="UTF-8" standalone="yes"?>
<Relationships xmlns="http://schemas.openxmlformats.org/package/2006/relationships"><Relationship Id="rId5" Type="http://schemas.openxmlformats.org/officeDocument/2006/relationships/notesSlide" Target="../notesSlides/notesSlide10.xml"/><Relationship Id="rId4" Type="http://schemas.openxmlformats.org/officeDocument/2006/relationships/slideLayout" Target="../slideLayouts/slideLayout4.xml"/><Relationship Id="rId3" Type="http://schemas.openxmlformats.org/officeDocument/2006/relationships/tags" Target="../tags/tag491.xml"/><Relationship Id="rId2" Type="http://schemas.openxmlformats.org/officeDocument/2006/relationships/tags" Target="../tags/tag490.xml"/><Relationship Id="rId1" Type="http://schemas.openxmlformats.org/officeDocument/2006/relationships/tags" Target="../tags/tag489.xml"/></Relationships>
</file>

<file path=ppt/slides/_rels/slide25.xml.rels><?xml version="1.0" encoding="UTF-8" standalone="yes"?>
<Relationships xmlns="http://schemas.openxmlformats.org/package/2006/relationships"><Relationship Id="rId9" Type="http://schemas.openxmlformats.org/officeDocument/2006/relationships/tags" Target="../tags/tag503.xml"/><Relationship Id="rId8" Type="http://schemas.openxmlformats.org/officeDocument/2006/relationships/tags" Target="../tags/tag502.xml"/><Relationship Id="rId7" Type="http://schemas.openxmlformats.org/officeDocument/2006/relationships/tags" Target="../tags/tag501.xml"/><Relationship Id="rId6" Type="http://schemas.openxmlformats.org/officeDocument/2006/relationships/tags" Target="../tags/tag500.xml"/><Relationship Id="rId5" Type="http://schemas.openxmlformats.org/officeDocument/2006/relationships/tags" Target="../tags/tag499.xml"/><Relationship Id="rId4" Type="http://schemas.openxmlformats.org/officeDocument/2006/relationships/tags" Target="../tags/tag498.xml"/><Relationship Id="rId3" Type="http://schemas.openxmlformats.org/officeDocument/2006/relationships/tags" Target="../tags/tag497.xml"/><Relationship Id="rId2" Type="http://schemas.openxmlformats.org/officeDocument/2006/relationships/tags" Target="../tags/tag496.xml"/><Relationship Id="rId11" Type="http://schemas.openxmlformats.org/officeDocument/2006/relationships/notesSlide" Target="../notesSlides/notesSlide11.xml"/><Relationship Id="rId10" Type="http://schemas.openxmlformats.org/officeDocument/2006/relationships/slideLayout" Target="../slideLayouts/slideLayout10.xml"/><Relationship Id="rId1" Type="http://schemas.openxmlformats.org/officeDocument/2006/relationships/tags" Target="../tags/tag495.xml"/></Relationships>
</file>

<file path=ppt/slides/_rels/slide26.xml.rels><?xml version="1.0" encoding="UTF-8" standalone="yes"?>
<Relationships xmlns="http://schemas.openxmlformats.org/package/2006/relationships"><Relationship Id="rId9" Type="http://schemas.openxmlformats.org/officeDocument/2006/relationships/tags" Target="../tags/tag515.xml"/><Relationship Id="rId8" Type="http://schemas.openxmlformats.org/officeDocument/2006/relationships/tags" Target="../tags/tag514.xml"/><Relationship Id="rId7" Type="http://schemas.openxmlformats.org/officeDocument/2006/relationships/tags" Target="../tags/tag513.xml"/><Relationship Id="rId6" Type="http://schemas.openxmlformats.org/officeDocument/2006/relationships/tags" Target="../tags/tag512.xml"/><Relationship Id="rId5" Type="http://schemas.openxmlformats.org/officeDocument/2006/relationships/tags" Target="../tags/tag511.xml"/><Relationship Id="rId4" Type="http://schemas.openxmlformats.org/officeDocument/2006/relationships/tags" Target="../tags/tag510.xml"/><Relationship Id="rId3" Type="http://schemas.openxmlformats.org/officeDocument/2006/relationships/tags" Target="../tags/tag509.xml"/><Relationship Id="rId2" Type="http://schemas.openxmlformats.org/officeDocument/2006/relationships/tags" Target="../tags/tag508.xml"/><Relationship Id="rId12" Type="http://schemas.openxmlformats.org/officeDocument/2006/relationships/notesSlide" Target="../notesSlides/notesSlide12.xml"/><Relationship Id="rId11" Type="http://schemas.openxmlformats.org/officeDocument/2006/relationships/slideLayout" Target="../slideLayouts/slideLayout10.xml"/><Relationship Id="rId10" Type="http://schemas.openxmlformats.org/officeDocument/2006/relationships/tags" Target="../tags/tag516.xml"/><Relationship Id="rId1" Type="http://schemas.openxmlformats.org/officeDocument/2006/relationships/tags" Target="../tags/tag507.xml"/></Relationships>
</file>

<file path=ppt/slides/_rels/slide27.xml.rels><?xml version="1.0" encoding="UTF-8" standalone="yes"?>
<Relationships xmlns="http://schemas.openxmlformats.org/package/2006/relationships"><Relationship Id="rId7" Type="http://schemas.openxmlformats.org/officeDocument/2006/relationships/notesSlide" Target="../notesSlides/notesSlide13.xml"/><Relationship Id="rId6" Type="http://schemas.openxmlformats.org/officeDocument/2006/relationships/slideLayout" Target="../slideLayouts/slideLayout10.xml"/><Relationship Id="rId5" Type="http://schemas.openxmlformats.org/officeDocument/2006/relationships/tags" Target="../tags/tag523.xml"/><Relationship Id="rId4" Type="http://schemas.openxmlformats.org/officeDocument/2006/relationships/tags" Target="../tags/tag522.xml"/><Relationship Id="rId3" Type="http://schemas.openxmlformats.org/officeDocument/2006/relationships/image" Target="../media/image12.png"/><Relationship Id="rId2" Type="http://schemas.openxmlformats.org/officeDocument/2006/relationships/tags" Target="../tags/tag521.xml"/><Relationship Id="rId1" Type="http://schemas.openxmlformats.org/officeDocument/2006/relationships/tags" Target="../tags/tag520.xml"/></Relationships>
</file>

<file path=ppt/slides/_rels/slide28.xml.rels><?xml version="1.0" encoding="UTF-8" standalone="yes"?>
<Relationships xmlns="http://schemas.openxmlformats.org/package/2006/relationships"><Relationship Id="rId4" Type="http://schemas.openxmlformats.org/officeDocument/2006/relationships/notesSlide" Target="../notesSlides/notesSlide14.xml"/><Relationship Id="rId3" Type="http://schemas.openxmlformats.org/officeDocument/2006/relationships/slideLayout" Target="../slideLayouts/slideLayout13.xml"/><Relationship Id="rId2" Type="http://schemas.openxmlformats.org/officeDocument/2006/relationships/image" Target="../media/image13.png"/><Relationship Id="rId1" Type="http://schemas.openxmlformats.org/officeDocument/2006/relationships/tags" Target="../tags/tag527.xml"/></Relationships>
</file>

<file path=ppt/slides/_rels/slide29.xml.rels><?xml version="1.0" encoding="UTF-8" standalone="yes"?>
<Relationships xmlns="http://schemas.openxmlformats.org/package/2006/relationships"><Relationship Id="rId4" Type="http://schemas.openxmlformats.org/officeDocument/2006/relationships/slideLayout" Target="../slideLayouts/slideLayout11.xml"/><Relationship Id="rId3" Type="http://schemas.openxmlformats.org/officeDocument/2006/relationships/tags" Target="../tags/tag533.xml"/><Relationship Id="rId2" Type="http://schemas.openxmlformats.org/officeDocument/2006/relationships/tags" Target="../tags/tag532.xml"/><Relationship Id="rId1" Type="http://schemas.openxmlformats.org/officeDocument/2006/relationships/tags" Target="../tags/tag531.xml"/></Relationships>
</file>

<file path=ppt/slides/_rels/slide3.xml.rels><?xml version="1.0" encoding="UTF-8" standalone="yes"?>
<Relationships xmlns="http://schemas.openxmlformats.org/package/2006/relationships"><Relationship Id="rId9" Type="http://schemas.openxmlformats.org/officeDocument/2006/relationships/tags" Target="../tags/tag349.xml"/><Relationship Id="rId8" Type="http://schemas.openxmlformats.org/officeDocument/2006/relationships/tags" Target="../tags/tag348.xml"/><Relationship Id="rId7" Type="http://schemas.openxmlformats.org/officeDocument/2006/relationships/tags" Target="../tags/tag347.xml"/><Relationship Id="rId6" Type="http://schemas.openxmlformats.org/officeDocument/2006/relationships/tags" Target="../tags/tag346.xml"/><Relationship Id="rId5" Type="http://schemas.openxmlformats.org/officeDocument/2006/relationships/tags" Target="../tags/tag345.xml"/><Relationship Id="rId4" Type="http://schemas.openxmlformats.org/officeDocument/2006/relationships/tags" Target="../tags/tag344.xml"/><Relationship Id="rId3" Type="http://schemas.openxmlformats.org/officeDocument/2006/relationships/tags" Target="../tags/tag343.xml"/><Relationship Id="rId2" Type="http://schemas.openxmlformats.org/officeDocument/2006/relationships/tags" Target="../tags/tag342.xml"/><Relationship Id="rId16" Type="http://schemas.openxmlformats.org/officeDocument/2006/relationships/slideLayout" Target="../slideLayouts/slideLayout3.xml"/><Relationship Id="rId15" Type="http://schemas.openxmlformats.org/officeDocument/2006/relationships/tags" Target="../tags/tag355.xml"/><Relationship Id="rId14" Type="http://schemas.openxmlformats.org/officeDocument/2006/relationships/tags" Target="../tags/tag354.xml"/><Relationship Id="rId13" Type="http://schemas.openxmlformats.org/officeDocument/2006/relationships/tags" Target="../tags/tag353.xml"/><Relationship Id="rId12" Type="http://schemas.openxmlformats.org/officeDocument/2006/relationships/tags" Target="../tags/tag352.xml"/><Relationship Id="rId11" Type="http://schemas.openxmlformats.org/officeDocument/2006/relationships/tags" Target="../tags/tag351.xml"/><Relationship Id="rId10" Type="http://schemas.openxmlformats.org/officeDocument/2006/relationships/tags" Target="../tags/tag350.xml"/><Relationship Id="rId1" Type="http://schemas.openxmlformats.org/officeDocument/2006/relationships/tags" Target="../tags/tag341.xml"/></Relationships>
</file>

<file path=ppt/slides/_rels/slide30.xml.rels><?xml version="1.0" encoding="UTF-8" standalone="yes"?>
<Relationships xmlns="http://schemas.openxmlformats.org/package/2006/relationships"><Relationship Id="rId9" Type="http://schemas.openxmlformats.org/officeDocument/2006/relationships/tags" Target="../tags/tag540.xml"/><Relationship Id="rId8" Type="http://schemas.openxmlformats.org/officeDocument/2006/relationships/tags" Target="../tags/tag539.xml"/><Relationship Id="rId7" Type="http://schemas.openxmlformats.org/officeDocument/2006/relationships/tags" Target="../tags/tag538.xml"/><Relationship Id="rId6" Type="http://schemas.openxmlformats.org/officeDocument/2006/relationships/image" Target="NULL" TargetMode="External"/><Relationship Id="rId5" Type="http://schemas.openxmlformats.org/officeDocument/2006/relationships/image" Target="../media/image14.png"/><Relationship Id="rId4" Type="http://schemas.openxmlformats.org/officeDocument/2006/relationships/tags" Target="../tags/tag537.xml"/><Relationship Id="rId3" Type="http://schemas.openxmlformats.org/officeDocument/2006/relationships/tags" Target="../tags/tag536.xml"/><Relationship Id="rId2" Type="http://schemas.openxmlformats.org/officeDocument/2006/relationships/tags" Target="../tags/tag535.xml"/><Relationship Id="rId11" Type="http://schemas.openxmlformats.org/officeDocument/2006/relationships/notesSlide" Target="../notesSlides/notesSlide15.xml"/><Relationship Id="rId10" Type="http://schemas.openxmlformats.org/officeDocument/2006/relationships/slideLayout" Target="../slideLayouts/slideLayout10.xml"/><Relationship Id="rId1" Type="http://schemas.openxmlformats.org/officeDocument/2006/relationships/tags" Target="../tags/tag534.xml"/></Relationships>
</file>

<file path=ppt/slides/_rels/slide31.xml.rels><?xml version="1.0" encoding="UTF-8" standalone="yes"?>
<Relationships xmlns="http://schemas.openxmlformats.org/package/2006/relationships"><Relationship Id="rId8" Type="http://schemas.openxmlformats.org/officeDocument/2006/relationships/notesSlide" Target="../notesSlides/notesSlide16.xml"/><Relationship Id="rId7" Type="http://schemas.openxmlformats.org/officeDocument/2006/relationships/slideLayout" Target="../slideLayouts/slideLayout10.xml"/><Relationship Id="rId6" Type="http://schemas.openxmlformats.org/officeDocument/2006/relationships/tags" Target="../tags/tag547.xml"/><Relationship Id="rId5" Type="http://schemas.openxmlformats.org/officeDocument/2006/relationships/image" Target="../media/image16.png"/><Relationship Id="rId4" Type="http://schemas.openxmlformats.org/officeDocument/2006/relationships/tags" Target="../tags/tag546.xml"/><Relationship Id="rId3" Type="http://schemas.openxmlformats.org/officeDocument/2006/relationships/tags" Target="../tags/tag545.xml"/><Relationship Id="rId2" Type="http://schemas.openxmlformats.org/officeDocument/2006/relationships/image" Target="../media/image15.png"/><Relationship Id="rId1" Type="http://schemas.openxmlformats.org/officeDocument/2006/relationships/tags" Target="../tags/tag544.xml"/></Relationships>
</file>

<file path=ppt/slides/_rels/slide32.xml.rels><?xml version="1.0" encoding="UTF-8" standalone="yes"?>
<Relationships xmlns="http://schemas.openxmlformats.org/package/2006/relationships"><Relationship Id="rId9" Type="http://schemas.openxmlformats.org/officeDocument/2006/relationships/tags" Target="../tags/tag558.xml"/><Relationship Id="rId8" Type="http://schemas.openxmlformats.org/officeDocument/2006/relationships/tags" Target="../tags/tag557.xml"/><Relationship Id="rId7" Type="http://schemas.openxmlformats.org/officeDocument/2006/relationships/tags" Target="../tags/tag556.xml"/><Relationship Id="rId6" Type="http://schemas.openxmlformats.org/officeDocument/2006/relationships/tags" Target="../tags/tag555.xml"/><Relationship Id="rId5" Type="http://schemas.openxmlformats.org/officeDocument/2006/relationships/tags" Target="../tags/tag554.xml"/><Relationship Id="rId4" Type="http://schemas.openxmlformats.org/officeDocument/2006/relationships/tags" Target="../tags/tag553.xml"/><Relationship Id="rId3" Type="http://schemas.openxmlformats.org/officeDocument/2006/relationships/tags" Target="../tags/tag552.xml"/><Relationship Id="rId2" Type="http://schemas.openxmlformats.org/officeDocument/2006/relationships/image" Target="../media/image17.png"/><Relationship Id="rId11" Type="http://schemas.openxmlformats.org/officeDocument/2006/relationships/notesSlide" Target="../notesSlides/notesSlide17.xml"/><Relationship Id="rId10" Type="http://schemas.openxmlformats.org/officeDocument/2006/relationships/slideLayout" Target="../slideLayouts/slideLayout10.xml"/><Relationship Id="rId1" Type="http://schemas.openxmlformats.org/officeDocument/2006/relationships/tags" Target="../tags/tag551.xml"/></Relationships>
</file>

<file path=ppt/slides/_rels/slide33.xml.rels><?xml version="1.0" encoding="UTF-8" standalone="yes"?>
<Relationships xmlns="http://schemas.openxmlformats.org/package/2006/relationships"><Relationship Id="rId9" Type="http://schemas.openxmlformats.org/officeDocument/2006/relationships/tags" Target="../tags/tag569.xml"/><Relationship Id="rId8" Type="http://schemas.openxmlformats.org/officeDocument/2006/relationships/tags" Target="../tags/tag568.xml"/><Relationship Id="rId7" Type="http://schemas.openxmlformats.org/officeDocument/2006/relationships/tags" Target="../tags/tag567.xml"/><Relationship Id="rId6" Type="http://schemas.openxmlformats.org/officeDocument/2006/relationships/tags" Target="../tags/tag566.xml"/><Relationship Id="rId5" Type="http://schemas.openxmlformats.org/officeDocument/2006/relationships/tags" Target="../tags/tag565.xml"/><Relationship Id="rId4" Type="http://schemas.openxmlformats.org/officeDocument/2006/relationships/tags" Target="../tags/tag564.xml"/><Relationship Id="rId3" Type="http://schemas.openxmlformats.org/officeDocument/2006/relationships/image" Target="../media/image18.png"/><Relationship Id="rId2" Type="http://schemas.openxmlformats.org/officeDocument/2006/relationships/tags" Target="../tags/tag563.xml"/><Relationship Id="rId18" Type="http://schemas.openxmlformats.org/officeDocument/2006/relationships/notesSlide" Target="../notesSlides/notesSlide18.xml"/><Relationship Id="rId17" Type="http://schemas.openxmlformats.org/officeDocument/2006/relationships/slideLayout" Target="../slideLayouts/slideLayout10.xml"/><Relationship Id="rId16" Type="http://schemas.openxmlformats.org/officeDocument/2006/relationships/tags" Target="../tags/tag575.xml"/><Relationship Id="rId15" Type="http://schemas.openxmlformats.org/officeDocument/2006/relationships/tags" Target="../tags/tag574.xml"/><Relationship Id="rId14" Type="http://schemas.openxmlformats.org/officeDocument/2006/relationships/tags" Target="../tags/tag573.xml"/><Relationship Id="rId13" Type="http://schemas.openxmlformats.org/officeDocument/2006/relationships/tags" Target="../tags/tag572.xml"/><Relationship Id="rId12" Type="http://schemas.openxmlformats.org/officeDocument/2006/relationships/tags" Target="../tags/tag571.xml"/><Relationship Id="rId11" Type="http://schemas.openxmlformats.org/officeDocument/2006/relationships/tags" Target="../tags/tag570.xml"/><Relationship Id="rId10" Type="http://schemas.openxmlformats.org/officeDocument/2006/relationships/image" Target="../media/image19.png"/><Relationship Id="rId1" Type="http://schemas.openxmlformats.org/officeDocument/2006/relationships/tags" Target="../tags/tag562.xml"/></Relationships>
</file>

<file path=ppt/slides/_rels/slide34.xml.rels><?xml version="1.0" encoding="UTF-8" standalone="yes"?>
<Relationships xmlns="http://schemas.openxmlformats.org/package/2006/relationships"><Relationship Id="rId9" Type="http://schemas.openxmlformats.org/officeDocument/2006/relationships/tags" Target="../tags/tag587.xml"/><Relationship Id="rId8" Type="http://schemas.openxmlformats.org/officeDocument/2006/relationships/tags" Target="../tags/tag586.xml"/><Relationship Id="rId7" Type="http://schemas.openxmlformats.org/officeDocument/2006/relationships/tags" Target="../tags/tag585.xml"/><Relationship Id="rId6" Type="http://schemas.openxmlformats.org/officeDocument/2006/relationships/tags" Target="../tags/tag584.xml"/><Relationship Id="rId5" Type="http://schemas.openxmlformats.org/officeDocument/2006/relationships/tags" Target="../tags/tag583.xml"/><Relationship Id="rId4" Type="http://schemas.openxmlformats.org/officeDocument/2006/relationships/tags" Target="../tags/tag582.xml"/><Relationship Id="rId3" Type="http://schemas.openxmlformats.org/officeDocument/2006/relationships/tags" Target="../tags/tag581.xml"/><Relationship Id="rId2" Type="http://schemas.openxmlformats.org/officeDocument/2006/relationships/tags" Target="../tags/tag580.xml"/><Relationship Id="rId12" Type="http://schemas.openxmlformats.org/officeDocument/2006/relationships/notesSlide" Target="../notesSlides/notesSlide19.xml"/><Relationship Id="rId11" Type="http://schemas.openxmlformats.org/officeDocument/2006/relationships/slideLayout" Target="../slideLayouts/slideLayout10.xml"/><Relationship Id="rId10" Type="http://schemas.openxmlformats.org/officeDocument/2006/relationships/image" Target="../media/image18.png"/><Relationship Id="rId1" Type="http://schemas.openxmlformats.org/officeDocument/2006/relationships/tags" Target="../tags/tag579.xml"/></Relationships>
</file>

<file path=ppt/slides/_rels/slide35.xml.rels><?xml version="1.0" encoding="UTF-8" standalone="yes"?>
<Relationships xmlns="http://schemas.openxmlformats.org/package/2006/relationships"><Relationship Id="rId9" Type="http://schemas.openxmlformats.org/officeDocument/2006/relationships/tags" Target="../tags/tag599.xml"/><Relationship Id="rId8" Type="http://schemas.openxmlformats.org/officeDocument/2006/relationships/tags" Target="../tags/tag598.xml"/><Relationship Id="rId7" Type="http://schemas.openxmlformats.org/officeDocument/2006/relationships/tags" Target="../tags/tag597.xml"/><Relationship Id="rId6" Type="http://schemas.openxmlformats.org/officeDocument/2006/relationships/tags" Target="../tags/tag596.xml"/><Relationship Id="rId5" Type="http://schemas.openxmlformats.org/officeDocument/2006/relationships/tags" Target="../tags/tag595.xml"/><Relationship Id="rId4" Type="http://schemas.openxmlformats.org/officeDocument/2006/relationships/tags" Target="../tags/tag594.xml"/><Relationship Id="rId3" Type="http://schemas.openxmlformats.org/officeDocument/2006/relationships/tags" Target="../tags/tag593.xml"/><Relationship Id="rId2" Type="http://schemas.openxmlformats.org/officeDocument/2006/relationships/tags" Target="../tags/tag592.xml"/><Relationship Id="rId12" Type="http://schemas.openxmlformats.org/officeDocument/2006/relationships/slideLayout" Target="../slideLayouts/slideLayout10.xml"/><Relationship Id="rId11" Type="http://schemas.openxmlformats.org/officeDocument/2006/relationships/tags" Target="../tags/tag601.xml"/><Relationship Id="rId10" Type="http://schemas.openxmlformats.org/officeDocument/2006/relationships/tags" Target="../tags/tag600.xml"/><Relationship Id="rId1" Type="http://schemas.openxmlformats.org/officeDocument/2006/relationships/tags" Target="../tags/tag591.xml"/></Relationships>
</file>

<file path=ppt/slides/_rels/slide36.xml.rels><?xml version="1.0" encoding="UTF-8" standalone="yes"?>
<Relationships xmlns="http://schemas.openxmlformats.org/package/2006/relationships"><Relationship Id="rId9" Type="http://schemas.openxmlformats.org/officeDocument/2006/relationships/tags" Target="../tags/tag610.xml"/><Relationship Id="rId8" Type="http://schemas.openxmlformats.org/officeDocument/2006/relationships/tags" Target="../tags/tag609.xml"/><Relationship Id="rId7" Type="http://schemas.openxmlformats.org/officeDocument/2006/relationships/tags" Target="../tags/tag608.xml"/><Relationship Id="rId6" Type="http://schemas.openxmlformats.org/officeDocument/2006/relationships/tags" Target="../tags/tag607.xml"/><Relationship Id="rId5" Type="http://schemas.openxmlformats.org/officeDocument/2006/relationships/tags" Target="../tags/tag606.xml"/><Relationship Id="rId4" Type="http://schemas.openxmlformats.org/officeDocument/2006/relationships/tags" Target="../tags/tag605.xml"/><Relationship Id="rId3" Type="http://schemas.openxmlformats.org/officeDocument/2006/relationships/tags" Target="../tags/tag604.xml"/><Relationship Id="rId2" Type="http://schemas.openxmlformats.org/officeDocument/2006/relationships/tags" Target="../tags/tag603.xml"/><Relationship Id="rId12" Type="http://schemas.openxmlformats.org/officeDocument/2006/relationships/slideLayout" Target="../slideLayouts/slideLayout10.xml"/><Relationship Id="rId11" Type="http://schemas.openxmlformats.org/officeDocument/2006/relationships/tags" Target="../tags/tag612.xml"/><Relationship Id="rId10" Type="http://schemas.openxmlformats.org/officeDocument/2006/relationships/tags" Target="../tags/tag611.xml"/><Relationship Id="rId1" Type="http://schemas.openxmlformats.org/officeDocument/2006/relationships/tags" Target="../tags/tag602.xml"/></Relationships>
</file>

<file path=ppt/slides/_rels/slide37.xml.rels><?xml version="1.0" encoding="UTF-8" standalone="yes"?>
<Relationships xmlns="http://schemas.openxmlformats.org/package/2006/relationships"><Relationship Id="rId9" Type="http://schemas.openxmlformats.org/officeDocument/2006/relationships/image" Target="../media/image23.jpeg"/><Relationship Id="rId8" Type="http://schemas.openxmlformats.org/officeDocument/2006/relationships/tags" Target="../tags/tag617.xml"/><Relationship Id="rId7" Type="http://schemas.openxmlformats.org/officeDocument/2006/relationships/image" Target="../media/image22.jpeg"/><Relationship Id="rId6" Type="http://schemas.openxmlformats.org/officeDocument/2006/relationships/tags" Target="../tags/tag616.xml"/><Relationship Id="rId5" Type="http://schemas.openxmlformats.org/officeDocument/2006/relationships/image" Target="../media/image21.jpeg"/><Relationship Id="rId4" Type="http://schemas.openxmlformats.org/officeDocument/2006/relationships/tags" Target="../tags/tag615.xml"/><Relationship Id="rId3" Type="http://schemas.openxmlformats.org/officeDocument/2006/relationships/image" Target="../media/image20.jpeg"/><Relationship Id="rId20" Type="http://schemas.openxmlformats.org/officeDocument/2006/relationships/slideLayout" Target="../slideLayouts/slideLayout11.xml"/><Relationship Id="rId2" Type="http://schemas.openxmlformats.org/officeDocument/2006/relationships/tags" Target="../tags/tag614.xml"/><Relationship Id="rId19" Type="http://schemas.openxmlformats.org/officeDocument/2006/relationships/tags" Target="../tags/tag627.xml"/><Relationship Id="rId18" Type="http://schemas.openxmlformats.org/officeDocument/2006/relationships/tags" Target="../tags/tag626.xml"/><Relationship Id="rId17" Type="http://schemas.openxmlformats.org/officeDocument/2006/relationships/tags" Target="../tags/tag625.xml"/><Relationship Id="rId16" Type="http://schemas.openxmlformats.org/officeDocument/2006/relationships/tags" Target="../tags/tag624.xml"/><Relationship Id="rId15" Type="http://schemas.openxmlformats.org/officeDocument/2006/relationships/tags" Target="../tags/tag623.xml"/><Relationship Id="rId14" Type="http://schemas.openxmlformats.org/officeDocument/2006/relationships/tags" Target="../tags/tag622.xml"/><Relationship Id="rId13" Type="http://schemas.openxmlformats.org/officeDocument/2006/relationships/tags" Target="../tags/tag621.xml"/><Relationship Id="rId12" Type="http://schemas.openxmlformats.org/officeDocument/2006/relationships/tags" Target="../tags/tag620.xml"/><Relationship Id="rId11" Type="http://schemas.openxmlformats.org/officeDocument/2006/relationships/tags" Target="../tags/tag619.xml"/><Relationship Id="rId10" Type="http://schemas.openxmlformats.org/officeDocument/2006/relationships/tags" Target="../tags/tag618.xml"/><Relationship Id="rId1" Type="http://schemas.openxmlformats.org/officeDocument/2006/relationships/tags" Target="../tags/tag613.xml"/></Relationships>
</file>

<file path=ppt/slides/_rels/slide38.xml.rels><?xml version="1.0" encoding="UTF-8" standalone="yes"?>
<Relationships xmlns="http://schemas.openxmlformats.org/package/2006/relationships"><Relationship Id="rId9" Type="http://schemas.openxmlformats.org/officeDocument/2006/relationships/tags" Target="../tags/tag636.xml"/><Relationship Id="rId8" Type="http://schemas.openxmlformats.org/officeDocument/2006/relationships/tags" Target="../tags/tag635.xml"/><Relationship Id="rId7" Type="http://schemas.openxmlformats.org/officeDocument/2006/relationships/tags" Target="../tags/tag634.xml"/><Relationship Id="rId6" Type="http://schemas.openxmlformats.org/officeDocument/2006/relationships/tags" Target="../tags/tag633.xml"/><Relationship Id="rId5" Type="http://schemas.openxmlformats.org/officeDocument/2006/relationships/tags" Target="../tags/tag632.xml"/><Relationship Id="rId4" Type="http://schemas.openxmlformats.org/officeDocument/2006/relationships/tags" Target="../tags/tag631.xml"/><Relationship Id="rId3" Type="http://schemas.openxmlformats.org/officeDocument/2006/relationships/tags" Target="../tags/tag630.xml"/><Relationship Id="rId2" Type="http://schemas.openxmlformats.org/officeDocument/2006/relationships/tags" Target="../tags/tag629.xml"/><Relationship Id="rId12" Type="http://schemas.openxmlformats.org/officeDocument/2006/relationships/slideLayout" Target="../slideLayouts/slideLayout10.xml"/><Relationship Id="rId11" Type="http://schemas.openxmlformats.org/officeDocument/2006/relationships/tags" Target="../tags/tag638.xml"/><Relationship Id="rId10" Type="http://schemas.openxmlformats.org/officeDocument/2006/relationships/tags" Target="../tags/tag637.xml"/><Relationship Id="rId1" Type="http://schemas.openxmlformats.org/officeDocument/2006/relationships/tags" Target="../tags/tag628.xml"/></Relationships>
</file>

<file path=ppt/slides/_rels/slide39.xml.rels><?xml version="1.0" encoding="UTF-8" standalone="yes"?>
<Relationships xmlns="http://schemas.openxmlformats.org/package/2006/relationships"><Relationship Id="rId9" Type="http://schemas.openxmlformats.org/officeDocument/2006/relationships/tags" Target="../tags/tag647.xml"/><Relationship Id="rId8" Type="http://schemas.openxmlformats.org/officeDocument/2006/relationships/tags" Target="../tags/tag646.xml"/><Relationship Id="rId7" Type="http://schemas.openxmlformats.org/officeDocument/2006/relationships/tags" Target="../tags/tag645.xml"/><Relationship Id="rId6" Type="http://schemas.openxmlformats.org/officeDocument/2006/relationships/tags" Target="../tags/tag644.xml"/><Relationship Id="rId5" Type="http://schemas.openxmlformats.org/officeDocument/2006/relationships/tags" Target="../tags/tag643.xml"/><Relationship Id="rId4" Type="http://schemas.openxmlformats.org/officeDocument/2006/relationships/tags" Target="../tags/tag642.xml"/><Relationship Id="rId30" Type="http://schemas.openxmlformats.org/officeDocument/2006/relationships/slideLayout" Target="../slideLayouts/slideLayout10.xml"/><Relationship Id="rId3" Type="http://schemas.openxmlformats.org/officeDocument/2006/relationships/tags" Target="../tags/tag641.xml"/><Relationship Id="rId29" Type="http://schemas.openxmlformats.org/officeDocument/2006/relationships/tags" Target="../tags/tag667.xml"/><Relationship Id="rId28" Type="http://schemas.openxmlformats.org/officeDocument/2006/relationships/tags" Target="../tags/tag666.xml"/><Relationship Id="rId27" Type="http://schemas.openxmlformats.org/officeDocument/2006/relationships/tags" Target="../tags/tag665.xml"/><Relationship Id="rId26" Type="http://schemas.openxmlformats.org/officeDocument/2006/relationships/tags" Target="../tags/tag664.xml"/><Relationship Id="rId25" Type="http://schemas.openxmlformats.org/officeDocument/2006/relationships/tags" Target="../tags/tag663.xml"/><Relationship Id="rId24" Type="http://schemas.openxmlformats.org/officeDocument/2006/relationships/tags" Target="../tags/tag662.xml"/><Relationship Id="rId23" Type="http://schemas.openxmlformats.org/officeDocument/2006/relationships/tags" Target="../tags/tag661.xml"/><Relationship Id="rId22" Type="http://schemas.openxmlformats.org/officeDocument/2006/relationships/tags" Target="../tags/tag660.xml"/><Relationship Id="rId21" Type="http://schemas.openxmlformats.org/officeDocument/2006/relationships/tags" Target="../tags/tag659.xml"/><Relationship Id="rId20" Type="http://schemas.openxmlformats.org/officeDocument/2006/relationships/tags" Target="../tags/tag658.xml"/><Relationship Id="rId2" Type="http://schemas.openxmlformats.org/officeDocument/2006/relationships/tags" Target="../tags/tag640.xml"/><Relationship Id="rId19" Type="http://schemas.openxmlformats.org/officeDocument/2006/relationships/tags" Target="../tags/tag657.xml"/><Relationship Id="rId18" Type="http://schemas.openxmlformats.org/officeDocument/2006/relationships/tags" Target="../tags/tag656.xml"/><Relationship Id="rId17" Type="http://schemas.openxmlformats.org/officeDocument/2006/relationships/tags" Target="../tags/tag655.xml"/><Relationship Id="rId16" Type="http://schemas.openxmlformats.org/officeDocument/2006/relationships/tags" Target="../tags/tag654.xml"/><Relationship Id="rId15" Type="http://schemas.openxmlformats.org/officeDocument/2006/relationships/tags" Target="../tags/tag653.xml"/><Relationship Id="rId14" Type="http://schemas.openxmlformats.org/officeDocument/2006/relationships/tags" Target="../tags/tag652.xml"/><Relationship Id="rId13" Type="http://schemas.openxmlformats.org/officeDocument/2006/relationships/tags" Target="../tags/tag651.xml"/><Relationship Id="rId12" Type="http://schemas.openxmlformats.org/officeDocument/2006/relationships/tags" Target="../tags/tag650.xml"/><Relationship Id="rId11" Type="http://schemas.openxmlformats.org/officeDocument/2006/relationships/tags" Target="../tags/tag649.xml"/><Relationship Id="rId10" Type="http://schemas.openxmlformats.org/officeDocument/2006/relationships/tags" Target="../tags/tag648.xml"/><Relationship Id="rId1" Type="http://schemas.openxmlformats.org/officeDocument/2006/relationships/tags" Target="../tags/tag639.xml"/></Relationships>
</file>

<file path=ppt/slides/_rels/slide4.xml.rels><?xml version="1.0" encoding="UTF-8" standalone="yes"?>
<Relationships xmlns="http://schemas.openxmlformats.org/package/2006/relationships"><Relationship Id="rId5" Type="http://schemas.openxmlformats.org/officeDocument/2006/relationships/notesSlide" Target="../notesSlides/notesSlide1.xml"/><Relationship Id="rId4" Type="http://schemas.openxmlformats.org/officeDocument/2006/relationships/slideLayout" Target="../slideLayouts/slideLayout4.xml"/><Relationship Id="rId3" Type="http://schemas.openxmlformats.org/officeDocument/2006/relationships/tags" Target="../tags/tag358.xml"/><Relationship Id="rId2" Type="http://schemas.openxmlformats.org/officeDocument/2006/relationships/tags" Target="../tags/tag357.xml"/><Relationship Id="rId1" Type="http://schemas.openxmlformats.org/officeDocument/2006/relationships/tags" Target="../tags/tag356.xml"/></Relationships>
</file>

<file path=ppt/slides/_rels/slide40.xml.rels><?xml version="1.0" encoding="UTF-8" standalone="yes"?>
<Relationships xmlns="http://schemas.openxmlformats.org/package/2006/relationships"><Relationship Id="rId9" Type="http://schemas.openxmlformats.org/officeDocument/2006/relationships/tags" Target="../tags/tag676.xml"/><Relationship Id="rId8" Type="http://schemas.openxmlformats.org/officeDocument/2006/relationships/tags" Target="../tags/tag675.xml"/><Relationship Id="rId7" Type="http://schemas.openxmlformats.org/officeDocument/2006/relationships/tags" Target="../tags/tag674.xml"/><Relationship Id="rId6" Type="http://schemas.openxmlformats.org/officeDocument/2006/relationships/tags" Target="../tags/tag673.xml"/><Relationship Id="rId5" Type="http://schemas.openxmlformats.org/officeDocument/2006/relationships/tags" Target="../tags/tag672.xml"/><Relationship Id="rId4" Type="http://schemas.openxmlformats.org/officeDocument/2006/relationships/tags" Target="../tags/tag671.xml"/><Relationship Id="rId3" Type="http://schemas.openxmlformats.org/officeDocument/2006/relationships/tags" Target="../tags/tag670.xml"/><Relationship Id="rId2" Type="http://schemas.openxmlformats.org/officeDocument/2006/relationships/tags" Target="../tags/tag669.xml"/><Relationship Id="rId10" Type="http://schemas.openxmlformats.org/officeDocument/2006/relationships/slideLayout" Target="../slideLayouts/slideLayout10.xml"/><Relationship Id="rId1" Type="http://schemas.openxmlformats.org/officeDocument/2006/relationships/tags" Target="../tags/tag668.xml"/></Relationships>
</file>

<file path=ppt/slides/_rels/slide41.xml.rels><?xml version="1.0" encoding="UTF-8" standalone="yes"?>
<Relationships xmlns="http://schemas.openxmlformats.org/package/2006/relationships"><Relationship Id="rId8" Type="http://schemas.openxmlformats.org/officeDocument/2006/relationships/slideLayout" Target="../slideLayouts/slideLayout10.xml"/><Relationship Id="rId7" Type="http://schemas.openxmlformats.org/officeDocument/2006/relationships/tags" Target="../tags/tag683.xml"/><Relationship Id="rId6" Type="http://schemas.openxmlformats.org/officeDocument/2006/relationships/tags" Target="../tags/tag682.xml"/><Relationship Id="rId5" Type="http://schemas.openxmlformats.org/officeDocument/2006/relationships/tags" Target="../tags/tag681.xml"/><Relationship Id="rId4" Type="http://schemas.openxmlformats.org/officeDocument/2006/relationships/tags" Target="../tags/tag680.xml"/><Relationship Id="rId3" Type="http://schemas.openxmlformats.org/officeDocument/2006/relationships/tags" Target="../tags/tag679.xml"/><Relationship Id="rId2" Type="http://schemas.openxmlformats.org/officeDocument/2006/relationships/tags" Target="../tags/tag678.xml"/><Relationship Id="rId1" Type="http://schemas.openxmlformats.org/officeDocument/2006/relationships/tags" Target="../tags/tag677.xml"/></Relationships>
</file>

<file path=ppt/slides/_rels/slide42.xml.rels><?xml version="1.0" encoding="UTF-8" standalone="yes"?>
<Relationships xmlns="http://schemas.openxmlformats.org/package/2006/relationships"><Relationship Id="rId4" Type="http://schemas.openxmlformats.org/officeDocument/2006/relationships/slideLayout" Target="../slideLayouts/slideLayout11.xml"/><Relationship Id="rId3" Type="http://schemas.openxmlformats.org/officeDocument/2006/relationships/tags" Target="../tags/tag686.xml"/><Relationship Id="rId2" Type="http://schemas.openxmlformats.org/officeDocument/2006/relationships/tags" Target="../tags/tag685.xml"/><Relationship Id="rId1" Type="http://schemas.openxmlformats.org/officeDocument/2006/relationships/tags" Target="../tags/tag684.xml"/></Relationships>
</file>

<file path=ppt/slides/_rels/slide43.xml.rels><?xml version="1.0" encoding="UTF-8" standalone="yes"?>
<Relationships xmlns="http://schemas.openxmlformats.org/package/2006/relationships"><Relationship Id="rId7" Type="http://schemas.openxmlformats.org/officeDocument/2006/relationships/slideLayout" Target="../slideLayouts/slideLayout11.xml"/><Relationship Id="rId6" Type="http://schemas.openxmlformats.org/officeDocument/2006/relationships/tags" Target="../tags/tag691.xml"/><Relationship Id="rId5" Type="http://schemas.openxmlformats.org/officeDocument/2006/relationships/tags" Target="../tags/tag690.xml"/><Relationship Id="rId4" Type="http://schemas.openxmlformats.org/officeDocument/2006/relationships/tags" Target="../tags/tag689.xml"/><Relationship Id="rId3" Type="http://schemas.openxmlformats.org/officeDocument/2006/relationships/image" Target="../media/image24.png"/><Relationship Id="rId2" Type="http://schemas.openxmlformats.org/officeDocument/2006/relationships/tags" Target="../tags/tag688.xml"/><Relationship Id="rId1" Type="http://schemas.openxmlformats.org/officeDocument/2006/relationships/tags" Target="../tags/tag687.xml"/></Relationships>
</file>

<file path=ppt/slides/_rels/slide44.xml.rels><?xml version="1.0" encoding="UTF-8" standalone="yes"?>
<Relationships xmlns="http://schemas.openxmlformats.org/package/2006/relationships"><Relationship Id="rId6" Type="http://schemas.openxmlformats.org/officeDocument/2006/relationships/slideLayout" Target="../slideLayouts/slideLayout10.xml"/><Relationship Id="rId5" Type="http://schemas.openxmlformats.org/officeDocument/2006/relationships/tags" Target="../tags/tag696.xml"/><Relationship Id="rId4" Type="http://schemas.openxmlformats.org/officeDocument/2006/relationships/tags" Target="../tags/tag695.xml"/><Relationship Id="rId3" Type="http://schemas.openxmlformats.org/officeDocument/2006/relationships/tags" Target="../tags/tag694.xml"/><Relationship Id="rId2" Type="http://schemas.openxmlformats.org/officeDocument/2006/relationships/tags" Target="../tags/tag693.xml"/><Relationship Id="rId1" Type="http://schemas.openxmlformats.org/officeDocument/2006/relationships/tags" Target="../tags/tag692.xml"/></Relationships>
</file>

<file path=ppt/slides/_rels/slide45.xml.rels><?xml version="1.0" encoding="UTF-8" standalone="yes"?>
<Relationships xmlns="http://schemas.openxmlformats.org/package/2006/relationships"><Relationship Id="rId5" Type="http://schemas.openxmlformats.org/officeDocument/2006/relationships/slideLayout" Target="../slideLayouts/slideLayout10.xml"/><Relationship Id="rId4" Type="http://schemas.openxmlformats.org/officeDocument/2006/relationships/tags" Target="../tags/tag699.xml"/><Relationship Id="rId3" Type="http://schemas.openxmlformats.org/officeDocument/2006/relationships/tags" Target="../tags/tag698.xml"/><Relationship Id="rId2" Type="http://schemas.openxmlformats.org/officeDocument/2006/relationships/image" Target="../media/image25.png"/><Relationship Id="rId1" Type="http://schemas.openxmlformats.org/officeDocument/2006/relationships/tags" Target="../tags/tag697.xml"/></Relationships>
</file>

<file path=ppt/slides/_rels/slide46.xml.rels><?xml version="1.0" encoding="UTF-8" standalone="yes"?>
<Relationships xmlns="http://schemas.openxmlformats.org/package/2006/relationships"><Relationship Id="rId9" Type="http://schemas.openxmlformats.org/officeDocument/2006/relationships/tags" Target="../tags/tag707.xml"/><Relationship Id="rId8" Type="http://schemas.openxmlformats.org/officeDocument/2006/relationships/tags" Target="../tags/tag706.xml"/><Relationship Id="rId7" Type="http://schemas.openxmlformats.org/officeDocument/2006/relationships/tags" Target="../tags/tag705.xml"/><Relationship Id="rId6" Type="http://schemas.openxmlformats.org/officeDocument/2006/relationships/tags" Target="../tags/tag704.xml"/><Relationship Id="rId5" Type="http://schemas.openxmlformats.org/officeDocument/2006/relationships/tags" Target="../tags/tag703.xml"/><Relationship Id="rId4" Type="http://schemas.openxmlformats.org/officeDocument/2006/relationships/tags" Target="../tags/tag702.xml"/><Relationship Id="rId3" Type="http://schemas.openxmlformats.org/officeDocument/2006/relationships/image" Target="../media/image26.jpeg"/><Relationship Id="rId20" Type="http://schemas.openxmlformats.org/officeDocument/2006/relationships/slideLayout" Target="../slideLayouts/slideLayout10.xml"/><Relationship Id="rId2" Type="http://schemas.openxmlformats.org/officeDocument/2006/relationships/tags" Target="../tags/tag701.xml"/><Relationship Id="rId19" Type="http://schemas.openxmlformats.org/officeDocument/2006/relationships/tags" Target="../tags/tag717.xml"/><Relationship Id="rId18" Type="http://schemas.openxmlformats.org/officeDocument/2006/relationships/tags" Target="../tags/tag716.xml"/><Relationship Id="rId17" Type="http://schemas.openxmlformats.org/officeDocument/2006/relationships/tags" Target="../tags/tag715.xml"/><Relationship Id="rId16" Type="http://schemas.openxmlformats.org/officeDocument/2006/relationships/tags" Target="../tags/tag714.xml"/><Relationship Id="rId15" Type="http://schemas.openxmlformats.org/officeDocument/2006/relationships/tags" Target="../tags/tag713.xml"/><Relationship Id="rId14" Type="http://schemas.openxmlformats.org/officeDocument/2006/relationships/tags" Target="../tags/tag712.xml"/><Relationship Id="rId13" Type="http://schemas.openxmlformats.org/officeDocument/2006/relationships/tags" Target="../tags/tag711.xml"/><Relationship Id="rId12" Type="http://schemas.openxmlformats.org/officeDocument/2006/relationships/tags" Target="../tags/tag710.xml"/><Relationship Id="rId11" Type="http://schemas.openxmlformats.org/officeDocument/2006/relationships/tags" Target="../tags/tag709.xml"/><Relationship Id="rId10" Type="http://schemas.openxmlformats.org/officeDocument/2006/relationships/tags" Target="../tags/tag708.xml"/><Relationship Id="rId1" Type="http://schemas.openxmlformats.org/officeDocument/2006/relationships/tags" Target="../tags/tag700.xml"/></Relationships>
</file>

<file path=ppt/slides/_rels/slide5.xml.rels><?xml version="1.0" encoding="UTF-8" standalone="yes"?>
<Relationships xmlns="http://schemas.openxmlformats.org/package/2006/relationships"><Relationship Id="rId8" Type="http://schemas.openxmlformats.org/officeDocument/2006/relationships/slideLayout" Target="../slideLayouts/slideLayout8.xml"/><Relationship Id="rId7" Type="http://schemas.openxmlformats.org/officeDocument/2006/relationships/tags" Target="../tags/tag367.xml"/><Relationship Id="rId6" Type="http://schemas.openxmlformats.org/officeDocument/2006/relationships/tags" Target="../tags/tag366.xml"/><Relationship Id="rId5" Type="http://schemas.openxmlformats.org/officeDocument/2006/relationships/tags" Target="../tags/tag365.xml"/><Relationship Id="rId4" Type="http://schemas.openxmlformats.org/officeDocument/2006/relationships/image" Target="../media/image5.jpeg"/><Relationship Id="rId3" Type="http://schemas.openxmlformats.org/officeDocument/2006/relationships/tags" Target="../tags/tag364.xml"/><Relationship Id="rId2" Type="http://schemas.openxmlformats.org/officeDocument/2006/relationships/tags" Target="../tags/tag363.xml"/><Relationship Id="rId1" Type="http://schemas.openxmlformats.org/officeDocument/2006/relationships/tags" Target="../tags/tag362.xml"/></Relationships>
</file>

<file path=ppt/slides/_rels/slide6.xml.rels><?xml version="1.0" encoding="UTF-8" standalone="yes"?>
<Relationships xmlns="http://schemas.openxmlformats.org/package/2006/relationships"><Relationship Id="rId9" Type="http://schemas.openxmlformats.org/officeDocument/2006/relationships/slideLayout" Target="../slideLayouts/slideLayout23.xml"/><Relationship Id="rId8" Type="http://schemas.openxmlformats.org/officeDocument/2006/relationships/tags" Target="../tags/tag374.xml"/><Relationship Id="rId7" Type="http://schemas.openxmlformats.org/officeDocument/2006/relationships/tags" Target="../tags/tag373.xml"/><Relationship Id="rId6" Type="http://schemas.openxmlformats.org/officeDocument/2006/relationships/tags" Target="../tags/tag372.xml"/><Relationship Id="rId5" Type="http://schemas.openxmlformats.org/officeDocument/2006/relationships/tags" Target="../tags/tag371.xml"/><Relationship Id="rId4" Type="http://schemas.openxmlformats.org/officeDocument/2006/relationships/image" Target="../media/image5.jpeg"/><Relationship Id="rId3" Type="http://schemas.openxmlformats.org/officeDocument/2006/relationships/tags" Target="../tags/tag370.xml"/><Relationship Id="rId2" Type="http://schemas.openxmlformats.org/officeDocument/2006/relationships/tags" Target="../tags/tag369.xml"/><Relationship Id="rId1" Type="http://schemas.openxmlformats.org/officeDocument/2006/relationships/tags" Target="../tags/tag368.xml"/></Relationships>
</file>

<file path=ppt/slides/_rels/slide7.xml.rels><?xml version="1.0" encoding="UTF-8" standalone="yes"?>
<Relationships xmlns="http://schemas.openxmlformats.org/package/2006/relationships"><Relationship Id="rId7" Type="http://schemas.openxmlformats.org/officeDocument/2006/relationships/slideLayout" Target="../slideLayouts/slideLayout23.xml"/><Relationship Id="rId6" Type="http://schemas.openxmlformats.org/officeDocument/2006/relationships/tags" Target="../tags/tag379.xml"/><Relationship Id="rId5" Type="http://schemas.openxmlformats.org/officeDocument/2006/relationships/tags" Target="../tags/tag378.xml"/><Relationship Id="rId4" Type="http://schemas.openxmlformats.org/officeDocument/2006/relationships/tags" Target="../tags/tag377.xml"/><Relationship Id="rId3" Type="http://schemas.openxmlformats.org/officeDocument/2006/relationships/tags" Target="../tags/tag376.xml"/><Relationship Id="rId2" Type="http://schemas.openxmlformats.org/officeDocument/2006/relationships/image" Target="../media/image6.jpeg"/><Relationship Id="rId1" Type="http://schemas.openxmlformats.org/officeDocument/2006/relationships/tags" Target="../tags/tag375.xml"/></Relationships>
</file>

<file path=ppt/slides/_rels/slide8.xml.rels><?xml version="1.0" encoding="UTF-8" standalone="yes"?>
<Relationships xmlns="http://schemas.openxmlformats.org/package/2006/relationships"><Relationship Id="rId9" Type="http://schemas.openxmlformats.org/officeDocument/2006/relationships/slideLayout" Target="../slideLayouts/slideLayout23.xml"/><Relationship Id="rId8" Type="http://schemas.openxmlformats.org/officeDocument/2006/relationships/tags" Target="../tags/tag387.xml"/><Relationship Id="rId7" Type="http://schemas.openxmlformats.org/officeDocument/2006/relationships/tags" Target="../tags/tag386.xml"/><Relationship Id="rId6" Type="http://schemas.openxmlformats.org/officeDocument/2006/relationships/tags" Target="../tags/tag385.xml"/><Relationship Id="rId5" Type="http://schemas.openxmlformats.org/officeDocument/2006/relationships/tags" Target="../tags/tag384.xml"/><Relationship Id="rId4" Type="http://schemas.openxmlformats.org/officeDocument/2006/relationships/tags" Target="../tags/tag383.xml"/><Relationship Id="rId3" Type="http://schemas.openxmlformats.org/officeDocument/2006/relationships/tags" Target="../tags/tag382.xml"/><Relationship Id="rId2" Type="http://schemas.openxmlformats.org/officeDocument/2006/relationships/tags" Target="../tags/tag381.xml"/><Relationship Id="rId1" Type="http://schemas.openxmlformats.org/officeDocument/2006/relationships/tags" Target="../tags/tag380.xml"/></Relationships>
</file>

<file path=ppt/slides/_rels/slide9.xml.rels><?xml version="1.0" encoding="UTF-8" standalone="yes"?>
<Relationships xmlns="http://schemas.openxmlformats.org/package/2006/relationships"><Relationship Id="rId9" Type="http://schemas.openxmlformats.org/officeDocument/2006/relationships/slideLayout" Target="../slideLayouts/slideLayout23.xml"/><Relationship Id="rId8" Type="http://schemas.openxmlformats.org/officeDocument/2006/relationships/tags" Target="../tags/tag394.xml"/><Relationship Id="rId7" Type="http://schemas.openxmlformats.org/officeDocument/2006/relationships/tags" Target="../tags/tag393.xml"/><Relationship Id="rId6" Type="http://schemas.openxmlformats.org/officeDocument/2006/relationships/tags" Target="../tags/tag392.xml"/><Relationship Id="rId5" Type="http://schemas.openxmlformats.org/officeDocument/2006/relationships/tags" Target="../tags/tag391.xml"/><Relationship Id="rId4" Type="http://schemas.openxmlformats.org/officeDocument/2006/relationships/image" Target="../media/image7.jpeg"/><Relationship Id="rId3" Type="http://schemas.openxmlformats.org/officeDocument/2006/relationships/tags" Target="../tags/tag390.xml"/><Relationship Id="rId2" Type="http://schemas.openxmlformats.org/officeDocument/2006/relationships/tags" Target="../tags/tag389.xml"/><Relationship Id="rId1" Type="http://schemas.openxmlformats.org/officeDocument/2006/relationships/tags" Target="../tags/tag38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年份"/>
          <p:cNvSpPr>
            <a:spLocks noGrp="1"/>
          </p:cNvSpPr>
          <p:nvPr>
            <p:custDataLst>
              <p:tags r:id="rId1"/>
            </p:custDataLst>
          </p:nvPr>
        </p:nvSpPr>
        <p:spPr>
          <a:xfrm>
            <a:off x="85816" y="6270596"/>
            <a:ext cx="1064766" cy="504000"/>
          </a:xfrm>
          <a:prstGeom prst="rect">
            <a:avLst/>
          </a:prstGeom>
          <a:solidFill>
            <a:schemeClr val="accent1"/>
          </a:solidFill>
        </p:spPr>
        <p:txBody>
          <a:bodyPr vert="horz" wrap="square" lIns="0" tIns="0" rIns="0" bIns="0" rtlCol="0" anchor="ctr">
            <a:normAutofit/>
          </a:bodyPr>
          <a:lstStyle>
            <a:lvl1pPr marL="0" indent="0" algn="ctr" defTabSz="914400" rtl="0" eaLnBrk="1" latinLnBrk="0" hangingPunct="1">
              <a:lnSpc>
                <a:spcPct val="100000"/>
              </a:lnSpc>
              <a:spcBef>
                <a:spcPts val="1000"/>
              </a:spcBef>
              <a:buFont typeface="Arial" panose="020B0604020202020204" pitchFamily="34" charset="0"/>
              <a:buNone/>
              <a:defRPr sz="1800" kern="1200">
                <a:solidFill>
                  <a:srgbClr val="FFFFFF"/>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zh-CN">
                <a:solidFill>
                  <a:schemeClr val="lt2"/>
                </a:solidFill>
              </a:rPr>
              <a:t>2026</a:t>
            </a:r>
            <a:endParaRPr lang="en-US" altLang="zh-CN">
              <a:solidFill>
                <a:schemeClr val="lt2"/>
              </a:solidFill>
            </a:endParaRPr>
          </a:p>
        </p:txBody>
      </p:sp>
      <p:sp>
        <p:nvSpPr>
          <p:cNvPr id="17" name="标题"/>
          <p:cNvSpPr>
            <a:spLocks noGrp="1"/>
          </p:cNvSpPr>
          <p:nvPr>
            <p:ph type="ctrTitle"/>
            <p:custDataLst>
              <p:tags r:id="rId2"/>
            </p:custDataLst>
          </p:nvPr>
        </p:nvSpPr>
        <p:spPr>
          <a:xfrm>
            <a:off x="1239670" y="2093375"/>
            <a:ext cx="9712800" cy="1062000"/>
          </a:xfrm>
        </p:spPr>
        <p:txBody>
          <a:bodyPr>
            <a:normAutofit/>
          </a:bodyPr>
          <a:lstStyle/>
          <a:p>
            <a:pPr marL="0" indent="0" algn="ctr">
              <a:lnSpc>
                <a:spcPct val="100000"/>
              </a:lnSpc>
              <a:spcBef>
                <a:spcPct val="0"/>
              </a:spcBef>
              <a:spcAft>
                <a:spcPct val="0"/>
              </a:spcAft>
              <a:buSzTx/>
            </a:pPr>
            <a:r>
              <a:rPr lang="zh-CN" altLang="en-US" sz="4000"/>
              <a:t>第</a:t>
            </a:r>
            <a:r>
              <a:rPr lang="en-US" altLang="zh-CN" sz="4000"/>
              <a:t>22</a:t>
            </a:r>
            <a:r>
              <a:rPr lang="zh-CN" altLang="en-US" sz="4000"/>
              <a:t>讲</a:t>
            </a:r>
            <a:r>
              <a:rPr lang="en-US" altLang="zh-CN" sz="4000"/>
              <a:t>  </a:t>
            </a:r>
            <a:r>
              <a:rPr lang="zh-CN" sz="4000"/>
              <a:t>基因的自由组合定律</a:t>
            </a:r>
            <a:endParaRPr lang="zh-CN" altLang="en-US" sz="4000"/>
          </a:p>
        </p:txBody>
      </p:sp>
      <p:sp>
        <p:nvSpPr>
          <p:cNvPr id="2" name="文本占位符 1"/>
          <p:cNvSpPr/>
          <p:nvPr>
            <p:ph type="body" sz="quarter" idx="17"/>
            <p:custDataLst>
              <p:tags r:id="rId3"/>
            </p:custDataLst>
          </p:nvPr>
        </p:nvSpPr>
        <p:spPr/>
        <p:txBody>
          <a:bodyPr/>
          <a:lstStyle/>
          <a:p>
            <a:r>
              <a:rPr lang="zh-CN" altLang="en-US"/>
              <a:t>必修二</a:t>
            </a:r>
            <a:endParaRPr lang="zh-CN" altLang="en-US"/>
          </a:p>
        </p:txBody>
      </p:sp>
      <p:sp>
        <p:nvSpPr>
          <p:cNvPr id="3" name="副标题 2"/>
          <p:cNvSpPr/>
          <p:nvPr>
            <p:ph type="subTitle" idx="1"/>
            <p:custDataLst>
              <p:tags r:id="rId4"/>
            </p:custDataLst>
          </p:nvPr>
        </p:nvSpPr>
        <p:spPr>
          <a:xfrm>
            <a:off x="1150620" y="1421765"/>
            <a:ext cx="9712960" cy="496570"/>
          </a:xfrm>
        </p:spPr>
        <p:txBody>
          <a:bodyPr/>
          <a:lstStyle/>
          <a:p>
            <a:r>
              <a:rPr lang="zh-CN" altLang="en-US" b="1">
                <a:solidFill>
                  <a:srgbClr val="002060"/>
                </a:solidFill>
                <a:latin typeface="Impact" panose="020B0806030902050204" pitchFamily="34" charset="0"/>
                <a:sym typeface="+mn-ea"/>
              </a:rPr>
              <a:t>第五单元 </a:t>
            </a:r>
            <a:r>
              <a:rPr lang="en-US" altLang="zh-CN" b="1">
                <a:solidFill>
                  <a:srgbClr val="002060"/>
                </a:solidFill>
                <a:latin typeface="Impact" panose="020B0806030902050204" pitchFamily="34" charset="0"/>
                <a:sym typeface="+mn-ea"/>
              </a:rPr>
              <a:t>  </a:t>
            </a:r>
            <a:r>
              <a:rPr lang="zh-CN" altLang="en-US" b="1">
                <a:solidFill>
                  <a:srgbClr val="002060"/>
                </a:solidFill>
                <a:latin typeface="Impact" panose="020B0806030902050204" pitchFamily="34" charset="0"/>
                <a:sym typeface="+mn-ea"/>
              </a:rPr>
              <a:t>基因传递的基本规律</a:t>
            </a:r>
            <a:endParaRPr lang="zh-CN" altLang="en-US" b="1">
              <a:solidFill>
                <a:srgbClr val="002060"/>
              </a:solidFill>
              <a:latin typeface="Impact" panose="020B0806030902050204" pitchFamily="34" charset="0"/>
            </a:endParaRPr>
          </a:p>
        </p:txBody>
      </p:sp>
    </p:spTree>
    <p:custDataLst>
      <p:tags r:id="rId5"/>
    </p:custData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00050" y="895985"/>
            <a:ext cx="3570605" cy="460375"/>
          </a:xfrm>
          <a:prstGeom prst="rect">
            <a:avLst/>
          </a:prstGeom>
          <a:noFill/>
        </p:spPr>
        <p:txBody>
          <a:bodyPr wrap="square" rtlCol="0">
            <a:spAutoFit/>
          </a:bodyPr>
          <a:lstStyle/>
          <a:p>
            <a:r>
              <a:rPr lang="zh-CN" sz="2400" b="1">
                <a:solidFill>
                  <a:srgbClr val="002060"/>
                </a:solidFill>
              </a:rPr>
              <a:t>二、自由组合定律的实质</a:t>
            </a:r>
            <a:endParaRPr lang="zh-CN" sz="2400" b="1">
              <a:solidFill>
                <a:srgbClr val="002060"/>
              </a:solidFill>
            </a:endParaRPr>
          </a:p>
        </p:txBody>
      </p:sp>
      <p:sp>
        <p:nvSpPr>
          <p:cNvPr id="9" name="文本框 8"/>
          <p:cNvSpPr txBox="1"/>
          <p:nvPr>
            <p:custDataLst>
              <p:tags r:id="rId2"/>
            </p:custDataLst>
          </p:nvPr>
        </p:nvSpPr>
        <p:spPr>
          <a:xfrm>
            <a:off x="510540" y="1438275"/>
            <a:ext cx="4047490" cy="534035"/>
          </a:xfrm>
          <a:prstGeom prst="rect">
            <a:avLst/>
          </a:prstGeom>
          <a:noFill/>
        </p:spPr>
        <p:txBody>
          <a:bodyPr wrap="square">
            <a:spAutoFit/>
            <a:scene3d>
              <a:camera prst="orthographicFront"/>
              <a:lightRig rig="threePt" dir="t"/>
            </a:scene3d>
          </a:bodyPr>
          <a:lstStyle/>
          <a:p>
            <a:pPr algn="just">
              <a:lnSpc>
                <a:spcPct val="120000"/>
              </a:lnSpc>
            </a:pPr>
            <a:r>
              <a:rPr lang="en-US" altLang="zh-CN" sz="2400" b="1">
                <a:solidFill>
                  <a:srgbClr val="120DDB"/>
                </a:solidFill>
                <a:effectLst/>
                <a:latin typeface="微软雅黑" panose="020B0503020204020204" charset="-122"/>
                <a:ea typeface="微软雅黑" panose="020B0503020204020204" charset="-122"/>
                <a:cs typeface="微软雅黑" panose="020B0503020204020204" charset="-122"/>
              </a:rPr>
              <a:t>2.</a:t>
            </a:r>
            <a:r>
              <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rPr>
              <a:t>自由组合定律细胞学基础</a:t>
            </a:r>
            <a:endPar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endParaRPr>
          </a:p>
        </p:txBody>
      </p:sp>
      <p:pic>
        <p:nvPicPr>
          <p:cNvPr id="2" name="QB_7_BD.34_2#d269d4909?vis=1&amp;pid=141e78774&amp;color=0,0,0&amp;tib=255,255,255&amp;vip=26#27&amp;vtp=1"/>
          <p:cNvPicPr>
            <a:picLocks noChangeAspect="1"/>
          </p:cNvPicPr>
          <p:nvPr>
            <p:custDataLst>
              <p:tags r:id="rId3"/>
            </p:custDataLst>
          </p:nvPr>
        </p:nvPicPr>
        <p:blipFill>
          <a:blip r:embed="rId4">
            <a:clrChange>
              <a:clrFrom>
                <a:srgbClr val="FFFFFF"/>
              </a:clrFrom>
              <a:clrTo>
                <a:srgbClr val="FFFFFF">
                  <a:alpha val="0"/>
                </a:srgbClr>
              </a:clrTo>
            </a:clrChange>
          </a:blip>
          <a:stretch>
            <a:fillRect/>
          </a:stretch>
        </p:blipFill>
        <p:spPr>
          <a:xfrm>
            <a:off x="4741545" y="280670"/>
            <a:ext cx="6937375" cy="6403975"/>
          </a:xfrm>
          <a:prstGeom prst="rect">
            <a:avLst/>
          </a:prstGeom>
          <a:noFill/>
          <a:extLst>
            <a:ext uri="{909E8E84-426E-40DD-AFC4-6F175D3DCCD1}">
              <a14:hiddenFill xmlns:a14="http://schemas.microsoft.com/office/drawing/2010/main">
                <a:solidFill>
                  <a:schemeClr val="accent1">
                    <a:alpha val="0"/>
                  </a:schemeClr>
                </a:solidFill>
              </a14:hiddenFill>
            </a:ext>
          </a:extLst>
        </p:spPr>
      </p:pic>
      <p:sp>
        <p:nvSpPr>
          <p:cNvPr id="3" name="QB_7_AN.35_1#d269d4909.blank?vis=1&amp;pid=141e78774&amp;color=0,0,0&amp;vpa=26&amp;vtp=1"/>
          <p:cNvSpPr/>
          <p:nvPr>
            <p:custDataLst>
              <p:tags r:id="rId5"/>
            </p:custDataLst>
          </p:nvPr>
        </p:nvSpPr>
        <p:spPr>
          <a:xfrm>
            <a:off x="9268460" y="1893570"/>
            <a:ext cx="1197610" cy="357505"/>
          </a:xfrm>
          <a:prstGeom prst="rect">
            <a:avLst/>
          </a:prstGeom>
          <a:noFill/>
        </p:spPr>
        <p:txBody>
          <a:bodyPr wrap="square" lIns="0" tIns="0" rIns="0" bIns="0" rtlCol="0" anchor="b"/>
          <a:lstStyle/>
          <a:p>
            <a:pPr marL="0" algn="l" latinLnBrk="1"/>
            <a:r>
              <a:rPr lang="en-US" altLang="zh-CN" sz="2000" b="1" i="0">
                <a:solidFill>
                  <a:srgbClr val="C00000"/>
                </a:solidFill>
                <a:latin typeface="方正姚体" panose="02010601030101010101" charset="-122"/>
                <a:ea typeface="方正姚体" panose="02010601030101010101" charset="-122"/>
                <a:cs typeface="Times New Roman" panose="02020603050405020304" pitchFamily="34" charset="-120"/>
              </a:rPr>
              <a:t>等位基因</a:t>
            </a:r>
            <a:endParaRPr lang="en-US" altLang="zh-CN" sz="2000" b="1" i="0">
              <a:solidFill>
                <a:srgbClr val="C00000"/>
              </a:solidFill>
              <a:latin typeface="方正姚体" panose="02010601030101010101" charset="-122"/>
              <a:ea typeface="方正姚体" panose="02010601030101010101" charset="-122"/>
              <a:cs typeface="Times New Roman" panose="02020603050405020304" pitchFamily="34" charset="-120"/>
            </a:endParaRPr>
          </a:p>
        </p:txBody>
      </p:sp>
      <p:sp>
        <p:nvSpPr>
          <p:cNvPr id="6" name="QB_7_AN.36_1#d269d4909.blank?vis=1&amp;pid=141e78774&amp;color=0,0,0&amp;vpa=27&amp;vtp=1"/>
          <p:cNvSpPr/>
          <p:nvPr>
            <p:custDataLst>
              <p:tags r:id="rId6"/>
            </p:custDataLst>
          </p:nvPr>
        </p:nvSpPr>
        <p:spPr>
          <a:xfrm>
            <a:off x="9303385" y="2532380"/>
            <a:ext cx="1812290" cy="896620"/>
          </a:xfrm>
          <a:prstGeom prst="rect">
            <a:avLst/>
          </a:prstGeom>
          <a:noFill/>
        </p:spPr>
        <p:txBody>
          <a:bodyPr wrap="square" lIns="0" tIns="0" rIns="0" bIns="0" rtlCol="0" anchor="b"/>
          <a:lstStyle/>
          <a:p>
            <a:pPr marL="0" algn="l" latinLnBrk="1">
              <a:lnSpc>
                <a:spcPts val="2200"/>
              </a:lnSpc>
            </a:pPr>
            <a:r>
              <a:rPr lang="en-US" altLang="zh-CN" sz="2000" b="1" i="0">
                <a:solidFill>
                  <a:srgbClr val="C00000"/>
                </a:solidFill>
                <a:latin typeface="方正姚体" panose="02010601030101010101" charset="-122"/>
                <a:ea typeface="方正姚体" panose="02010601030101010101" charset="-122"/>
                <a:cs typeface="方正姚体" panose="02010601030101010101" charset="-122"/>
              </a:rPr>
              <a:t>            </a:t>
            </a:r>
            <a:endParaRPr lang="en-US" altLang="zh-CN" sz="2000" b="1" i="0">
              <a:solidFill>
                <a:srgbClr val="C00000"/>
              </a:solidFill>
              <a:latin typeface="方正姚体" panose="02010601030101010101" charset="-122"/>
              <a:ea typeface="方正姚体" panose="02010601030101010101" charset="-122"/>
              <a:cs typeface="方正姚体" panose="02010601030101010101" charset="-122"/>
            </a:endParaRPr>
          </a:p>
          <a:p>
            <a:pPr marL="0" algn="l" latinLnBrk="1">
              <a:lnSpc>
                <a:spcPts val="2200"/>
              </a:lnSpc>
            </a:pPr>
            <a:r>
              <a:rPr lang="en-US" altLang="zh-CN" sz="2000" b="1" i="0">
                <a:solidFill>
                  <a:srgbClr val="C00000"/>
                </a:solidFill>
                <a:latin typeface="方正姚体" panose="02010601030101010101" charset="-122"/>
                <a:ea typeface="方正姚体" panose="02010601030101010101" charset="-122"/>
                <a:cs typeface="方正姚体" panose="02010601030101010101" charset="-122"/>
              </a:rPr>
              <a:t>            </a:t>
            </a:r>
            <a:r>
              <a:rPr lang="zh-CN" altLang="en-US" sz="2000" b="1" i="0">
                <a:solidFill>
                  <a:srgbClr val="C00000"/>
                </a:solidFill>
                <a:latin typeface="方正姚体" panose="02010601030101010101" charset="-122"/>
                <a:ea typeface="方正姚体" panose="02010601030101010101" charset="-122"/>
                <a:cs typeface="方正姚体" panose="02010601030101010101" charset="-122"/>
              </a:rPr>
              <a:t>非</a:t>
            </a:r>
            <a:r>
              <a:rPr lang="en-US" altLang="zh-CN" sz="2000" b="1" i="0">
                <a:solidFill>
                  <a:srgbClr val="C00000"/>
                </a:solidFill>
                <a:latin typeface="方正姚体" panose="02010601030101010101" charset="-122"/>
                <a:ea typeface="方正姚体" panose="02010601030101010101" charset="-122"/>
                <a:cs typeface="方正姚体" panose="02010601030101010101" charset="-122"/>
              </a:rPr>
              <a:t>同源染色体上的</a:t>
            </a:r>
            <a:r>
              <a:rPr lang="zh-CN" altLang="en-US" sz="2000" b="1" i="0">
                <a:solidFill>
                  <a:srgbClr val="C00000"/>
                </a:solidFill>
                <a:latin typeface="方正姚体" panose="02010601030101010101" charset="-122"/>
                <a:ea typeface="方正姚体" panose="02010601030101010101" charset="-122"/>
                <a:cs typeface="方正姚体" panose="02010601030101010101" charset="-122"/>
              </a:rPr>
              <a:t>非</a:t>
            </a:r>
            <a:r>
              <a:rPr lang="en-US" altLang="zh-CN" sz="2000" b="1" i="0">
                <a:solidFill>
                  <a:srgbClr val="C00000"/>
                </a:solidFill>
                <a:latin typeface="方正姚体" panose="02010601030101010101" charset="-122"/>
                <a:ea typeface="方正姚体" panose="02010601030101010101" charset="-122"/>
                <a:cs typeface="方正姚体" panose="02010601030101010101" charset="-122"/>
              </a:rPr>
              <a:t>等位基因</a:t>
            </a:r>
            <a:endParaRPr lang="en-US" altLang="zh-CN" sz="2000" b="1" i="0" err="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21" name="文本框 20"/>
          <p:cNvSpPr txBox="1"/>
          <p:nvPr>
            <p:custDataLst>
              <p:tags r:id="rId7"/>
            </p:custDataLst>
          </p:nvPr>
        </p:nvSpPr>
        <p:spPr>
          <a:xfrm>
            <a:off x="670560" y="2326640"/>
            <a:ext cx="3364865" cy="3947160"/>
          </a:xfrm>
          <a:prstGeom prst="rect">
            <a:avLst/>
          </a:prstGeom>
          <a:solidFill>
            <a:srgbClr val="FFC000"/>
          </a:solidFill>
          <a:ln w="28575" cmpd="sng">
            <a:noFill/>
            <a:prstDash val="lgDashDotDot"/>
          </a:ln>
        </p:spPr>
        <p:txBody>
          <a:bodyPr wrap="square" rtlCol="0" anchor="t">
            <a:noAutofit/>
          </a:bodyPr>
          <a:lstStyle/>
          <a:p>
            <a:pPr algn="l" latinLnBrk="1">
              <a:lnSpc>
                <a:spcPct val="129000"/>
              </a:lnSpc>
            </a:pPr>
            <a:endParaRPr lang="en-US"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endParaRPr>
          </a:p>
          <a:p>
            <a:pPr algn="l" latinLnBrk="1">
              <a:lnSpc>
                <a:spcPct val="129000"/>
              </a:lnSpc>
            </a:pPr>
            <a:r>
              <a:rPr lang="en-US"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①</a:t>
            </a:r>
            <a:r>
              <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配子个数不等于配子种类数；</a:t>
            </a:r>
            <a:endPar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endParaRPr>
          </a:p>
          <a:p>
            <a:pPr algn="l" latinLnBrk="1">
              <a:lnSpc>
                <a:spcPct val="129000"/>
              </a:lnSpc>
            </a:pPr>
            <a:r>
              <a:rPr lang="en-US"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②</a:t>
            </a:r>
            <a:r>
              <a:rPr lang="en-US" altLang="zh-CN"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F1 </a:t>
            </a:r>
            <a:r>
              <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产生的</a:t>
            </a:r>
            <a:r>
              <a:rPr lang="en-US" altLang="zh-CN"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4</a:t>
            </a:r>
            <a:r>
              <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种雌配子比例相同，</a:t>
            </a:r>
            <a:r>
              <a:rPr lang="en-US" altLang="zh-CN"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4</a:t>
            </a:r>
            <a:r>
              <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种雄配子比例相同，但雄配子数远远多于雌配子数。</a:t>
            </a:r>
            <a:endPar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endParaRPr>
          </a:p>
        </p:txBody>
      </p:sp>
    </p:spTree>
    <p:custDataLst>
      <p:tags r:id="rId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randombar(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randombar(horizontal)">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Effect transition="in" filter="randombar(horizontal)">
                                      <p:cBhvr>
                                        <p:cTn id="17" dur="500"/>
                                        <p:tgtEl>
                                          <p:spTgt spid="6">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barn(inVertical)">
                                      <p:cBhvr>
                                        <p:cTn id="2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build="p"/>
      <p:bldP spid="6" grpId="0" animBg="1" uiExpand="1" build="p"/>
      <p:bldP spid="21"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602615" y="980440"/>
            <a:ext cx="10986135" cy="5067300"/>
          </a:xfrm>
          <a:prstGeom prst="rect">
            <a:avLst/>
          </a:prstGeom>
          <a:noFill/>
        </p:spPr>
        <p:txBody>
          <a:bodyPr wrap="square" rtlCol="0" anchor="t">
            <a:spAutoFit/>
          </a:bodyPr>
          <a:lstStyle/>
          <a:p>
            <a:pPr indent="0" fontAlgn="auto">
              <a:lnSpc>
                <a:spcPts val="3880"/>
              </a:lnSpc>
            </a:pPr>
            <a:r>
              <a:rPr lang="zh-CN" altLang="en-US" sz="2800" b="1">
                <a:solidFill>
                  <a:srgbClr val="0070C0"/>
                </a:solidFill>
                <a:latin typeface="微软雅黑" panose="020B0503020204020204" charset="-122"/>
                <a:ea typeface="微软雅黑" panose="020B0503020204020204" charset="-122"/>
                <a:cs typeface="微软雅黑" panose="020B0503020204020204" charset="-122"/>
              </a:rPr>
              <a:t>理解自由组合定律的实质要注意三点</a:t>
            </a:r>
            <a:r>
              <a:rPr lang="en-US" altLang="zh-CN" sz="2800" b="1">
                <a:solidFill>
                  <a:srgbClr val="0070C0"/>
                </a:solidFill>
                <a:latin typeface="微软雅黑" panose="020B0503020204020204" charset="-122"/>
                <a:ea typeface="微软雅黑" panose="020B0503020204020204" charset="-122"/>
                <a:cs typeface="微软雅黑" panose="020B0503020204020204" charset="-122"/>
              </a:rPr>
              <a:t>:</a:t>
            </a:r>
            <a:endParaRPr lang="en-US" altLang="zh-CN" sz="2800" b="1">
              <a:solidFill>
                <a:srgbClr val="0070C0"/>
              </a:solidFill>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、同时性</a:t>
            </a: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a:t>
            </a:r>
            <a:endParaRPr lang="en-US" altLang="zh-CN" sz="2400" b="1">
              <a:solidFill>
                <a:srgbClr val="C00000"/>
              </a:solidFill>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zh-CN" altLang="en-US" sz="2400">
                <a:latin typeface="微软雅黑" panose="020B0503020204020204" charset="-122"/>
                <a:ea typeface="微软雅黑" panose="020B0503020204020204" charset="-122"/>
                <a:cs typeface="微软雅黑" panose="020B0503020204020204" charset="-122"/>
              </a:rPr>
              <a:t>　同源染色体上等位基因的分离与非同源染色体上非等位基因的自由组合同时进行。</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、独立性</a:t>
            </a: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a:t>
            </a:r>
            <a:endParaRPr lang="en-US" altLang="zh-CN" sz="2400" b="1">
              <a:solidFill>
                <a:srgbClr val="C00000"/>
              </a:solidFill>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zh-CN" altLang="en-US" sz="2400">
                <a:latin typeface="微软雅黑" panose="020B0503020204020204" charset="-122"/>
                <a:ea typeface="微软雅黑" panose="020B0503020204020204" charset="-122"/>
                <a:cs typeface="微软雅黑" panose="020B0503020204020204" charset="-122"/>
              </a:rPr>
              <a:t>　同源染色体上等位基因间的相互分离与非同源染色体上非等位基因的自由组合，互不干扰，各自独立地分配到配子中去。</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3</a:t>
            </a: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、普遍性</a:t>
            </a:r>
            <a:r>
              <a:rPr lang="en-US" altLang="zh-CN" sz="2400" b="1">
                <a:solidFill>
                  <a:srgbClr val="C00000"/>
                </a:solidFill>
                <a:latin typeface="微软雅黑" panose="020B0503020204020204" charset="-122"/>
                <a:ea typeface="微软雅黑" panose="020B0503020204020204" charset="-122"/>
                <a:cs typeface="微软雅黑" panose="020B0503020204020204" charset="-122"/>
              </a:rPr>
              <a:t>:</a:t>
            </a:r>
            <a:endParaRPr lang="en-US" altLang="zh-CN" sz="2400" b="1">
              <a:solidFill>
                <a:srgbClr val="C00000"/>
              </a:solidFill>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zh-CN" altLang="en-US" sz="2400">
                <a:latin typeface="微软雅黑" panose="020B0503020204020204" charset="-122"/>
                <a:ea typeface="微软雅黑" panose="020B0503020204020204" charset="-122"/>
                <a:cs typeface="微软雅黑" panose="020B0503020204020204" charset="-122"/>
              </a:rPr>
              <a:t>　自由组合定律广泛适用于进行有性生殖的生物。基因重新组合会产生多种基因型的后代，这也是现在地球上的生物种类具有多样性的重要原因。</a:t>
            </a:r>
            <a:endParaRPr lang="zh-CN" altLang="en-US" sz="2400">
              <a:latin typeface="微软雅黑" panose="020B0503020204020204" charset="-122"/>
              <a:ea typeface="微软雅黑" panose="020B0503020204020204" charset="-122"/>
              <a:cs typeface="微软雅黑" panose="020B0503020204020204" charset="-122"/>
            </a:endParaRPr>
          </a:p>
        </p:txBody>
      </p:sp>
    </p:spTree>
    <p:custDataLst>
      <p:tags r:id="rId2"/>
    </p:custData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2" name="Picture 5"/>
          <p:cNvPicPr>
            <a:picLocks noChangeAspect="1"/>
          </p:cNvPicPr>
          <p:nvPr>
            <p:custDataLst>
              <p:tags r:id="rId1"/>
            </p:custDataLst>
          </p:nvPr>
        </p:nvPicPr>
        <p:blipFill>
          <a:blip r:embed="rId2"/>
          <a:stretch>
            <a:fillRect/>
          </a:stretch>
        </p:blipFill>
        <p:spPr>
          <a:xfrm>
            <a:off x="2056130" y="1811655"/>
            <a:ext cx="6964045" cy="3235325"/>
          </a:xfrm>
          <a:prstGeom prst="rect">
            <a:avLst/>
          </a:prstGeom>
          <a:noFill/>
          <a:ln w="9525">
            <a:noFill/>
          </a:ln>
        </p:spPr>
      </p:pic>
      <p:sp>
        <p:nvSpPr>
          <p:cNvPr id="2" name="矩形 1"/>
          <p:cNvSpPr/>
          <p:nvPr>
            <p:custDataLst>
              <p:tags r:id="rId3"/>
            </p:custDataLst>
          </p:nvPr>
        </p:nvSpPr>
        <p:spPr>
          <a:xfrm>
            <a:off x="5428933" y="1897380"/>
            <a:ext cx="79502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Times New Roman" panose="02020603050405020304"/>
                <a:sym typeface="+mn-ea"/>
              </a:rPr>
              <a:t>豌豆</a:t>
            </a:r>
            <a:endPar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Times New Roman" panose="02020603050405020304"/>
              <a:sym typeface="+mn-ea"/>
            </a:endParaRPr>
          </a:p>
        </p:txBody>
      </p:sp>
      <p:sp>
        <p:nvSpPr>
          <p:cNvPr id="7" name="矩形 6"/>
          <p:cNvSpPr/>
          <p:nvPr>
            <p:custDataLst>
              <p:tags r:id="rId4"/>
            </p:custDataLst>
          </p:nvPr>
        </p:nvSpPr>
        <p:spPr>
          <a:xfrm>
            <a:off x="6406198" y="3591878"/>
            <a:ext cx="109728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Times New Roman" panose="02020603050405020304"/>
                <a:sym typeface="+mn-ea"/>
              </a:rPr>
              <a:t>统计学</a:t>
            </a:r>
            <a:endPar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Times New Roman" panose="02020603050405020304"/>
              <a:sym typeface="+mn-ea"/>
            </a:endParaRPr>
          </a:p>
        </p:txBody>
      </p:sp>
      <p:sp>
        <p:nvSpPr>
          <p:cNvPr id="8" name="矩形 7"/>
          <p:cNvSpPr/>
          <p:nvPr>
            <p:custDataLst>
              <p:tags r:id="rId5"/>
            </p:custDataLst>
          </p:nvPr>
        </p:nvSpPr>
        <p:spPr>
          <a:xfrm>
            <a:off x="4834573" y="4458335"/>
            <a:ext cx="1407160" cy="460375"/>
          </a:xfrm>
          <a:prstGeom prst="rect">
            <a:avLst/>
          </a:prstGeom>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defRPr/>
            </a:pPr>
            <a:r>
              <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rPr>
              <a:t>假说演绎</a:t>
            </a:r>
            <a:endParaRPr kumimoji="0" lang="zh-CN" altLang="zh-CN" sz="2400" b="1" i="0" u="none" strike="noStrike" kern="100" cap="none" spc="0" normalizeH="0" baseline="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sym typeface="+mn-ea"/>
            </a:endParaRPr>
          </a:p>
        </p:txBody>
      </p:sp>
      <p:sp>
        <p:nvSpPr>
          <p:cNvPr id="32770" name="内容占位符 1"/>
          <p:cNvSpPr>
            <a:spLocks noGrp="1"/>
          </p:cNvSpPr>
          <p:nvPr>
            <p:custDataLst>
              <p:tags r:id="rId6"/>
            </p:custDataLst>
          </p:nvPr>
        </p:nvSpPr>
        <p:spPr bwMode="auto">
          <a:xfrm>
            <a:off x="608965" y="997585"/>
            <a:ext cx="5055235" cy="442595"/>
          </a:xfrm>
          <a:prstGeom prst="rect">
            <a:avLst/>
          </a:prstGeom>
        </p:spPr>
        <p:txBody>
          <a:bodyPr vert="horz" wrap="square" lIns="0" tIns="0" rIns="0" bIns="0" numCol="1" rtlCol="0" anchor="t" anchorCtr="0" compatLnSpc="1">
            <a:spAutoFit/>
          </a:bodyPr>
          <a:lstStyle>
            <a:lvl1pPr marL="228600" indent="-228600" algn="l" defTabSz="914400" rtl="0" eaLnBrk="1" fontAlgn="auto" latinLnBrk="0" hangingPunct="1">
              <a:lnSpc>
                <a:spcPct val="130000"/>
              </a:lnSpc>
              <a:spcBef>
                <a:spcPct val="0"/>
              </a:spcBef>
              <a:spcAft>
                <a:spcPts val="1000"/>
              </a:spcAft>
              <a:buFont typeface="Arial" panose="020B0604020202020204" pitchFamily="34" charset="0"/>
              <a:buChar char="●"/>
              <a:defRPr sz="18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1pPr>
            <a:lvl2pPr marL="685800" indent="-228600" algn="l" defTabSz="914400" rtl="0" eaLnBrk="1" fontAlgn="auto" latinLnBrk="0" hangingPunct="1">
              <a:lnSpc>
                <a:spcPct val="120000"/>
              </a:lnSpc>
              <a:spcBef>
                <a:spcPct val="0"/>
              </a:spcBef>
              <a:spcAft>
                <a:spcPts val="600"/>
              </a:spcAft>
              <a:buFont typeface="Arial" panose="020B0604020202020204" pitchFamily="34" charset="0"/>
              <a:buChar char="●"/>
              <a:tabLst>
                <a:tab pos="1609725" algn="l"/>
              </a:tabLst>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2pPr>
            <a:lvl3pPr marL="1143000" indent="-228600" algn="l" defTabSz="914400" rtl="0" eaLnBrk="1" fontAlgn="auto" latinLnBrk="0" hangingPunct="1">
              <a:lnSpc>
                <a:spcPct val="120000"/>
              </a:lnSpc>
              <a:spcBef>
                <a:spcPct val="0"/>
              </a:spcBef>
              <a:spcAft>
                <a:spcPts val="600"/>
              </a:spcAft>
              <a:buFont typeface="Arial" panose="020B0604020202020204" pitchFamily="34" charset="0"/>
              <a:buChar char="●"/>
              <a:defRPr sz="16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3pPr>
            <a:lvl4pPr marL="1600200" indent="-228600" algn="l" defTabSz="914400" rtl="0" eaLnBrk="1" fontAlgn="auto" latinLnBrk="0" hangingPunct="1">
              <a:lnSpc>
                <a:spcPct val="120000"/>
              </a:lnSpc>
              <a:spcBef>
                <a:spcPct val="0"/>
              </a:spcBef>
              <a:spcAft>
                <a:spcPts val="300"/>
              </a:spcAft>
              <a:buFont typeface="Wingdings" panose="05000000000000000000"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4pPr>
            <a:lvl5pPr marL="2057400" indent="-228600" algn="l" defTabSz="914400" rtl="0" eaLnBrk="1" fontAlgn="auto" latinLnBrk="0" hangingPunct="1">
              <a:lnSpc>
                <a:spcPct val="120000"/>
              </a:lnSpc>
              <a:spcBef>
                <a:spcPct val="0"/>
              </a:spcBef>
              <a:spcAft>
                <a:spcPts val="300"/>
              </a:spcAft>
              <a:buFont typeface="Arial" panose="020B0604020202020204" pitchFamily="34" charset="0"/>
              <a:buChar char="•"/>
              <a:defRPr sz="1400" u="none" strike="noStrike" kern="1200" cap="none" spc="150" normalizeH="0" baseline="0">
                <a:solidFill>
                  <a:schemeClr val="tx1">
                    <a:lumMod val="65000"/>
                    <a:lumOff val="35000"/>
                  </a:schemeClr>
                </a:solidFill>
                <a:uFillTx/>
                <a:latin typeface="Arial" panose="020B0604020202020204" pitchFamily="34" charset="0"/>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just" defTabSz="914400" rtl="0" eaLnBrk="1" fontAlgn="base" latinLnBrk="0" hangingPunct="0">
              <a:lnSpc>
                <a:spcPct val="120000"/>
              </a:lnSpc>
              <a:spcBef>
                <a:spcPct val="0"/>
              </a:spcBef>
              <a:spcAft>
                <a:spcPct val="0"/>
              </a:spcAft>
              <a:buClrTx/>
              <a:buSzTx/>
              <a:buFont typeface="Arial" panose="020B0604020202020204" pitchFamily="34" charset="0"/>
              <a:buNone/>
              <a:tabLst>
                <a:tab pos="4951095" algn="l"/>
              </a:tabLst>
              <a:defRPr/>
            </a:pPr>
            <a:r>
              <a:rPr kumimoji="0" lang="zh-CN" altLang="en-US" sz="2400" b="1" i="0" u="none" strike="noStrike" kern="100" cap="none" spc="0" normalizeH="0" baseline="0" noProof="0">
                <a:ln>
                  <a:noFill/>
                </a:ln>
                <a:solidFill>
                  <a:srgbClr val="002060"/>
                </a:solidFill>
                <a:effectLst/>
                <a:uLnTx/>
                <a:uFillTx/>
                <a:latin typeface="微软雅黑" panose="020B0503020204020204" charset="-122"/>
                <a:cs typeface="微软雅黑" panose="020B0503020204020204" charset="-122"/>
              </a:rPr>
              <a:t>三、</a:t>
            </a:r>
            <a:r>
              <a:rPr kumimoji="0" lang="en-US" sz="2400" b="1" i="0" u="none" strike="noStrike" kern="100" cap="none" spc="0" normalizeH="0" baseline="0" noProof="0">
                <a:ln>
                  <a:noFill/>
                </a:ln>
                <a:solidFill>
                  <a:srgbClr val="002060"/>
                </a:solidFill>
                <a:effectLst/>
                <a:uLnTx/>
                <a:uFillTx/>
                <a:latin typeface="微软雅黑" panose="020B0503020204020204" charset="-122"/>
                <a:cs typeface="微软雅黑" panose="020B0503020204020204" charset="-122"/>
              </a:rPr>
              <a:t> </a:t>
            </a:r>
            <a:r>
              <a:rPr kumimoji="0" lang="zh-CN" altLang="zh-CN" sz="2400" b="1" i="0" u="none" strike="noStrike" kern="100" cap="none" spc="0" normalizeH="0" baseline="0" noProof="0">
                <a:ln>
                  <a:noFill/>
                </a:ln>
                <a:solidFill>
                  <a:srgbClr val="002060"/>
                </a:solidFill>
                <a:effectLst/>
                <a:uLnTx/>
                <a:uFillTx/>
                <a:latin typeface="微软雅黑" panose="020B0503020204020204" charset="-122"/>
                <a:cs typeface="微软雅黑" panose="020B0503020204020204" charset="-122"/>
              </a:rPr>
              <a:t>孟德尔获得成功的原因</a:t>
            </a:r>
            <a:endParaRPr kumimoji="0" lang="zh-CN" altLang="zh-CN" sz="2400" b="1" i="0" u="none" strike="noStrike" kern="100" cap="none" spc="0" normalizeH="0" baseline="0" noProof="0">
              <a:ln>
                <a:noFill/>
              </a:ln>
              <a:solidFill>
                <a:srgbClr val="002060"/>
              </a:solidFill>
              <a:effectLst/>
              <a:uLnTx/>
              <a:uFillTx/>
              <a:latin typeface="微软雅黑" panose="020B0503020204020204" charset="-122"/>
              <a:cs typeface="微软雅黑" panose="020B0503020204020204" charset="-122"/>
            </a:endParaRPr>
          </a:p>
        </p:txBody>
      </p:sp>
      <p:sp>
        <p:nvSpPr>
          <p:cNvPr id="3" name="文本框 2"/>
          <p:cNvSpPr txBox="1"/>
          <p:nvPr>
            <p:custDataLst>
              <p:tags r:id="rId7"/>
            </p:custDataLst>
          </p:nvPr>
        </p:nvSpPr>
        <p:spPr>
          <a:xfrm>
            <a:off x="1036320" y="5418455"/>
            <a:ext cx="9202420" cy="570865"/>
          </a:xfrm>
          <a:prstGeom prst="rect">
            <a:avLst/>
          </a:prstGeom>
          <a:solidFill>
            <a:srgbClr val="FFC000"/>
          </a:solidFill>
        </p:spPr>
        <p:txBody>
          <a:bodyPr wrap="square" rtlCol="0">
            <a:spAutoFit/>
          </a:bodyPr>
          <a:lstStyle/>
          <a:p>
            <a:pPr algn="ctr">
              <a:lnSpc>
                <a:spcPct val="130000"/>
              </a:lnSpc>
            </a:pPr>
            <a:r>
              <a:rPr lang="en-US" sz="2400" b="1">
                <a:solidFill>
                  <a:schemeClr val="bg1"/>
                </a:solidFill>
                <a:latin typeface="微软雅黑" panose="020B0503020204020204" charset="-122"/>
                <a:ea typeface="微软雅黑" panose="020B0503020204020204" charset="-122"/>
                <a:cs typeface="微软雅黑" panose="020B0503020204020204" charset="-122"/>
                <a:sym typeface="+mn-ea"/>
              </a:rPr>
              <a:t>1909</a:t>
            </a:r>
            <a:r>
              <a:rPr lang="zh-CN" sz="2400" b="1">
                <a:solidFill>
                  <a:schemeClr val="bg1"/>
                </a:solidFill>
                <a:latin typeface="微软雅黑" panose="020B0503020204020204" charset="-122"/>
                <a:ea typeface="微软雅黑" panose="020B0503020204020204" charset="-122"/>
                <a:cs typeface="微软雅黑" panose="020B0503020204020204" charset="-122"/>
                <a:sym typeface="+mn-ea"/>
              </a:rPr>
              <a:t>年，丹麦生物学家</a:t>
            </a:r>
            <a:r>
              <a:rPr lang="zh-CN" altLang="en-US" sz="2400" b="1">
                <a:solidFill>
                  <a:schemeClr val="bg1"/>
                </a:solidFill>
                <a:latin typeface="微软雅黑" panose="020B0503020204020204" charset="-122"/>
                <a:ea typeface="微软雅黑" panose="020B0503020204020204" charset="-122"/>
                <a:cs typeface="微软雅黑" panose="020B0503020204020204" charset="-122"/>
                <a:sym typeface="+mn-ea"/>
              </a:rPr>
              <a:t>约翰逊</a:t>
            </a:r>
            <a:r>
              <a:rPr lang="zh-CN" sz="2400" b="1">
                <a:solidFill>
                  <a:schemeClr val="bg1"/>
                </a:solidFill>
                <a:latin typeface="微软雅黑" panose="020B0503020204020204" charset="-122"/>
                <a:ea typeface="微软雅黑" panose="020B0503020204020204" charset="-122"/>
                <a:cs typeface="微软雅黑" panose="020B0503020204020204" charset="-122"/>
                <a:sym typeface="+mn-ea"/>
              </a:rPr>
              <a:t>把</a:t>
            </a:r>
            <a:r>
              <a:rPr lang="en-US" sz="2400" b="1">
                <a:solidFill>
                  <a:schemeClr val="bg1"/>
                </a:solidFill>
                <a:latin typeface="微软雅黑" panose="020B0503020204020204" charset="-122"/>
                <a:ea typeface="微软雅黑" panose="020B0503020204020204" charset="-122"/>
                <a:cs typeface="微软雅黑" panose="020B0503020204020204" charset="-122"/>
                <a:sym typeface="+mn-ea"/>
              </a:rPr>
              <a:t>“</a:t>
            </a:r>
            <a:r>
              <a:rPr lang="zh-CN" sz="2400" b="1">
                <a:solidFill>
                  <a:schemeClr val="bg1"/>
                </a:solidFill>
                <a:latin typeface="微软雅黑" panose="020B0503020204020204" charset="-122"/>
                <a:ea typeface="微软雅黑" panose="020B0503020204020204" charset="-122"/>
                <a:cs typeface="微软雅黑" panose="020B0503020204020204" charset="-122"/>
                <a:sym typeface="+mn-ea"/>
              </a:rPr>
              <a:t>遗传因子</a:t>
            </a:r>
            <a:r>
              <a:rPr lang="en-US" sz="2400" b="1">
                <a:solidFill>
                  <a:schemeClr val="bg1"/>
                </a:solidFill>
                <a:latin typeface="微软雅黑" panose="020B0503020204020204" charset="-122"/>
                <a:ea typeface="微软雅黑" panose="020B0503020204020204" charset="-122"/>
                <a:cs typeface="微软雅黑" panose="020B0503020204020204" charset="-122"/>
                <a:sym typeface="+mn-ea"/>
              </a:rPr>
              <a:t>”</a:t>
            </a:r>
            <a:r>
              <a:rPr lang="zh-CN" sz="2400" b="1">
                <a:solidFill>
                  <a:schemeClr val="bg1"/>
                </a:solidFill>
                <a:latin typeface="微软雅黑" panose="020B0503020204020204" charset="-122"/>
                <a:ea typeface="微软雅黑" panose="020B0503020204020204" charset="-122"/>
                <a:cs typeface="微软雅黑" panose="020B0503020204020204" charset="-122"/>
                <a:sym typeface="+mn-ea"/>
              </a:rPr>
              <a:t>叫做基因。</a:t>
            </a:r>
            <a:r>
              <a:rPr lang="zh-CN" sz="2400" b="1" u="sng">
                <a:solidFill>
                  <a:schemeClr val="bg1"/>
                </a:solidFill>
                <a:latin typeface="微软雅黑" panose="020B0503020204020204" charset="-122"/>
                <a:ea typeface="微软雅黑" panose="020B0503020204020204" charset="-122"/>
                <a:cs typeface="微软雅黑" panose="020B0503020204020204" charset="-122"/>
                <a:sym typeface="+mn-ea"/>
              </a:rPr>
              <a:t> </a:t>
            </a:r>
            <a:endParaRPr lang="zh-CN" altLang="en-US" sz="2400" b="1">
              <a:solidFill>
                <a:schemeClr val="bg1"/>
              </a:solidFill>
              <a:latin typeface="微软雅黑" panose="020B0503020204020204" charset="-122"/>
              <a:ea typeface="微软雅黑" panose="020B0503020204020204" charset="-122"/>
              <a:cs typeface="微软雅黑" panose="020B0503020204020204" charset="-122"/>
              <a:sym typeface="+mn-ea"/>
            </a:endParaRPr>
          </a:p>
        </p:txBody>
      </p:sp>
    </p:spTree>
    <p:custDataLst>
      <p:tags r:id="rId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horizont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linds(horizont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blinds(horizontal)">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8" grpId="0"/>
      <p:bldP spid="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17"/>
          <p:cNvSpPr txBox="1"/>
          <p:nvPr>
            <p:custDataLst>
              <p:tags r:id="rId1"/>
            </p:custDataLst>
          </p:nvPr>
        </p:nvSpPr>
        <p:spPr>
          <a:xfrm>
            <a:off x="703475" y="1479152"/>
            <a:ext cx="7138404" cy="645160"/>
          </a:xfrm>
          <a:prstGeom prst="rect">
            <a:avLst/>
          </a:prstGeom>
          <a:noFill/>
        </p:spPr>
        <p:txBody>
          <a:bodyPr wrap="square" rtlCol="0" anchor="t">
            <a:spAutoFit/>
          </a:bodyPr>
          <a:lstStyle/>
          <a:p>
            <a:pPr>
              <a:lnSpc>
                <a:spcPct val="150000"/>
              </a:lnSpc>
              <a:spcBef>
                <a:spcPct val="0"/>
              </a:spcBef>
              <a:spcAft>
                <a:spcPct val="0"/>
              </a:spcAft>
            </a:pPr>
            <a:r>
              <a:rPr lang="en-US" altLang="zh-CN" sz="2400" b="1">
                <a:solidFill>
                  <a:srgbClr val="120DDB"/>
                </a:solidFill>
                <a:latin typeface="微软雅黑" panose="020B0503020204020204" charset="-122"/>
                <a:ea typeface="微软雅黑" panose="020B0503020204020204" charset="-122"/>
                <a:cs typeface="微软雅黑" panose="020B0503020204020204" charset="-122"/>
                <a:sym typeface="+mn-ea"/>
              </a:rPr>
              <a:t>1</a:t>
            </a:r>
            <a:r>
              <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mn-ea"/>
              </a:rPr>
              <a:t>、指导杂交育种，把优良性状结合在一起</a:t>
            </a:r>
            <a:endPar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mn-ea"/>
            </a:endParaRPr>
          </a:p>
        </p:txBody>
      </p:sp>
      <p:sp>
        <p:nvSpPr>
          <p:cNvPr id="14" name="文本框 23"/>
          <p:cNvSpPr txBox="1">
            <a:spLocks noChangeArrowheads="1"/>
          </p:cNvSpPr>
          <p:nvPr>
            <p:custDataLst>
              <p:tags r:id="rId2"/>
            </p:custDataLst>
          </p:nvPr>
        </p:nvSpPr>
        <p:spPr bwMode="auto">
          <a:xfrm>
            <a:off x="487620" y="931785"/>
            <a:ext cx="4176000" cy="460375"/>
          </a:xfrm>
          <a:custGeom>
            <a:avLst/>
            <a:gdLst>
              <a:gd name="connsiteX0" fmla="*/ 0 w 9960429"/>
              <a:gd name="connsiteY0" fmla="*/ 0 h 584775"/>
              <a:gd name="connsiteX1" fmla="*/ 486303 w 9960429"/>
              <a:gd name="connsiteY1" fmla="*/ 0 h 584775"/>
              <a:gd name="connsiteX2" fmla="*/ 1171815 w 9960429"/>
              <a:gd name="connsiteY2" fmla="*/ 0 h 584775"/>
              <a:gd name="connsiteX3" fmla="*/ 1956931 w 9960429"/>
              <a:gd name="connsiteY3" fmla="*/ 0 h 584775"/>
              <a:gd name="connsiteX4" fmla="*/ 2443235 w 9960429"/>
              <a:gd name="connsiteY4" fmla="*/ 0 h 584775"/>
              <a:gd name="connsiteX5" fmla="*/ 2730329 w 9960429"/>
              <a:gd name="connsiteY5" fmla="*/ 0 h 584775"/>
              <a:gd name="connsiteX6" fmla="*/ 3017424 w 9960429"/>
              <a:gd name="connsiteY6" fmla="*/ 0 h 584775"/>
              <a:gd name="connsiteX7" fmla="*/ 3802540 w 9960429"/>
              <a:gd name="connsiteY7" fmla="*/ 0 h 584775"/>
              <a:gd name="connsiteX8" fmla="*/ 4189239 w 9960429"/>
              <a:gd name="connsiteY8" fmla="*/ 0 h 584775"/>
              <a:gd name="connsiteX9" fmla="*/ 4775147 w 9960429"/>
              <a:gd name="connsiteY9" fmla="*/ 0 h 584775"/>
              <a:gd name="connsiteX10" fmla="*/ 5560263 w 9960429"/>
              <a:gd name="connsiteY10" fmla="*/ 0 h 584775"/>
              <a:gd name="connsiteX11" fmla="*/ 5847358 w 9960429"/>
              <a:gd name="connsiteY11" fmla="*/ 0 h 584775"/>
              <a:gd name="connsiteX12" fmla="*/ 6532870 w 9960429"/>
              <a:gd name="connsiteY12" fmla="*/ 0 h 584775"/>
              <a:gd name="connsiteX13" fmla="*/ 7118777 w 9960429"/>
              <a:gd name="connsiteY13" fmla="*/ 0 h 584775"/>
              <a:gd name="connsiteX14" fmla="*/ 7903893 w 9960429"/>
              <a:gd name="connsiteY14" fmla="*/ 0 h 584775"/>
              <a:gd name="connsiteX15" fmla="*/ 8489801 w 9960429"/>
              <a:gd name="connsiteY15" fmla="*/ 0 h 584775"/>
              <a:gd name="connsiteX16" fmla="*/ 8976104 w 9960429"/>
              <a:gd name="connsiteY16" fmla="*/ 0 h 584775"/>
              <a:gd name="connsiteX17" fmla="*/ 9960429 w 9960429"/>
              <a:gd name="connsiteY17" fmla="*/ 0 h 584775"/>
              <a:gd name="connsiteX18" fmla="*/ 9960429 w 9960429"/>
              <a:gd name="connsiteY18" fmla="*/ 584775 h 584775"/>
              <a:gd name="connsiteX19" fmla="*/ 9673334 w 9960429"/>
              <a:gd name="connsiteY19" fmla="*/ 584775 h 584775"/>
              <a:gd name="connsiteX20" fmla="*/ 8888218 w 9960429"/>
              <a:gd name="connsiteY20" fmla="*/ 584775 h 584775"/>
              <a:gd name="connsiteX21" fmla="*/ 8302311 w 9960429"/>
              <a:gd name="connsiteY21" fmla="*/ 584775 h 584775"/>
              <a:gd name="connsiteX22" fmla="*/ 7616799 w 9960429"/>
              <a:gd name="connsiteY22" fmla="*/ 584775 h 584775"/>
              <a:gd name="connsiteX23" fmla="*/ 6831682 w 9960429"/>
              <a:gd name="connsiteY23" fmla="*/ 584775 h 584775"/>
              <a:gd name="connsiteX24" fmla="*/ 6146171 w 9960429"/>
              <a:gd name="connsiteY24" fmla="*/ 584775 h 584775"/>
              <a:gd name="connsiteX25" fmla="*/ 5361054 w 9960429"/>
              <a:gd name="connsiteY25" fmla="*/ 584775 h 584775"/>
              <a:gd name="connsiteX26" fmla="*/ 4874751 w 9960429"/>
              <a:gd name="connsiteY26" fmla="*/ 584775 h 584775"/>
              <a:gd name="connsiteX27" fmla="*/ 4089635 w 9960429"/>
              <a:gd name="connsiteY27" fmla="*/ 584775 h 584775"/>
              <a:gd name="connsiteX28" fmla="*/ 3603332 w 9960429"/>
              <a:gd name="connsiteY28" fmla="*/ 584775 h 584775"/>
              <a:gd name="connsiteX29" fmla="*/ 3017424 w 9960429"/>
              <a:gd name="connsiteY29" fmla="*/ 584775 h 584775"/>
              <a:gd name="connsiteX30" fmla="*/ 2730329 w 9960429"/>
              <a:gd name="connsiteY30" fmla="*/ 584775 h 584775"/>
              <a:gd name="connsiteX31" fmla="*/ 2144422 w 9960429"/>
              <a:gd name="connsiteY31" fmla="*/ 584775 h 584775"/>
              <a:gd name="connsiteX32" fmla="*/ 1359306 w 9960429"/>
              <a:gd name="connsiteY32" fmla="*/ 584775 h 584775"/>
              <a:gd name="connsiteX33" fmla="*/ 773398 w 9960429"/>
              <a:gd name="connsiteY33" fmla="*/ 584775 h 584775"/>
              <a:gd name="connsiteX34" fmla="*/ 0 w 9960429"/>
              <a:gd name="connsiteY34" fmla="*/ 584775 h 584775"/>
              <a:gd name="connsiteX35" fmla="*/ 0 w 9960429"/>
              <a:gd name="connsiteY35"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960429" h="584775" extrusionOk="0">
                <a:moveTo>
                  <a:pt x="0" y="0"/>
                </a:moveTo>
                <a:cubicBezTo>
                  <a:pt x="158635" y="-34325"/>
                  <a:pt x="268735" y="19689"/>
                  <a:pt x="486303" y="0"/>
                </a:cubicBezTo>
                <a:cubicBezTo>
                  <a:pt x="703871" y="-19689"/>
                  <a:pt x="906638" y="39508"/>
                  <a:pt x="1171815" y="0"/>
                </a:cubicBezTo>
                <a:cubicBezTo>
                  <a:pt x="1436992" y="-39508"/>
                  <a:pt x="1674425" y="55791"/>
                  <a:pt x="1956931" y="0"/>
                </a:cubicBezTo>
                <a:cubicBezTo>
                  <a:pt x="2239437" y="-55791"/>
                  <a:pt x="2223771" y="49973"/>
                  <a:pt x="2443235" y="0"/>
                </a:cubicBezTo>
                <a:cubicBezTo>
                  <a:pt x="2662699" y="-49973"/>
                  <a:pt x="2626865" y="10525"/>
                  <a:pt x="2730329" y="0"/>
                </a:cubicBezTo>
                <a:cubicBezTo>
                  <a:pt x="2833793" y="-10525"/>
                  <a:pt x="2903930" y="5061"/>
                  <a:pt x="3017424" y="0"/>
                </a:cubicBezTo>
                <a:cubicBezTo>
                  <a:pt x="3130919" y="-5061"/>
                  <a:pt x="3587091" y="67462"/>
                  <a:pt x="3802540" y="0"/>
                </a:cubicBezTo>
                <a:cubicBezTo>
                  <a:pt x="4017989" y="-67462"/>
                  <a:pt x="4095980" y="111"/>
                  <a:pt x="4189239" y="0"/>
                </a:cubicBezTo>
                <a:cubicBezTo>
                  <a:pt x="4282498" y="-111"/>
                  <a:pt x="4546724" y="42926"/>
                  <a:pt x="4775147" y="0"/>
                </a:cubicBezTo>
                <a:cubicBezTo>
                  <a:pt x="5003570" y="-42926"/>
                  <a:pt x="5360182" y="28276"/>
                  <a:pt x="5560263" y="0"/>
                </a:cubicBezTo>
                <a:cubicBezTo>
                  <a:pt x="5760344" y="-28276"/>
                  <a:pt x="5756470" y="24225"/>
                  <a:pt x="5847358" y="0"/>
                </a:cubicBezTo>
                <a:cubicBezTo>
                  <a:pt x="5938246" y="-24225"/>
                  <a:pt x="6196216" y="43275"/>
                  <a:pt x="6532870" y="0"/>
                </a:cubicBezTo>
                <a:cubicBezTo>
                  <a:pt x="6869524" y="-43275"/>
                  <a:pt x="6881177" y="54645"/>
                  <a:pt x="7118777" y="0"/>
                </a:cubicBezTo>
                <a:cubicBezTo>
                  <a:pt x="7356377" y="-54645"/>
                  <a:pt x="7537631" y="75345"/>
                  <a:pt x="7903893" y="0"/>
                </a:cubicBezTo>
                <a:cubicBezTo>
                  <a:pt x="8270155" y="-75345"/>
                  <a:pt x="8330869" y="66949"/>
                  <a:pt x="8489801" y="0"/>
                </a:cubicBezTo>
                <a:cubicBezTo>
                  <a:pt x="8648733" y="-66949"/>
                  <a:pt x="8814915" y="912"/>
                  <a:pt x="8976104" y="0"/>
                </a:cubicBezTo>
                <a:cubicBezTo>
                  <a:pt x="9137293" y="-912"/>
                  <a:pt x="9719375" y="64193"/>
                  <a:pt x="9960429" y="0"/>
                </a:cubicBezTo>
                <a:cubicBezTo>
                  <a:pt x="9976442" y="132505"/>
                  <a:pt x="9907810" y="322705"/>
                  <a:pt x="9960429" y="584775"/>
                </a:cubicBezTo>
                <a:cubicBezTo>
                  <a:pt x="9842788" y="615158"/>
                  <a:pt x="9761656" y="558569"/>
                  <a:pt x="9673334" y="584775"/>
                </a:cubicBezTo>
                <a:cubicBezTo>
                  <a:pt x="9585013" y="610981"/>
                  <a:pt x="9101260" y="493235"/>
                  <a:pt x="8888218" y="584775"/>
                </a:cubicBezTo>
                <a:cubicBezTo>
                  <a:pt x="8675176" y="676315"/>
                  <a:pt x="8566939" y="562020"/>
                  <a:pt x="8302311" y="584775"/>
                </a:cubicBezTo>
                <a:cubicBezTo>
                  <a:pt x="8037683" y="607530"/>
                  <a:pt x="7958988" y="543776"/>
                  <a:pt x="7616799" y="584775"/>
                </a:cubicBezTo>
                <a:cubicBezTo>
                  <a:pt x="7274610" y="625774"/>
                  <a:pt x="7200222" y="550768"/>
                  <a:pt x="6831682" y="584775"/>
                </a:cubicBezTo>
                <a:cubicBezTo>
                  <a:pt x="6463142" y="618782"/>
                  <a:pt x="6463463" y="556192"/>
                  <a:pt x="6146171" y="584775"/>
                </a:cubicBezTo>
                <a:cubicBezTo>
                  <a:pt x="5828879" y="613358"/>
                  <a:pt x="5567788" y="578220"/>
                  <a:pt x="5361054" y="584775"/>
                </a:cubicBezTo>
                <a:cubicBezTo>
                  <a:pt x="5154320" y="591330"/>
                  <a:pt x="5028219" y="581034"/>
                  <a:pt x="4874751" y="584775"/>
                </a:cubicBezTo>
                <a:cubicBezTo>
                  <a:pt x="4721283" y="588516"/>
                  <a:pt x="4437980" y="531981"/>
                  <a:pt x="4089635" y="584775"/>
                </a:cubicBezTo>
                <a:cubicBezTo>
                  <a:pt x="3741290" y="637569"/>
                  <a:pt x="3808461" y="579019"/>
                  <a:pt x="3603332" y="584775"/>
                </a:cubicBezTo>
                <a:cubicBezTo>
                  <a:pt x="3398203" y="590531"/>
                  <a:pt x="3217407" y="553466"/>
                  <a:pt x="3017424" y="584775"/>
                </a:cubicBezTo>
                <a:cubicBezTo>
                  <a:pt x="2817441" y="616084"/>
                  <a:pt x="2862608" y="550780"/>
                  <a:pt x="2730329" y="584775"/>
                </a:cubicBezTo>
                <a:cubicBezTo>
                  <a:pt x="2598051" y="618770"/>
                  <a:pt x="2272246" y="546300"/>
                  <a:pt x="2144422" y="584775"/>
                </a:cubicBezTo>
                <a:cubicBezTo>
                  <a:pt x="2016598" y="623250"/>
                  <a:pt x="1519905" y="571361"/>
                  <a:pt x="1359306" y="584775"/>
                </a:cubicBezTo>
                <a:cubicBezTo>
                  <a:pt x="1198707" y="598189"/>
                  <a:pt x="1003104" y="542607"/>
                  <a:pt x="773398" y="584775"/>
                </a:cubicBezTo>
                <a:cubicBezTo>
                  <a:pt x="543692" y="626943"/>
                  <a:pt x="262729" y="536266"/>
                  <a:pt x="0" y="584775"/>
                </a:cubicBezTo>
                <a:cubicBezTo>
                  <a:pt x="-66477" y="295583"/>
                  <a:pt x="60153" y="249454"/>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002060"/>
                </a:solidFill>
                <a:latin typeface="微软雅黑" panose="020B0503020204020204" charset="-122"/>
              </a:rPr>
              <a:t>四、自由组合定律的应用</a:t>
            </a:r>
            <a:endParaRPr lang="zh-CN" altLang="en-US" sz="2400" b="1">
              <a:solidFill>
                <a:srgbClr val="002060"/>
              </a:solidFill>
              <a:latin typeface="微软雅黑" panose="020B0503020204020204" charset="-122"/>
            </a:endParaRPr>
          </a:p>
        </p:txBody>
      </p:sp>
      <p:sp>
        <p:nvSpPr>
          <p:cNvPr id="13" name="文本框 34818"/>
          <p:cNvSpPr txBox="1">
            <a:spLocks noChangeArrowheads="1"/>
          </p:cNvSpPr>
          <p:nvPr>
            <p:custDataLst>
              <p:tags r:id="rId3"/>
            </p:custDataLst>
          </p:nvPr>
        </p:nvSpPr>
        <p:spPr bwMode="auto">
          <a:xfrm>
            <a:off x="703620" y="2211005"/>
            <a:ext cx="11364385" cy="534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）植物杂交育种中，获得优良性状的纯合子一般采用</a:t>
            </a:r>
            <a:r>
              <a:rPr lang="zh-CN" altLang="en-US" sz="2400" b="1">
                <a:solidFill>
                  <a:srgbClr val="002060"/>
                </a:solidFill>
                <a:highlight>
                  <a:srgbClr val="FF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多次自交选种</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rPr>
              <a:t>；</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endParaRPr>
          </a:p>
        </p:txBody>
      </p:sp>
      <p:sp>
        <p:nvSpPr>
          <p:cNvPr id="15" name="文本框 34818"/>
          <p:cNvSpPr txBox="1">
            <a:spLocks noChangeArrowheads="1"/>
          </p:cNvSpPr>
          <p:nvPr>
            <p:custDataLst>
              <p:tags r:id="rId4"/>
            </p:custDataLst>
          </p:nvPr>
        </p:nvSpPr>
        <p:spPr bwMode="auto">
          <a:xfrm>
            <a:off x="703584" y="2785178"/>
            <a:ext cx="10774404" cy="9772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2</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）动物杂交育种中，获得优良性状的纯合子一般采用测交，</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rPr>
              <a:t>选择测交后代不发生性状分离的亲本；</a:t>
            </a:r>
            <a:endPar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endParaRPr>
          </a:p>
        </p:txBody>
      </p:sp>
      <p:sp>
        <p:nvSpPr>
          <p:cNvPr id="16" name="文本框 34818"/>
          <p:cNvSpPr txBox="1">
            <a:spLocks noChangeArrowheads="1"/>
          </p:cNvSpPr>
          <p:nvPr>
            <p:custDataLst>
              <p:tags r:id="rId5"/>
            </p:custDataLst>
          </p:nvPr>
        </p:nvSpPr>
        <p:spPr bwMode="auto">
          <a:xfrm>
            <a:off x="703580" y="3762375"/>
            <a:ext cx="9937750" cy="534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3</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）如果优良性状是隐性，直接在子代中选出即为纯合体。</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7" name="文本框 16"/>
          <p:cNvSpPr txBox="1"/>
          <p:nvPr>
            <p:custDataLst>
              <p:tags r:id="rId6"/>
            </p:custDataLst>
          </p:nvPr>
        </p:nvSpPr>
        <p:spPr>
          <a:xfrm>
            <a:off x="703475" y="4423182"/>
            <a:ext cx="7138404" cy="645160"/>
          </a:xfrm>
          <a:prstGeom prst="rect">
            <a:avLst/>
          </a:prstGeom>
          <a:noFill/>
        </p:spPr>
        <p:txBody>
          <a:bodyPr wrap="square" rtlCol="0" anchor="t">
            <a:spAutoFit/>
          </a:bodyPr>
          <a:lstStyle/>
          <a:p>
            <a:pPr>
              <a:lnSpc>
                <a:spcPct val="150000"/>
              </a:lnSpc>
              <a:spcBef>
                <a:spcPct val="0"/>
              </a:spcBef>
              <a:spcAft>
                <a:spcPct val="0"/>
              </a:spcAft>
            </a:pPr>
            <a:r>
              <a:rPr lang="en-US" altLang="zh-CN" sz="2400" b="1">
                <a:solidFill>
                  <a:srgbClr val="120DDB"/>
                </a:solidFill>
                <a:latin typeface="微软雅黑" panose="020B0503020204020204" charset="-122"/>
                <a:ea typeface="微软雅黑" panose="020B0503020204020204" charset="-122"/>
                <a:cs typeface="微软雅黑" panose="020B0503020204020204" charset="-122"/>
                <a:sym typeface="+mn-ea"/>
              </a:rPr>
              <a:t>2</a:t>
            </a:r>
            <a:r>
              <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mn-ea"/>
              </a:rPr>
              <a:t>、指导医学实践</a:t>
            </a:r>
            <a:endPar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mn-ea"/>
            </a:endParaRPr>
          </a:p>
        </p:txBody>
      </p:sp>
      <p:sp>
        <p:nvSpPr>
          <p:cNvPr id="19" name="矩形 16"/>
          <p:cNvSpPr/>
          <p:nvPr>
            <p:custDataLst>
              <p:tags r:id="rId7"/>
            </p:custDataLst>
          </p:nvPr>
        </p:nvSpPr>
        <p:spPr>
          <a:xfrm>
            <a:off x="703620" y="5068501"/>
            <a:ext cx="10878815" cy="930275"/>
          </a:xfrm>
          <a:prstGeom prst="rect">
            <a:avLst/>
          </a:prstGeom>
          <a:noFill/>
          <a:ln>
            <a:noFill/>
            <a:miter lim="800000"/>
          </a:ln>
        </p:spPr>
        <p:txBody>
          <a:bodyPr wrap="square" lIns="45708" tIns="22853" rIns="45708" bIns="22853" anchor="t" anchorCtr="0">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Calibri" panose="020F050202020403020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Calibri" panose="020F050202020403020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Calibri" panose="020F050202020403020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Calibri" panose="020F050202020403020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Calibri" panose="020F0502020204030204" charset="0"/>
                <a:ea typeface="宋体" panose="02010600030101010101" pitchFamily="2" charset="-122"/>
              </a:defRPr>
            </a:lvl5pPr>
          </a:lstStyle>
          <a:p>
            <a:pPr>
              <a:lnSpc>
                <a:spcPct val="120000"/>
              </a:lnSpc>
            </a:pPr>
            <a:r>
              <a:rPr lang="zh-CN" altLang="en-US" sz="2400">
                <a:solidFill>
                  <a:srgbClr val="002060"/>
                </a:solidFill>
                <a:latin typeface="微软雅黑" panose="020B0503020204020204" charset="-122"/>
                <a:ea typeface="微软雅黑" panose="020B0503020204020204" charset="-122"/>
                <a:cs typeface="微软雅黑" panose="020B0503020204020204" charset="-122"/>
              </a:rPr>
              <a:t>  在</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rPr>
              <a:t>医学实践中，</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依据分离定律和自由组合定律，对某些遗传病在后代中的患病概率作出科学推断，为</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rPr>
              <a:t>遗传咨询提供理论依据。</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left)">
                                      <p:cBhvr>
                                        <p:cTn id="11" dur="500"/>
                                        <p:tgtEl>
                                          <p:spTgt spid="1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500"/>
                                        <p:tgtEl>
                                          <p:spTgt spid="15"/>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wipe(left)">
                                      <p:cBhvr>
                                        <p:cTn id="21" dur="500"/>
                                        <p:tgtEl>
                                          <p:spTgt spid="16"/>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1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3" grpId="0"/>
      <p:bldP spid="15" grpId="0"/>
      <p:bldP spid="16" grpId="0"/>
      <p:bldP spid="17" grpId="0"/>
      <p:bldP spid="1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custDataLst>
              <p:tags r:id="rId1"/>
            </p:custDataLst>
          </p:nvPr>
        </p:nvSpPr>
        <p:spPr>
          <a:xfrm>
            <a:off x="593909" y="996655"/>
            <a:ext cx="4845685" cy="460375"/>
          </a:xfrm>
          <a:prstGeom prst="rect">
            <a:avLst/>
          </a:prstGeom>
        </p:spPr>
        <p:txBody>
          <a:bodyPr wrap="none">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zh-CN" altLang="en-US" sz="2400" b="1" kern="100" smtClean="0">
                <a:solidFill>
                  <a:srgbClr val="002060"/>
                </a:solidFill>
                <a:latin typeface="微软雅黑" panose="020B0503020204020204" charset="-122"/>
                <a:ea typeface="微软雅黑" panose="020B0503020204020204" charset="-122"/>
                <a:cs typeface="微软雅黑" panose="020B0503020204020204" charset="-122"/>
                <a:sym typeface="+mn-ea"/>
              </a:rPr>
              <a:t>五、</a:t>
            </a:r>
            <a:r>
              <a:rPr lang="en-US" altLang="zh-CN" sz="2400" b="1" kern="100" smtClean="0">
                <a:solidFill>
                  <a:srgbClr val="002060"/>
                </a:solidFill>
                <a:latin typeface="微软雅黑" panose="020B0503020204020204" charset="-122"/>
                <a:ea typeface="微软雅黑" panose="020B0503020204020204" charset="-122"/>
                <a:cs typeface="微软雅黑" panose="020B0503020204020204" charset="-122"/>
                <a:sym typeface="+mn-ea"/>
              </a:rPr>
              <a:t> </a:t>
            </a:r>
            <a:r>
              <a:rPr lang="zh-CN" altLang="en-US" sz="2400" b="1">
                <a:solidFill>
                  <a:srgbClr val="002060"/>
                </a:solidFill>
                <a:latin typeface="微软雅黑" panose="020B0503020204020204" charset="-122"/>
                <a:ea typeface="微软雅黑" panose="020B0503020204020204" charset="-122"/>
                <a:cs typeface="微软雅黑" panose="020B0503020204020204" charset="-122"/>
                <a:sym typeface="+mn-ea"/>
              </a:rPr>
              <a:t>验证基因自由组合定律的方法</a:t>
            </a:r>
            <a:endParaRPr lang="zh-CN" altLang="en-US" sz="2400" b="1">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sp>
        <p:nvSpPr>
          <p:cNvPr id="7" name="文本框 6"/>
          <p:cNvSpPr txBox="1"/>
          <p:nvPr>
            <p:custDataLst>
              <p:tags r:id="rId2"/>
            </p:custDataLst>
          </p:nvPr>
        </p:nvSpPr>
        <p:spPr>
          <a:xfrm>
            <a:off x="593725" y="5104130"/>
            <a:ext cx="10573385" cy="534035"/>
          </a:xfrm>
          <a:prstGeom prst="rect">
            <a:avLst/>
          </a:prstGeom>
          <a:noFill/>
          <a:ln w="9525">
            <a:noFill/>
          </a:ln>
        </p:spPr>
        <p:txBody>
          <a:bodyPr wrap="square" anchor="t" anchorCtr="0">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【实验思路】让双杂合子自交，观察并统计子代的表现型及比例</a:t>
            </a:r>
            <a:endPar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endParaRPr>
          </a:p>
        </p:txBody>
      </p:sp>
      <p:sp>
        <p:nvSpPr>
          <p:cNvPr id="8" name="文本框 7"/>
          <p:cNvSpPr txBox="1"/>
          <p:nvPr>
            <p:custDataLst>
              <p:tags r:id="rId3"/>
            </p:custDataLst>
          </p:nvPr>
        </p:nvSpPr>
        <p:spPr>
          <a:xfrm>
            <a:off x="3232468" y="1693545"/>
            <a:ext cx="2065337" cy="460375"/>
          </a:xfrm>
          <a:prstGeom prst="rect">
            <a:avLst/>
          </a:prstGeom>
          <a:noFill/>
          <a:ln w="9525">
            <a:noFill/>
          </a:ln>
        </p:spPr>
        <p:txBody>
          <a:bodyPr wrap="square" anchor="t" anchorCtr="0">
            <a:spAutoFit/>
          </a:bodyPr>
          <a:lstStyle/>
          <a:p>
            <a:r>
              <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rPr>
              <a:t>花粉鉴定法</a:t>
            </a:r>
            <a:endPar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endParaRPr>
          </a:p>
        </p:txBody>
      </p:sp>
      <p:sp>
        <p:nvSpPr>
          <p:cNvPr id="9" name="文本框 8"/>
          <p:cNvSpPr txBox="1"/>
          <p:nvPr>
            <p:custDataLst>
              <p:tags r:id="rId4"/>
            </p:custDataLst>
          </p:nvPr>
        </p:nvSpPr>
        <p:spPr>
          <a:xfrm>
            <a:off x="593725" y="2216150"/>
            <a:ext cx="10951210" cy="1086485"/>
          </a:xfrm>
          <a:prstGeom prst="rect">
            <a:avLst/>
          </a:prstGeom>
          <a:noFill/>
          <a:ln w="9525">
            <a:noFill/>
          </a:ln>
        </p:spPr>
        <p:txBody>
          <a:bodyPr wrap="square" anchor="t" anchorCtr="0">
            <a:spAutoFit/>
          </a:bodyPr>
          <a:lstStyle/>
          <a:p>
            <a:pPr indent="0" fontAlgn="auto">
              <a:lnSpc>
                <a:spcPts val="3880"/>
              </a:lnSpc>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【实验思路】取双杂合子的花粉，对花粉进行特殊处理后，用显微镜观察并统计花粉粒的种类及数量。</a:t>
            </a:r>
            <a:endPar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endParaRPr>
          </a:p>
        </p:txBody>
      </p:sp>
      <p:sp>
        <p:nvSpPr>
          <p:cNvPr id="10" name="文本框 9"/>
          <p:cNvSpPr txBox="1"/>
          <p:nvPr>
            <p:custDataLst>
              <p:tags r:id="rId5"/>
            </p:custDataLst>
          </p:nvPr>
        </p:nvSpPr>
        <p:spPr>
          <a:xfrm>
            <a:off x="593408" y="3364548"/>
            <a:ext cx="8501062" cy="460375"/>
          </a:xfrm>
          <a:prstGeom prst="rect">
            <a:avLst/>
          </a:prstGeom>
          <a:noFill/>
          <a:ln w="9525">
            <a:noFill/>
          </a:ln>
        </p:spPr>
        <p:txBody>
          <a:bodyPr wrap="square" anchor="t" anchorCtr="0">
            <a:spAutoFit/>
          </a:bodyPr>
          <a:lstStyle/>
          <a:p>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【结果】花粉粒出现</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四种类型且比例为</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1:1:1:1</a:t>
            </a:r>
            <a:endPar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1" name="文本框 10"/>
          <p:cNvSpPr txBox="1"/>
          <p:nvPr>
            <p:custDataLst>
              <p:tags r:id="rId6"/>
            </p:custDataLst>
          </p:nvPr>
        </p:nvSpPr>
        <p:spPr>
          <a:xfrm>
            <a:off x="593725" y="5733415"/>
            <a:ext cx="10175240" cy="460375"/>
          </a:xfrm>
          <a:prstGeom prst="rect">
            <a:avLst/>
          </a:prstGeom>
          <a:noFill/>
          <a:ln w="9525">
            <a:noFill/>
          </a:ln>
        </p:spPr>
        <p:txBody>
          <a:bodyPr wrap="square" anchor="t" anchorCtr="0">
            <a:spAutoFit/>
          </a:bodyPr>
          <a:lstStyle/>
          <a:p>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【结果】出现</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四种表现型且比例为</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9:3:3:1(</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rPr>
              <a:t>或</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9:3:3:1</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的变式</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endPar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2" name="文本框 11"/>
          <p:cNvSpPr txBox="1"/>
          <p:nvPr>
            <p:custDataLst>
              <p:tags r:id="rId7"/>
            </p:custDataLst>
          </p:nvPr>
        </p:nvSpPr>
        <p:spPr>
          <a:xfrm>
            <a:off x="755650" y="1693545"/>
            <a:ext cx="2504440" cy="460375"/>
          </a:xfrm>
          <a:prstGeom prst="rect">
            <a:avLst/>
          </a:prstGeom>
          <a:noFill/>
        </p:spPr>
        <p:txBody>
          <a:bodyPr wrap="none" rtlCol="0">
            <a:spAutoFit/>
          </a:bodyPr>
          <a:lstStyle/>
          <a:p>
            <a:pPr algn="l"/>
            <a:r>
              <a:rPr lang="en-US" altLang="zh-CN"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a:t>
            </a:r>
            <a:r>
              <a:rPr lang="zh-CN" altLang="en-US"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、直接验证法：</a:t>
            </a:r>
            <a:endParaRPr lang="zh-CN" altLang="en-US" sz="2400" kern="1200" baseline="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4" name="文本框 13"/>
          <p:cNvSpPr txBox="1"/>
          <p:nvPr>
            <p:custDataLst>
              <p:tags r:id="rId8"/>
            </p:custDataLst>
          </p:nvPr>
        </p:nvSpPr>
        <p:spPr>
          <a:xfrm>
            <a:off x="755650" y="4061460"/>
            <a:ext cx="2377440" cy="483870"/>
          </a:xfrm>
          <a:prstGeom prst="rect">
            <a:avLst/>
          </a:prstGeom>
          <a:noFill/>
        </p:spPr>
        <p:txBody>
          <a:bodyPr wrap="none" rtlCol="0">
            <a:noAutofit/>
          </a:bodyPr>
          <a:lstStyle/>
          <a:p>
            <a:pPr algn="l"/>
            <a:r>
              <a:rPr lang="en-US" altLang="zh-CN"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2</a:t>
            </a:r>
            <a:r>
              <a:rPr lang="zh-CN" altLang="en-US"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、间接验证法</a:t>
            </a:r>
            <a:r>
              <a:rPr lang="en-US" altLang="zh-CN"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a:p>
            <a:pPr algn="l"/>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endParaRPr lang="zh-CN" altLang="en-US" sz="2400" kern="1200" baseline="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3" name="文本框 12"/>
          <p:cNvSpPr txBox="1"/>
          <p:nvPr>
            <p:custDataLst>
              <p:tags r:id="rId9"/>
            </p:custDataLst>
          </p:nvPr>
        </p:nvSpPr>
        <p:spPr>
          <a:xfrm>
            <a:off x="967740" y="4549140"/>
            <a:ext cx="6096000" cy="460375"/>
          </a:xfrm>
          <a:prstGeom prst="rect">
            <a:avLst/>
          </a:prstGeom>
          <a:noFill/>
        </p:spPr>
        <p:txBody>
          <a:bodyPr wrap="square" rtlCol="0" anchor="t">
            <a:spAutoFit/>
          </a:bodyPr>
          <a:lstStyle/>
          <a:p>
            <a:pPr algn="l"/>
            <a:r>
              <a:rPr lang="en-US" altLang="zh-CN" sz="2400" b="1">
                <a:solidFill>
                  <a:srgbClr val="120DDB"/>
                </a:solidFill>
                <a:latin typeface="微软雅黑" panose="020B0503020204020204" charset="-122"/>
                <a:ea typeface="微软雅黑" panose="020B0503020204020204" charset="-122"/>
                <a:cs typeface="微软雅黑" panose="020B0503020204020204" charset="-122"/>
                <a:sym typeface="Wingdings" panose="05000000000000000000" charset="0"/>
              </a:rPr>
              <a:t>(1)</a:t>
            </a:r>
            <a:r>
              <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Wingdings" panose="05000000000000000000" charset="0"/>
              </a:rPr>
              <a:t> 自交法</a:t>
            </a:r>
            <a:endParaRPr lang="zh-CN" altLang="en-US" sz="2400" b="1">
              <a:solidFill>
                <a:srgbClr val="120DDB"/>
              </a:solidFill>
              <a:latin typeface="微软雅黑" panose="020B0503020204020204" charset="-122"/>
              <a:ea typeface="微软雅黑" panose="020B0503020204020204" charset="-122"/>
              <a:cs typeface="微软雅黑" panose="020B0503020204020204" charset="-122"/>
              <a:sym typeface="Wingdings" panose="05000000000000000000"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blinds(horizontal)">
                                      <p:cBhvr>
                                        <p:cTn id="10" dur="500"/>
                                        <p:tgtEl>
                                          <p:spTgt spid="9"/>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blinds(horizontal)">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3" presetClass="entr" presetSubtype="10" fill="hold" grpId="0" nodeType="click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blinds(horizontal)">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par>
                                <p:cTn id="23" presetID="3" presetClass="entr" presetSubtype="10"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blinds(horizontal)">
                                      <p:cBhvr>
                                        <p:cTn id="25" dur="500"/>
                                        <p:tgtEl>
                                          <p:spTgt spid="7"/>
                                        </p:tgtEl>
                                      </p:cBhvr>
                                    </p:animEffect>
                                  </p:childTnLst>
                                </p:cTn>
                              </p:par>
                              <p:par>
                                <p:cTn id="26" presetID="3" presetClass="entr" presetSubtype="10"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blinds(horizontal)">
                                      <p:cBhvr>
                                        <p:cTn id="2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4" grpId="0"/>
      <p:bldP spid="1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本框 6"/>
          <p:cNvSpPr txBox="1"/>
          <p:nvPr>
            <p:custDataLst>
              <p:tags r:id="rId1"/>
            </p:custDataLst>
          </p:nvPr>
        </p:nvSpPr>
        <p:spPr>
          <a:xfrm>
            <a:off x="808990" y="1997075"/>
            <a:ext cx="10573385" cy="534035"/>
          </a:xfrm>
          <a:prstGeom prst="rect">
            <a:avLst/>
          </a:prstGeom>
          <a:noFill/>
          <a:ln w="9525">
            <a:noFill/>
          </a:ln>
        </p:spPr>
        <p:txBody>
          <a:bodyPr wrap="square" anchor="t" anchorCtr="0">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【实验思路】让双杂合子测交，观察并统计子代的表现型及比例</a:t>
            </a:r>
            <a:endPar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endParaRPr>
          </a:p>
        </p:txBody>
      </p:sp>
      <p:sp>
        <p:nvSpPr>
          <p:cNvPr id="11" name="文本框 10"/>
          <p:cNvSpPr txBox="1"/>
          <p:nvPr>
            <p:custDataLst>
              <p:tags r:id="rId2"/>
            </p:custDataLst>
          </p:nvPr>
        </p:nvSpPr>
        <p:spPr>
          <a:xfrm>
            <a:off x="858520" y="2602230"/>
            <a:ext cx="10175240" cy="460375"/>
          </a:xfrm>
          <a:prstGeom prst="rect">
            <a:avLst/>
          </a:prstGeom>
          <a:noFill/>
          <a:ln w="9525">
            <a:noFill/>
          </a:ln>
        </p:spPr>
        <p:txBody>
          <a:bodyPr wrap="square" anchor="t" anchorCtr="0">
            <a:spAutoFit/>
          </a:bodyPr>
          <a:lstStyle/>
          <a:p>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【结果】出现</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四种表现型且比例为</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1:1:1:1(</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rPr>
              <a:t>或</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1:1:1:1</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的变式</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a:t>
            </a:r>
            <a:endPar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2" name="文本框 1"/>
          <p:cNvSpPr txBox="1"/>
          <p:nvPr>
            <p:custDataLst>
              <p:tags r:id="rId3"/>
            </p:custDataLst>
          </p:nvPr>
        </p:nvSpPr>
        <p:spPr>
          <a:xfrm>
            <a:off x="858520" y="1465580"/>
            <a:ext cx="2216785" cy="460375"/>
          </a:xfrm>
          <a:prstGeom prst="rect">
            <a:avLst/>
          </a:prstGeom>
          <a:noFill/>
          <a:ln w="9525">
            <a:noFill/>
          </a:ln>
        </p:spPr>
        <p:txBody>
          <a:bodyPr wrap="square" anchor="t" anchorCtr="0">
            <a:spAutoFit/>
          </a:bodyPr>
          <a:lstStyle/>
          <a:p>
            <a:r>
              <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rPr>
              <a:t>（</a:t>
            </a:r>
            <a:r>
              <a:rPr lang="en-US" altLang="zh-CN" sz="2400" b="1">
                <a:solidFill>
                  <a:srgbClr val="120DDB"/>
                </a:solidFill>
                <a:latin typeface="微软雅黑" panose="020B0503020204020204" charset="-122"/>
                <a:ea typeface="微软雅黑" panose="020B0503020204020204" charset="-122"/>
                <a:sym typeface="Times New Roman" panose="02020603050405020304" pitchFamily="18" charset="0"/>
              </a:rPr>
              <a:t>2</a:t>
            </a:r>
            <a:r>
              <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rPr>
              <a:t>）测交法</a:t>
            </a:r>
            <a:endPar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endParaRPr>
          </a:p>
        </p:txBody>
      </p:sp>
      <p:sp>
        <p:nvSpPr>
          <p:cNvPr id="13" name="文本框 12"/>
          <p:cNvSpPr txBox="1"/>
          <p:nvPr>
            <p:custDataLst>
              <p:tags r:id="rId4"/>
            </p:custDataLst>
          </p:nvPr>
        </p:nvSpPr>
        <p:spPr>
          <a:xfrm>
            <a:off x="685165" y="3969385"/>
            <a:ext cx="10573385" cy="977265"/>
          </a:xfrm>
          <a:prstGeom prst="rect">
            <a:avLst/>
          </a:prstGeom>
          <a:noFill/>
          <a:ln w="9525">
            <a:noFill/>
          </a:ln>
        </p:spPr>
        <p:txBody>
          <a:bodyPr wrap="square" anchor="t" anchorCtr="0">
            <a:spAutoFit/>
          </a:bodyPr>
          <a:lstStyle/>
          <a:p>
            <a:pPr>
              <a:lnSpc>
                <a:spcPct val="120000"/>
              </a:lnSpc>
            </a:pP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【实验思路】</a:t>
            </a:r>
            <a:r>
              <a:rPr lang="zh-CN" altLang="en-US" sz="2400">
                <a:solidFill>
                  <a:srgbClr val="002060"/>
                </a:solidFill>
                <a:latin typeface="微软雅黑" panose="020B0503020204020204" charset="-122"/>
                <a:ea typeface="微软雅黑" panose="020B0503020204020204" charset="-122"/>
                <a:sym typeface="宋体" panose="02010600030101010101" pitchFamily="2" charset="-122"/>
              </a:rPr>
              <a:t>取双杂合子的花粉，进行花药离体培养，然后用秋水仙素处理单倍体幼苗，观察</a:t>
            </a:r>
            <a:r>
              <a:rPr lang="zh-CN" altLang="en-US" sz="2400">
                <a:solidFill>
                  <a:srgbClr val="002060"/>
                </a:solidFill>
                <a:latin typeface="微软雅黑" panose="020B0503020204020204" charset="-122"/>
                <a:ea typeface="微软雅黑" panose="020B0503020204020204" charset="-122"/>
                <a:sym typeface="Times New Roman" panose="02020603050405020304" pitchFamily="18" charset="0"/>
              </a:rPr>
              <a:t>并统计</a:t>
            </a:r>
            <a:r>
              <a:rPr lang="zh-CN" altLang="en-US" sz="2400">
                <a:solidFill>
                  <a:srgbClr val="002060"/>
                </a:solidFill>
                <a:latin typeface="微软雅黑" panose="020B0503020204020204" charset="-122"/>
                <a:ea typeface="微软雅黑" panose="020B0503020204020204" charset="-122"/>
                <a:sym typeface="宋体" panose="02010600030101010101" pitchFamily="2" charset="-122"/>
              </a:rPr>
              <a:t>植株的表现型及比例</a:t>
            </a:r>
            <a:endParaRPr lang="zh-CN" altLang="en-US" sz="2400">
              <a:solidFill>
                <a:srgbClr val="002060"/>
              </a:solidFill>
              <a:latin typeface="微软雅黑" panose="020B0503020204020204" charset="-122"/>
              <a:ea typeface="微软雅黑" panose="020B0503020204020204" charset="-122"/>
              <a:sym typeface="宋体" panose="02010600030101010101" pitchFamily="2" charset="-122"/>
            </a:endParaRPr>
          </a:p>
        </p:txBody>
      </p:sp>
      <p:sp>
        <p:nvSpPr>
          <p:cNvPr id="15" name="文本框 14"/>
          <p:cNvSpPr txBox="1"/>
          <p:nvPr>
            <p:custDataLst>
              <p:tags r:id="rId5"/>
            </p:custDataLst>
          </p:nvPr>
        </p:nvSpPr>
        <p:spPr>
          <a:xfrm>
            <a:off x="685165" y="5097145"/>
            <a:ext cx="10175240" cy="460375"/>
          </a:xfrm>
          <a:prstGeom prst="rect">
            <a:avLst/>
          </a:prstGeom>
          <a:noFill/>
          <a:ln w="9525">
            <a:noFill/>
          </a:ln>
        </p:spPr>
        <p:txBody>
          <a:bodyPr wrap="square" anchor="t" anchorCtr="0">
            <a:spAutoFit/>
          </a:bodyPr>
          <a:lstStyle/>
          <a:p>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【结果】</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宋体" panose="02010600030101010101" pitchFamily="2" charset="-122"/>
              </a:rPr>
              <a:t>植株有</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宋体" panose="02010600030101010101" pitchFamily="2" charset="-122"/>
              </a:rPr>
              <a:t>四种表现型且比例为</a:t>
            </a:r>
            <a:r>
              <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rPr>
              <a:t>1:1:1:1</a:t>
            </a:r>
            <a:endParaRPr lang="en-US" altLang="zh-CN"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
        <p:nvSpPr>
          <p:cNvPr id="17" name="文本框 16"/>
          <p:cNvSpPr txBox="1"/>
          <p:nvPr>
            <p:custDataLst>
              <p:tags r:id="rId6"/>
            </p:custDataLst>
          </p:nvPr>
        </p:nvSpPr>
        <p:spPr>
          <a:xfrm>
            <a:off x="822960" y="3429000"/>
            <a:ext cx="2618740" cy="460375"/>
          </a:xfrm>
          <a:prstGeom prst="rect">
            <a:avLst/>
          </a:prstGeom>
          <a:noFill/>
          <a:ln w="9525">
            <a:noFill/>
          </a:ln>
        </p:spPr>
        <p:txBody>
          <a:bodyPr wrap="square" anchor="t" anchorCtr="0">
            <a:spAutoFit/>
          </a:bodyPr>
          <a:lstStyle/>
          <a:p>
            <a:r>
              <a:rPr lang="zh-CN" altLang="zh-CN" sz="2400" b="1">
                <a:solidFill>
                  <a:srgbClr val="120DDB"/>
                </a:solidFill>
                <a:latin typeface="微软雅黑" panose="020B0503020204020204" charset="-122"/>
                <a:ea typeface="微软雅黑" panose="020B0503020204020204" charset="-122"/>
                <a:sym typeface="Times New Roman" panose="02020603050405020304" pitchFamily="18" charset="0"/>
              </a:rPr>
              <a:t>（</a:t>
            </a:r>
            <a:r>
              <a:rPr lang="en-US" altLang="zh-CN" sz="2400" b="1">
                <a:solidFill>
                  <a:srgbClr val="120DDB"/>
                </a:solidFill>
                <a:latin typeface="微软雅黑" panose="020B0503020204020204" charset="-122"/>
                <a:ea typeface="微软雅黑" panose="020B0503020204020204" charset="-122"/>
                <a:sym typeface="Times New Roman" panose="02020603050405020304" pitchFamily="18" charset="0"/>
              </a:rPr>
              <a:t>3</a:t>
            </a:r>
            <a:r>
              <a:rPr lang="zh-CN" altLang="en-US" sz="2400" b="1">
                <a:solidFill>
                  <a:srgbClr val="120DDB"/>
                </a:solidFill>
                <a:latin typeface="微软雅黑" panose="020B0503020204020204" charset="-122"/>
                <a:ea typeface="微软雅黑" panose="020B0503020204020204" charset="-122"/>
                <a:sym typeface="Times New Roman" panose="02020603050405020304" pitchFamily="18" charset="0"/>
              </a:rPr>
              <a:t>）</a:t>
            </a:r>
            <a:r>
              <a:rPr lang="zh-CN" altLang="zh-CN" sz="2400" b="1">
                <a:solidFill>
                  <a:srgbClr val="120DDB"/>
                </a:solidFill>
                <a:latin typeface="微软雅黑" panose="020B0503020204020204" charset="-122"/>
                <a:ea typeface="微软雅黑" panose="020B0503020204020204" charset="-122"/>
                <a:sym typeface="Times New Roman" panose="02020603050405020304" pitchFamily="18" charset="0"/>
              </a:rPr>
              <a:t>单倍体育种</a:t>
            </a:r>
            <a:endParaRPr lang="zh-CN" altLang="zh-CN" sz="2400" b="1">
              <a:solidFill>
                <a:srgbClr val="120DDB"/>
              </a:solidFill>
              <a:latin typeface="微软雅黑" panose="020B0503020204020204" charset="-122"/>
              <a:ea typeface="微软雅黑" panose="020B0503020204020204" charset="-122"/>
              <a:sym typeface="Times New Roman" panose="02020603050405020304" pitchFamily="18" charset="0"/>
            </a:endParaRPr>
          </a:p>
        </p:txBody>
      </p:sp>
      <p:sp>
        <p:nvSpPr>
          <p:cNvPr id="3" name="文本框 2"/>
          <p:cNvSpPr txBox="1"/>
          <p:nvPr>
            <p:custDataLst>
              <p:tags r:id="rId7"/>
            </p:custDataLst>
          </p:nvPr>
        </p:nvSpPr>
        <p:spPr>
          <a:xfrm>
            <a:off x="685165" y="910590"/>
            <a:ext cx="2377440" cy="483870"/>
          </a:xfrm>
          <a:prstGeom prst="rect">
            <a:avLst/>
          </a:prstGeom>
          <a:noFill/>
        </p:spPr>
        <p:txBody>
          <a:bodyPr wrap="none" rtlCol="0">
            <a:noAutofit/>
          </a:bodyPr>
          <a:lstStyle/>
          <a:p>
            <a:pPr algn="l"/>
            <a:r>
              <a:rPr lang="en-US" altLang="zh-CN"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2</a:t>
            </a:r>
            <a:r>
              <a:rPr lang="zh-CN" altLang="en-US"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、间接验证法</a:t>
            </a:r>
            <a:r>
              <a:rPr lang="en-US" altLang="zh-CN" sz="2400" b="1">
                <a:solidFill>
                  <a:srgbClr val="0070C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a:p>
            <a:pPr algn="l"/>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rPr>
              <a:t> </a:t>
            </a:r>
            <a:endParaRPr lang="zh-CN" altLang="en-US" sz="2400" kern="1200" baseline="0">
              <a:solidFill>
                <a:srgbClr val="002060"/>
              </a:solidFill>
              <a:latin typeface="微软雅黑" panose="020B0503020204020204" charset="-122"/>
              <a:ea typeface="微软雅黑" panose="020B0503020204020204" charset="-122"/>
              <a:cs typeface="微软雅黑" panose="020B0503020204020204" charset="-122"/>
              <a:sym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blinds(horizontal)">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linds(horizontal)">
                                      <p:cBhvr>
                                        <p:cTn id="15" dur="500"/>
                                        <p:tgtEl>
                                          <p:spTgt spid="17"/>
                                        </p:tgtEl>
                                      </p:cBhvr>
                                    </p:animEffect>
                                  </p:childTnLst>
                                </p:cTn>
                              </p:par>
                              <p:par>
                                <p:cTn id="16" presetID="3" presetClass="entr" presetSubtype="10"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linds(horizontal)">
                                      <p:cBhvr>
                                        <p:cTn id="18" dur="500"/>
                                        <p:tgtEl>
                                          <p:spTgt spid="13"/>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linds(horizontal)">
                                      <p:cBhvr>
                                        <p:cTn id="2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7" grpId="0"/>
      <p:bldP spid="13" grpId="0"/>
      <p:bldP spid="1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custDataLst>
              <p:tags r:id="rId1"/>
            </p:custDataLst>
          </p:nvPr>
        </p:nvSpPr>
        <p:spPr>
          <a:xfrm>
            <a:off x="1093470" y="4801870"/>
            <a:ext cx="9864090" cy="1198880"/>
          </a:xfrm>
          <a:prstGeom prst="rect">
            <a:avLst/>
          </a:prstGeom>
        </p:spPr>
        <p:txBody>
          <a:bodyPr wrap="square">
            <a:spAutoFit/>
          </a:bodyPr>
          <a:lstStyle/>
          <a:p>
            <a:pPr algn="just">
              <a:lnSpc>
                <a:spcPct val="150000"/>
              </a:lnSpc>
              <a:spcAft>
                <a:spcPct val="0"/>
              </a:spcAft>
              <a:tabLst>
                <a:tab pos="2250440" algn="l"/>
              </a:tabLst>
            </a:pPr>
            <a:r>
              <a:rPr lang="zh-CN" altLang="zh-CN" sz="2400" kern="100">
                <a:latin typeface="微软雅黑" panose="020B0503020204020204" charset="-122"/>
                <a:ea typeface="微软雅黑" panose="020B0503020204020204" charset="-122"/>
                <a:cs typeface="微软雅黑" panose="020B0503020204020204" charset="-122"/>
              </a:rPr>
              <a:t>若需验证自由组合定律，可选择交配的品系组合为</a:t>
            </a:r>
            <a:r>
              <a:rPr lang="en-US" altLang="zh-CN" sz="2400" kern="100">
                <a:latin typeface="微软雅黑" panose="020B0503020204020204" charset="-122"/>
                <a:ea typeface="微软雅黑" panose="020B0503020204020204" charset="-122"/>
                <a:cs typeface="微软雅黑" panose="020B0503020204020204" charset="-122"/>
              </a:rPr>
              <a:t>(        )</a:t>
            </a:r>
            <a:endParaRPr lang="zh-CN" altLang="zh-CN" sz="2400" kern="100">
              <a:latin typeface="微软雅黑" panose="020B0503020204020204" charset="-122"/>
              <a:ea typeface="微软雅黑" panose="020B0503020204020204" charset="-122"/>
              <a:cs typeface="微软雅黑" panose="020B0503020204020204" charset="-122"/>
            </a:endParaRPr>
          </a:p>
          <a:p>
            <a:pPr algn="just">
              <a:lnSpc>
                <a:spcPct val="150000"/>
              </a:lnSpc>
              <a:spcAft>
                <a:spcPct val="0"/>
              </a:spcAft>
              <a:tabLst>
                <a:tab pos="2250440" algn="l"/>
              </a:tabLst>
            </a:pPr>
            <a:r>
              <a:rPr lang="en-US" altLang="zh-CN" sz="2400" kern="100">
                <a:latin typeface="微软雅黑" panose="020B0503020204020204" charset="-122"/>
                <a:ea typeface="微软雅黑" panose="020B0503020204020204" charset="-122"/>
                <a:cs typeface="微软雅黑" panose="020B0503020204020204" charset="-122"/>
              </a:rPr>
              <a:t>A.①×④  	  </a:t>
            </a:r>
            <a:r>
              <a:rPr lang="en-US" altLang="zh-CN" sz="2400" kern="100" smtClean="0">
                <a:latin typeface="微软雅黑" panose="020B0503020204020204" charset="-122"/>
                <a:ea typeface="微软雅黑" panose="020B0503020204020204" charset="-122"/>
                <a:cs typeface="微软雅黑" panose="020B0503020204020204" charset="-122"/>
              </a:rPr>
              <a:t>B</a:t>
            </a:r>
            <a:r>
              <a:rPr lang="en-US" altLang="zh-CN" sz="2400" kern="100">
                <a:latin typeface="微软雅黑" panose="020B0503020204020204" charset="-122"/>
                <a:ea typeface="微软雅黑" panose="020B0503020204020204" charset="-122"/>
                <a:cs typeface="微软雅黑" panose="020B0503020204020204" charset="-122"/>
              </a:rPr>
              <a:t>.①×②               C.②×③  	</a:t>
            </a:r>
            <a:r>
              <a:rPr lang="en-US" altLang="zh-CN" sz="2400" kern="100" smtClean="0">
                <a:latin typeface="微软雅黑" panose="020B0503020204020204" charset="-122"/>
                <a:ea typeface="微软雅黑" panose="020B0503020204020204" charset="-122"/>
                <a:cs typeface="微软雅黑" panose="020B0503020204020204" charset="-122"/>
              </a:rPr>
              <a:t>	D</a:t>
            </a:r>
            <a:r>
              <a:rPr lang="en-US" altLang="zh-CN" sz="2400" kern="100">
                <a:latin typeface="微软雅黑" panose="020B0503020204020204" charset="-122"/>
                <a:ea typeface="微软雅黑" panose="020B0503020204020204" charset="-122"/>
                <a:cs typeface="微软雅黑" panose="020B0503020204020204" charset="-122"/>
              </a:rPr>
              <a:t>.②×④</a:t>
            </a:r>
            <a:endParaRPr lang="zh-CN" altLang="zh-CN" sz="2400" kern="100">
              <a:effectLst/>
              <a:latin typeface="微软雅黑" panose="020B0503020204020204" charset="-122"/>
              <a:ea typeface="微软雅黑" panose="020B0503020204020204" charset="-122"/>
              <a:cs typeface="微软雅黑" panose="020B0503020204020204" charset="-122"/>
            </a:endParaRPr>
          </a:p>
        </p:txBody>
      </p:sp>
      <p:sp>
        <p:nvSpPr>
          <p:cNvPr id="3" name="矩形 2"/>
          <p:cNvSpPr/>
          <p:nvPr>
            <p:custDataLst>
              <p:tags r:id="rId2"/>
            </p:custDataLst>
          </p:nvPr>
        </p:nvSpPr>
        <p:spPr>
          <a:xfrm>
            <a:off x="575945" y="781050"/>
            <a:ext cx="11083290" cy="1753235"/>
          </a:xfrm>
          <a:prstGeom prst="rect">
            <a:avLst/>
          </a:prstGeom>
        </p:spPr>
        <p:txBody>
          <a:bodyPr wrap="square">
            <a:spAutoFit/>
          </a:bodyPr>
          <a:lstStyle/>
          <a:p>
            <a:pPr algn="just">
              <a:lnSpc>
                <a:spcPct val="150000"/>
              </a:lnSpc>
              <a:spcAft>
                <a:spcPct val="0"/>
              </a:spcAft>
            </a:pPr>
            <a:r>
              <a:rPr lang="zh-CN" altLang="zh-CN" sz="2400" kern="100">
                <a:latin typeface="微软雅黑" panose="020B0503020204020204" charset="-122"/>
                <a:ea typeface="微软雅黑" panose="020B0503020204020204" charset="-122"/>
                <a:cs typeface="微软雅黑" panose="020B0503020204020204" charset="-122"/>
              </a:rPr>
              <a:t>现有</a:t>
            </a:r>
            <a:r>
              <a:rPr lang="en-US" altLang="zh-CN" sz="2400" kern="100">
                <a:latin typeface="微软雅黑" panose="020B0503020204020204" charset="-122"/>
                <a:ea typeface="微软雅黑" panose="020B0503020204020204" charset="-122"/>
                <a:cs typeface="微软雅黑" panose="020B0503020204020204" charset="-122"/>
              </a:rPr>
              <a:t>①</a:t>
            </a:r>
            <a:r>
              <a:rPr lang="zh-CN" altLang="zh-CN" sz="2400" kern="100">
                <a:latin typeface="微软雅黑" panose="020B0503020204020204" charset="-122"/>
                <a:ea typeface="微软雅黑" panose="020B0503020204020204" charset="-122"/>
                <a:cs typeface="微软雅黑" panose="020B0503020204020204" charset="-122"/>
              </a:rPr>
              <a:t>～</a:t>
            </a:r>
            <a:r>
              <a:rPr lang="en-US" altLang="zh-CN" sz="2400" kern="100">
                <a:latin typeface="微软雅黑" panose="020B0503020204020204" charset="-122"/>
                <a:ea typeface="微软雅黑" panose="020B0503020204020204" charset="-122"/>
                <a:cs typeface="微软雅黑" panose="020B0503020204020204" charset="-122"/>
              </a:rPr>
              <a:t>④</a:t>
            </a:r>
            <a:r>
              <a:rPr lang="zh-CN" altLang="zh-CN" sz="2400" kern="100">
                <a:latin typeface="微软雅黑" panose="020B0503020204020204" charset="-122"/>
                <a:ea typeface="微软雅黑" panose="020B0503020204020204" charset="-122"/>
                <a:cs typeface="微软雅黑" panose="020B0503020204020204" charset="-122"/>
              </a:rPr>
              <a:t>四个纯种果蝇品系，其中品系</a:t>
            </a:r>
            <a:r>
              <a:rPr lang="en-US" altLang="zh-CN" sz="2400" kern="100">
                <a:latin typeface="微软雅黑" panose="020B0503020204020204" charset="-122"/>
                <a:ea typeface="微软雅黑" panose="020B0503020204020204" charset="-122"/>
                <a:cs typeface="微软雅黑" panose="020B0503020204020204" charset="-122"/>
              </a:rPr>
              <a:t>①</a:t>
            </a:r>
            <a:r>
              <a:rPr lang="zh-CN" altLang="zh-CN" sz="2400" kern="100">
                <a:latin typeface="微软雅黑" panose="020B0503020204020204" charset="-122"/>
                <a:ea typeface="微软雅黑" panose="020B0503020204020204" charset="-122"/>
                <a:cs typeface="微软雅黑" panose="020B0503020204020204" charset="-122"/>
              </a:rPr>
              <a:t>的性状均为显性，品系</a:t>
            </a:r>
            <a:r>
              <a:rPr lang="en-US" altLang="zh-CN" sz="2400" kern="100">
                <a:latin typeface="微软雅黑" panose="020B0503020204020204" charset="-122"/>
                <a:ea typeface="微软雅黑" panose="020B0503020204020204" charset="-122"/>
                <a:cs typeface="微软雅黑" panose="020B0503020204020204" charset="-122"/>
              </a:rPr>
              <a:t>②</a:t>
            </a:r>
            <a:r>
              <a:rPr lang="zh-CN" altLang="zh-CN" sz="2400" kern="100">
                <a:latin typeface="微软雅黑" panose="020B0503020204020204" charset="-122"/>
                <a:ea typeface="微软雅黑" panose="020B0503020204020204" charset="-122"/>
                <a:cs typeface="微软雅黑" panose="020B0503020204020204" charset="-122"/>
              </a:rPr>
              <a:t>～</a:t>
            </a:r>
            <a:r>
              <a:rPr lang="en-US" altLang="zh-CN" sz="2400" kern="100">
                <a:latin typeface="微软雅黑" panose="020B0503020204020204" charset="-122"/>
                <a:ea typeface="微软雅黑" panose="020B0503020204020204" charset="-122"/>
                <a:cs typeface="微软雅黑" panose="020B0503020204020204" charset="-122"/>
              </a:rPr>
              <a:t>④</a:t>
            </a:r>
            <a:r>
              <a:rPr lang="zh-CN" altLang="zh-CN" sz="2400" kern="100">
                <a:latin typeface="微软雅黑" panose="020B0503020204020204" charset="-122"/>
                <a:ea typeface="微软雅黑" panose="020B0503020204020204" charset="-122"/>
                <a:cs typeface="微软雅黑" panose="020B0503020204020204" charset="-122"/>
              </a:rPr>
              <a:t>均只有一种性状是隐性，其他性状均为显性。这四个品系的隐性性状及控制该隐性性状的基因所在的染色体如下表所示：</a:t>
            </a:r>
            <a:endParaRPr lang="zh-CN" altLang="zh-CN" sz="2400" kern="100">
              <a:latin typeface="微软雅黑" panose="020B0503020204020204" charset="-122"/>
              <a:ea typeface="微软雅黑" panose="020B0503020204020204" charset="-122"/>
              <a:cs typeface="微软雅黑" panose="020B0503020204020204" charset="-122"/>
            </a:endParaRPr>
          </a:p>
        </p:txBody>
      </p:sp>
      <p:graphicFrame>
        <p:nvGraphicFramePr>
          <p:cNvPr id="5" name="表格 4"/>
          <p:cNvGraphicFramePr>
            <a:graphicFrameLocks noGrp="1"/>
          </p:cNvGraphicFramePr>
          <p:nvPr>
            <p:custDataLst>
              <p:tags r:id="rId3"/>
            </p:custDataLst>
          </p:nvPr>
        </p:nvGraphicFramePr>
        <p:xfrm>
          <a:off x="947840" y="2662835"/>
          <a:ext cx="10009112" cy="1928769"/>
        </p:xfrm>
        <a:graphic>
          <a:graphicData uri="http://schemas.openxmlformats.org/drawingml/2006/table">
            <a:tbl>
              <a:tblPr/>
              <a:tblGrid>
                <a:gridCol w="2710333"/>
                <a:gridCol w="2316714"/>
                <a:gridCol w="1529483"/>
                <a:gridCol w="1529483"/>
                <a:gridCol w="1923099"/>
              </a:tblGrid>
              <a:tr h="642923">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品系</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①</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②</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③</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④</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42923">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隐性性状</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均为显性</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残翅</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黑身</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紫红眼</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42923">
                <a:tc>
                  <a:txBody>
                    <a:bodyPr wrap="square"/>
                    <a:lstStyle/>
                    <a:p>
                      <a:pPr algn="ctr">
                        <a:lnSpc>
                          <a:spcPct val="150000"/>
                        </a:lnSpc>
                        <a:spcAft>
                          <a:spcPct val="0"/>
                        </a:spcAft>
                        <a:tabLst>
                          <a:tab pos="2250440" algn="l"/>
                        </a:tabLst>
                      </a:pPr>
                      <a:r>
                        <a:rPr lang="zh-CN" sz="2400" kern="100">
                          <a:effectLst/>
                          <a:latin typeface="微软雅黑" panose="020B0503020204020204" charset="-122"/>
                          <a:ea typeface="微软雅黑" panose="020B0503020204020204" charset="-122"/>
                          <a:cs typeface="Times New Roman" panose="02020603050405020304" pitchFamily="18" charset="0"/>
                        </a:rPr>
                        <a:t>相应染色体</a:t>
                      </a:r>
                      <a:endParaRPr lang="zh-CN"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微软雅黑" panose="020B0503020204020204" charset="-122"/>
                        </a:rPr>
                        <a:t>Ⅱ</a:t>
                      </a:r>
                      <a:r>
                        <a:rPr lang="zh-CN" sz="2400" kern="100">
                          <a:effectLst/>
                          <a:latin typeface="微软雅黑" panose="020B0503020204020204" charset="-122"/>
                          <a:ea typeface="微软雅黑" panose="020B0503020204020204" charset="-122"/>
                          <a:cs typeface="微软雅黑" panose="020B0503020204020204" charset="-122"/>
                        </a:rPr>
                        <a:t>、</a:t>
                      </a:r>
                      <a:r>
                        <a:rPr lang="en-US" sz="2400" kern="100">
                          <a:effectLst/>
                          <a:latin typeface="微软雅黑" panose="020B0503020204020204" charset="-122"/>
                          <a:ea typeface="微软雅黑" panose="020B0503020204020204" charset="-122"/>
                          <a:cs typeface="微软雅黑" panose="020B0503020204020204" charset="-122"/>
                        </a:rPr>
                        <a:t>Ⅲ</a:t>
                      </a:r>
                      <a:endParaRPr lang="zh-CN" sz="2400" kern="100">
                        <a:effectLst/>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Ⅱ</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Ⅱ</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ctr">
                        <a:lnSpc>
                          <a:spcPct val="150000"/>
                        </a:lnSpc>
                        <a:spcAft>
                          <a:spcPct val="0"/>
                        </a:spcAft>
                        <a:tabLst>
                          <a:tab pos="2250440" algn="l"/>
                        </a:tabLst>
                      </a:pPr>
                      <a:r>
                        <a:rPr lang="en-US" sz="2400" kern="100">
                          <a:effectLst/>
                          <a:latin typeface="微软雅黑" panose="020B0503020204020204" charset="-122"/>
                          <a:ea typeface="微软雅黑" panose="020B0503020204020204" charset="-122"/>
                          <a:cs typeface="Times New Roman" panose="02020603050405020304" pitchFamily="18" charset="0"/>
                        </a:rPr>
                        <a:t>Ⅲ</a:t>
                      </a:r>
                      <a:endParaRPr lang="en-US" sz="2400" kern="100">
                        <a:effectLst/>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4" name="文本框 13"/>
          <p:cNvSpPr txBox="1"/>
          <p:nvPr>
            <p:custDataLst>
              <p:tags r:id="rId4"/>
            </p:custDataLst>
          </p:nvPr>
        </p:nvSpPr>
        <p:spPr>
          <a:xfrm>
            <a:off x="9914890" y="4893945"/>
            <a:ext cx="174371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483870" y="979805"/>
            <a:ext cx="11210290" cy="1583690"/>
          </a:xfrm>
          <a:prstGeom prst="rect">
            <a:avLst/>
          </a:prstGeom>
        </p:spPr>
        <p:txBody>
          <a:bodyPr wrap="square">
            <a:spAutoFit/>
          </a:bodyPr>
          <a:lstStyle/>
          <a:p>
            <a:pPr indent="0" algn="l" fontAlgn="auto">
              <a:lnSpc>
                <a:spcPts val="3880"/>
              </a:lnSpc>
            </a:pP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2023.</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湖北）人的某条染色体上</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B</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C</a:t>
            </a:r>
            <a:r>
              <a:rPr lang="zh-CN" altLang="en-US" sz="2400">
                <a:latin typeface="微软雅黑" panose="020B0503020204020204" charset="-122"/>
                <a:ea typeface="微软雅黑" panose="020B0503020204020204" charset="-122"/>
                <a:cs typeface="微软雅黑" panose="020B0503020204020204" charset="-122"/>
              </a:rPr>
              <a:t>三个基因紧密排列</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，不发生互换。这</a:t>
            </a:r>
            <a:r>
              <a:rPr lang="zh-CN" altLang="en-US" sz="2400">
                <a:latin typeface="微软雅黑" panose="020B0503020204020204" charset="-122"/>
                <a:ea typeface="微软雅黑" panose="020B0503020204020204" charset="-122"/>
                <a:cs typeface="微软雅黑" panose="020B0503020204020204" charset="-122"/>
              </a:rPr>
              <a:t>三个基因</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各有上百</a:t>
            </a:r>
            <a:r>
              <a:rPr lang="zh-CN" altLang="en-US" sz="2400">
                <a:latin typeface="微软雅黑" panose="020B0503020204020204" charset="-122"/>
                <a:ea typeface="微软雅黑" panose="020B0503020204020204" charset="-122"/>
                <a:cs typeface="微软雅黑" panose="020B0503020204020204" charset="-122"/>
              </a:rPr>
              <a:t>个</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等位</a:t>
            </a:r>
            <a:r>
              <a:rPr lang="zh-CN" altLang="en-US" sz="2400">
                <a:latin typeface="微软雅黑" panose="020B0503020204020204" charset="-122"/>
                <a:ea typeface="微软雅黑" panose="020B0503020204020204" charset="-122"/>
                <a:cs typeface="微软雅黑" panose="020B0503020204020204" charset="-122"/>
              </a:rPr>
              <a:t>基因</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（例如：</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a:t>
            </a:r>
            <a:r>
              <a:rPr lang="en-US" altLang="zh-CN" sz="2400" b="0" i="0" baseline="-25000">
                <a:solidFill>
                  <a:srgbClr val="333333"/>
                </a:solidFill>
                <a:latin typeface="微软雅黑" panose="020B0503020204020204" charset="-122"/>
                <a:ea typeface="微软雅黑" panose="020B0503020204020204" charset="-122"/>
                <a:cs typeface="微软雅黑" panose="020B0503020204020204" charset="-122"/>
              </a:rPr>
              <a:t>1</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a:t>
            </a:r>
            <a:r>
              <a:rPr lang="en-US" altLang="zh-CN" sz="2400" b="0" i="0" baseline="-25000">
                <a:solidFill>
                  <a:srgbClr val="333333"/>
                </a:solidFill>
                <a:latin typeface="微软雅黑" panose="020B0503020204020204" charset="-122"/>
                <a:ea typeface="微软雅黑" panose="020B0503020204020204" charset="-122"/>
                <a:cs typeface="微软雅黑" panose="020B0503020204020204" charset="-122"/>
              </a:rPr>
              <a:t>n</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均为</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的等位</a:t>
            </a:r>
            <a:r>
              <a:rPr lang="zh-CN" altLang="en-US" sz="2400">
                <a:latin typeface="微软雅黑" panose="020B0503020204020204" charset="-122"/>
                <a:ea typeface="微软雅黑" panose="020B0503020204020204" charset="-122"/>
                <a:cs typeface="微软雅黑" panose="020B0503020204020204" charset="-122"/>
              </a:rPr>
              <a:t>基因</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）。父母及孩子的</a:t>
            </a:r>
            <a:r>
              <a:rPr lang="zh-CN" altLang="en-US" sz="2400">
                <a:latin typeface="微软雅黑" panose="020B0503020204020204" charset="-122"/>
                <a:ea typeface="微软雅黑" panose="020B0503020204020204" charset="-122"/>
                <a:cs typeface="微软雅黑" panose="020B0503020204020204" charset="-122"/>
              </a:rPr>
              <a:t>基因</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组成如下表。下列叙述正确的是（　　）</a:t>
            </a:r>
            <a:endParaRPr lang="zh-CN" altLang="en-US" sz="2400" b="0" i="0">
              <a:solidFill>
                <a:srgbClr val="000000"/>
              </a:solidFill>
              <a:latin typeface="微软雅黑" panose="020B0503020204020204" charset="-122"/>
              <a:ea typeface="微软雅黑" panose="020B0503020204020204" charset="-122"/>
              <a:cs typeface="微软雅黑" panose="020B0503020204020204" charset="-122"/>
            </a:endParaRPr>
          </a:p>
        </p:txBody>
      </p:sp>
      <p:sp>
        <p:nvSpPr>
          <p:cNvPr id="3" name="文本框 2"/>
          <p:cNvSpPr txBox="1"/>
          <p:nvPr>
            <p:custDataLst>
              <p:tags r:id="rId2"/>
            </p:custDataLst>
          </p:nvPr>
        </p:nvSpPr>
        <p:spPr>
          <a:xfrm>
            <a:off x="1263015" y="2433955"/>
            <a:ext cx="4977765" cy="1129665"/>
          </a:xfrm>
          <a:prstGeom prst="rect">
            <a:avLst/>
          </a:prstGeom>
        </p:spPr>
        <p:txBody>
          <a:bodyPr>
            <a:noAutofit/>
          </a:bodyPr>
          <a:lstStyle/>
          <a:p>
            <a:pPr marL="0" indent="0" algn="l"/>
            <a:endParaRPr lang="zh-CN" altLang="en-US" sz="1600" b="0" i="0">
              <a:solidFill>
                <a:srgbClr val="000000"/>
              </a:solidFill>
              <a:latin typeface="Times New Roman" panose="02020603050405020304"/>
              <a:ea typeface="Times New Roman" panose="02020603050405020304"/>
              <a:sym typeface="+mn-ea"/>
            </a:endParaRPr>
          </a:p>
        </p:txBody>
      </p:sp>
      <p:graphicFrame>
        <p:nvGraphicFramePr>
          <p:cNvPr id="4" name="表格 3"/>
          <p:cNvGraphicFramePr>
            <a:graphicFrameLocks noGrp="1"/>
          </p:cNvGraphicFramePr>
          <p:nvPr>
            <p:custDataLst>
              <p:tags r:id="rId3"/>
            </p:custDataLst>
          </p:nvPr>
        </p:nvGraphicFramePr>
        <p:xfrm>
          <a:off x="322580" y="2806065"/>
          <a:ext cx="11547475" cy="1245870"/>
        </p:xfrm>
        <a:graphic>
          <a:graphicData uri="http://schemas.openxmlformats.org/drawingml/2006/table">
            <a:tbl>
              <a:tblPr firstRow="1" firstCol="1" bandRow="1">
                <a:tableStyleId>{38E0F2F4-AE62-4217-8AF9-90F7EA177C8F}</a:tableStyleId>
              </a:tblPr>
              <a:tblGrid>
                <a:gridCol w="1885950"/>
                <a:gridCol w="2592070"/>
                <a:gridCol w="2450465"/>
                <a:gridCol w="2309495"/>
                <a:gridCol w="2309495"/>
              </a:tblGrid>
              <a:tr h="541020">
                <a:tc>
                  <a:txBody>
                    <a:bodyPr wrap="square"/>
                    <a:lstStyle/>
                    <a:p>
                      <a:pPr marL="0" indent="0" algn="ctr">
                        <a:spcBef>
                          <a:spcPct val="0"/>
                        </a:spcBef>
                        <a:spcAft>
                          <a:spcPct val="0"/>
                        </a:spcAft>
                      </a:pPr>
                      <a:endParaRPr sz="2400"/>
                    </a:p>
                  </a:txBody>
                  <a:tcPr marL="0" marR="0" marT="0" marB="0" vert="horz" anchor="ctr"/>
                </a:tc>
                <a:tc>
                  <a:txBody>
                    <a:bodyPr wrap="square"/>
                    <a:lstStyle/>
                    <a:p>
                      <a:pPr marL="0" indent="0" algn="ctr">
                        <a:spcBef>
                          <a:spcPct val="0"/>
                        </a:spcBef>
                        <a:spcAft>
                          <a:spcPct val="0"/>
                        </a:spcAft>
                      </a:pPr>
                      <a:r>
                        <a:rPr lang="zh-CN" altLang="en-US" sz="2400"/>
                        <a:t>父亲</a:t>
                      </a:r>
                      <a:endParaRPr lang="zh-CN" altLang="en-US" sz="2400"/>
                    </a:p>
                  </a:txBody>
                  <a:tcPr marL="0" marR="0" marT="0" marB="0" vert="horz" anchor="ctr"/>
                </a:tc>
                <a:tc>
                  <a:txBody>
                    <a:bodyPr wrap="square"/>
                    <a:lstStyle/>
                    <a:p>
                      <a:pPr marL="0" indent="0" algn="ctr">
                        <a:spcBef>
                          <a:spcPct val="0"/>
                        </a:spcBef>
                        <a:spcAft>
                          <a:spcPct val="0"/>
                        </a:spcAft>
                      </a:pPr>
                      <a:r>
                        <a:rPr lang="zh-CN" altLang="en-US" sz="2400"/>
                        <a:t>母亲</a:t>
                      </a:r>
                      <a:endParaRPr lang="zh-CN" altLang="en-US" sz="2400"/>
                    </a:p>
                  </a:txBody>
                  <a:tcPr marL="0" marR="0" marT="0" marB="0" vert="horz" anchor="ctr"/>
                </a:tc>
                <a:tc>
                  <a:txBody>
                    <a:bodyPr wrap="square"/>
                    <a:lstStyle/>
                    <a:p>
                      <a:pPr marL="0" indent="0" algn="ctr">
                        <a:spcBef>
                          <a:spcPct val="0"/>
                        </a:spcBef>
                        <a:spcAft>
                          <a:spcPct val="0"/>
                        </a:spcAft>
                      </a:pPr>
                      <a:r>
                        <a:rPr lang="zh-CN" altLang="en-US" sz="2400"/>
                        <a:t>儿子</a:t>
                      </a:r>
                      <a:endParaRPr lang="zh-CN" altLang="en-US" sz="2400"/>
                    </a:p>
                  </a:txBody>
                  <a:tcPr marL="0" marR="0" marT="0" marB="0" vert="horz" anchor="ctr"/>
                </a:tc>
                <a:tc>
                  <a:txBody>
                    <a:bodyPr wrap="square"/>
                    <a:lstStyle/>
                    <a:p>
                      <a:pPr marL="0" indent="0" algn="ctr">
                        <a:spcBef>
                          <a:spcPct val="0"/>
                        </a:spcBef>
                        <a:spcAft>
                          <a:spcPct val="0"/>
                        </a:spcAft>
                      </a:pPr>
                      <a:r>
                        <a:rPr lang="zh-CN" altLang="en-US" sz="2400"/>
                        <a:t>女儿</a:t>
                      </a:r>
                      <a:endParaRPr lang="zh-CN" altLang="en-US" sz="2400"/>
                    </a:p>
                  </a:txBody>
                  <a:tcPr marL="0" marR="0" marT="0" marB="0" vert="horz" anchor="ctr"/>
                </a:tc>
              </a:tr>
              <a:tr h="704850">
                <a:tc>
                  <a:txBody>
                    <a:bodyPr wrap="square"/>
                    <a:lstStyle/>
                    <a:p>
                      <a:pPr marL="0" indent="0" algn="ctr">
                        <a:spcBef>
                          <a:spcPct val="0"/>
                        </a:spcBef>
                        <a:spcAft>
                          <a:spcPct val="0"/>
                        </a:spcAft>
                      </a:pPr>
                      <a:r>
                        <a:rPr lang="zh-CN" altLang="en-US" sz="2400"/>
                        <a:t>基因组成</a:t>
                      </a:r>
                      <a:endParaRPr lang="zh-CN" altLang="en-US" sz="2400"/>
                    </a:p>
                  </a:txBody>
                  <a:tcPr marL="0" marR="0" marT="0" marB="0" vert="horz" anchor="ctr"/>
                </a:tc>
                <a:tc>
                  <a:txBody>
                    <a:bodyPr wrap="square"/>
                    <a:lstStyle/>
                    <a:p>
                      <a:pPr marL="0" indent="0" algn="ctr">
                        <a:spcBef>
                          <a:spcPct val="0"/>
                        </a:spcBef>
                        <a:spcAft>
                          <a:spcPct val="0"/>
                        </a:spcAft>
                      </a:pPr>
                      <a:r>
                        <a:rPr lang="en-US" altLang="zh-CN" sz="2400"/>
                        <a:t>A</a:t>
                      </a:r>
                      <a:r>
                        <a:rPr lang="en-US" altLang="zh-CN" sz="2400" baseline="-25000"/>
                        <a:t>23</a:t>
                      </a:r>
                      <a:r>
                        <a:rPr lang="en-US" altLang="zh-CN" sz="2400"/>
                        <a:t>A</a:t>
                      </a:r>
                      <a:r>
                        <a:rPr lang="en-US" altLang="zh-CN" sz="2400" baseline="-25000"/>
                        <a:t>25</a:t>
                      </a:r>
                      <a:r>
                        <a:rPr lang="en-US" altLang="zh-CN" sz="2400"/>
                        <a:t>B</a:t>
                      </a:r>
                      <a:r>
                        <a:rPr lang="en-US" altLang="zh-CN" sz="2400" baseline="-25000"/>
                        <a:t>7</a:t>
                      </a:r>
                      <a:r>
                        <a:rPr lang="en-US" altLang="zh-CN" sz="2400"/>
                        <a:t>B</a:t>
                      </a:r>
                      <a:r>
                        <a:rPr lang="en-US" altLang="zh-CN" sz="2400" baseline="-25000"/>
                        <a:t>35</a:t>
                      </a:r>
                      <a:r>
                        <a:rPr lang="en-US" altLang="zh-CN" sz="2400"/>
                        <a:t>C</a:t>
                      </a:r>
                      <a:r>
                        <a:rPr lang="en-US" altLang="zh-CN" sz="2400" baseline="-25000"/>
                        <a:t>2</a:t>
                      </a:r>
                      <a:r>
                        <a:rPr lang="en-US" altLang="zh-CN" sz="2400"/>
                        <a:t>C</a:t>
                      </a:r>
                      <a:r>
                        <a:rPr lang="en-US" altLang="zh-CN" sz="2400" baseline="-25000"/>
                        <a:t>4</a:t>
                      </a:r>
                      <a:endParaRPr lang="en-US" altLang="zh-CN" sz="2400" baseline="-25000"/>
                    </a:p>
                  </a:txBody>
                  <a:tcPr marL="0" marR="0" marT="0" marB="0" vert="horz" anchor="ctr"/>
                </a:tc>
                <a:tc>
                  <a:txBody>
                    <a:bodyPr wrap="square"/>
                    <a:lstStyle/>
                    <a:p>
                      <a:pPr marL="0" indent="0" algn="ctr">
                        <a:spcBef>
                          <a:spcPct val="0"/>
                        </a:spcBef>
                        <a:spcAft>
                          <a:spcPct val="0"/>
                        </a:spcAft>
                      </a:pPr>
                      <a:r>
                        <a:rPr lang="en-US" altLang="zh-CN" sz="2400"/>
                        <a:t>A</a:t>
                      </a:r>
                      <a:r>
                        <a:rPr lang="en-US" altLang="zh-CN" sz="2400" baseline="-25000"/>
                        <a:t>3</a:t>
                      </a:r>
                      <a:r>
                        <a:rPr lang="en-US" altLang="zh-CN" sz="2400"/>
                        <a:t>A</a:t>
                      </a:r>
                      <a:r>
                        <a:rPr lang="en-US" altLang="zh-CN" sz="2400" baseline="-25000"/>
                        <a:t>24</a:t>
                      </a:r>
                      <a:r>
                        <a:rPr lang="en-US" altLang="zh-CN" sz="2400"/>
                        <a:t>B</a:t>
                      </a:r>
                      <a:r>
                        <a:rPr lang="en-US" altLang="zh-CN" sz="2400" baseline="-25000"/>
                        <a:t>8</a:t>
                      </a:r>
                      <a:r>
                        <a:rPr lang="en-US" altLang="zh-CN" sz="2400"/>
                        <a:t>B</a:t>
                      </a:r>
                      <a:r>
                        <a:rPr lang="en-US" altLang="zh-CN" sz="2400" baseline="-25000"/>
                        <a:t>44</a:t>
                      </a:r>
                      <a:r>
                        <a:rPr lang="en-US" altLang="zh-CN" sz="2400"/>
                        <a:t>C</a:t>
                      </a:r>
                      <a:r>
                        <a:rPr lang="en-US" altLang="zh-CN" sz="2400" baseline="-25000"/>
                        <a:t>5</a:t>
                      </a:r>
                      <a:r>
                        <a:rPr lang="en-US" altLang="zh-CN" sz="2400"/>
                        <a:t>C</a:t>
                      </a:r>
                      <a:r>
                        <a:rPr lang="en-US" altLang="zh-CN" sz="2400" baseline="-25000"/>
                        <a:t>9</a:t>
                      </a:r>
                      <a:endParaRPr lang="en-US" altLang="zh-CN" sz="2400" baseline="-25000"/>
                    </a:p>
                  </a:txBody>
                  <a:tcPr marL="0" marR="0" marT="0" marB="0" vert="horz" anchor="ctr"/>
                </a:tc>
                <a:tc>
                  <a:txBody>
                    <a:bodyPr wrap="square"/>
                    <a:lstStyle/>
                    <a:p>
                      <a:pPr marL="0" indent="0" algn="ctr">
                        <a:spcBef>
                          <a:spcPct val="0"/>
                        </a:spcBef>
                        <a:spcAft>
                          <a:spcPct val="0"/>
                        </a:spcAft>
                      </a:pPr>
                      <a:r>
                        <a:rPr lang="en-US" altLang="zh-CN" sz="2400"/>
                        <a:t>A</a:t>
                      </a:r>
                      <a:r>
                        <a:rPr lang="en-US" altLang="zh-CN" sz="2400" baseline="-25000"/>
                        <a:t>24</a:t>
                      </a:r>
                      <a:r>
                        <a:rPr lang="en-US" altLang="zh-CN" sz="2400"/>
                        <a:t>A</a:t>
                      </a:r>
                      <a:r>
                        <a:rPr lang="en-US" altLang="zh-CN" sz="2400" baseline="-25000"/>
                        <a:t>25</a:t>
                      </a:r>
                      <a:r>
                        <a:rPr lang="en-US" altLang="zh-CN" sz="2400"/>
                        <a:t>B</a:t>
                      </a:r>
                      <a:r>
                        <a:rPr lang="en-US" altLang="zh-CN" sz="2400" baseline="-25000"/>
                        <a:t>7</a:t>
                      </a:r>
                      <a:r>
                        <a:rPr lang="en-US" altLang="zh-CN" sz="2400"/>
                        <a:t>B</a:t>
                      </a:r>
                      <a:r>
                        <a:rPr lang="en-US" altLang="zh-CN" sz="2400" baseline="-25000"/>
                        <a:t>8</a:t>
                      </a:r>
                      <a:r>
                        <a:rPr lang="en-US" altLang="zh-CN" sz="2400"/>
                        <a:t>C</a:t>
                      </a:r>
                      <a:r>
                        <a:rPr lang="en-US" altLang="zh-CN" sz="2400" baseline="-25000"/>
                        <a:t>4</a:t>
                      </a:r>
                      <a:r>
                        <a:rPr lang="en-US" altLang="zh-CN" sz="2400"/>
                        <a:t>C</a:t>
                      </a:r>
                      <a:r>
                        <a:rPr lang="en-US" altLang="zh-CN" sz="2400" baseline="-25000"/>
                        <a:t>5</a:t>
                      </a:r>
                      <a:endParaRPr lang="en-US" altLang="zh-CN" sz="2400" baseline="-25000"/>
                    </a:p>
                  </a:txBody>
                  <a:tcPr marL="0" marR="0" marT="0" marB="0" vert="horz" anchor="ctr"/>
                </a:tc>
                <a:tc>
                  <a:txBody>
                    <a:bodyPr wrap="square"/>
                    <a:lstStyle/>
                    <a:p>
                      <a:pPr marL="0" indent="0" algn="ctr">
                        <a:spcBef>
                          <a:spcPct val="0"/>
                        </a:spcBef>
                        <a:spcAft>
                          <a:spcPct val="0"/>
                        </a:spcAft>
                      </a:pPr>
                      <a:r>
                        <a:rPr lang="en-US" altLang="zh-CN" sz="2400"/>
                        <a:t>A</a:t>
                      </a:r>
                      <a:r>
                        <a:rPr lang="en-US" altLang="zh-CN" sz="2400" baseline="-25000"/>
                        <a:t>3</a:t>
                      </a:r>
                      <a:r>
                        <a:rPr lang="en-US" altLang="zh-CN" sz="2400"/>
                        <a:t>A</a:t>
                      </a:r>
                      <a:r>
                        <a:rPr lang="en-US" altLang="zh-CN" sz="2400" baseline="-25000"/>
                        <a:t>23</a:t>
                      </a:r>
                      <a:r>
                        <a:rPr lang="en-US" altLang="zh-CN" sz="2400"/>
                        <a:t>B</a:t>
                      </a:r>
                      <a:r>
                        <a:rPr lang="en-US" altLang="zh-CN" sz="2400" baseline="-25000"/>
                        <a:t>35</a:t>
                      </a:r>
                      <a:r>
                        <a:rPr lang="en-US" altLang="zh-CN" sz="2400"/>
                        <a:t>B</a:t>
                      </a:r>
                      <a:r>
                        <a:rPr lang="en-US" altLang="zh-CN" sz="2400" baseline="-25000"/>
                        <a:t>44</a:t>
                      </a:r>
                      <a:r>
                        <a:rPr lang="en-US" altLang="zh-CN" sz="2400"/>
                        <a:t>C</a:t>
                      </a:r>
                      <a:r>
                        <a:rPr lang="en-US" altLang="zh-CN" sz="2400" baseline="-25000"/>
                        <a:t>2</a:t>
                      </a:r>
                      <a:r>
                        <a:rPr lang="en-US" altLang="zh-CN" sz="2400"/>
                        <a:t>C</a:t>
                      </a:r>
                      <a:r>
                        <a:rPr lang="en-US" altLang="zh-CN" sz="2400" baseline="-25000"/>
                        <a:t>9</a:t>
                      </a:r>
                      <a:endParaRPr lang="en-US" altLang="zh-CN" sz="2400" baseline="-25000"/>
                    </a:p>
                  </a:txBody>
                  <a:tcPr marL="0" marR="0" marT="0" marB="0" vert="horz" anchor="ctr"/>
                </a:tc>
              </a:tr>
            </a:tbl>
          </a:graphicData>
        </a:graphic>
      </p:graphicFrame>
      <p:sp>
        <p:nvSpPr>
          <p:cNvPr id="5" name="文本框 4"/>
          <p:cNvSpPr txBox="1"/>
          <p:nvPr>
            <p:custDataLst>
              <p:tags r:id="rId4"/>
            </p:custDataLst>
          </p:nvPr>
        </p:nvSpPr>
        <p:spPr>
          <a:xfrm>
            <a:off x="703580" y="3739515"/>
            <a:ext cx="10708005" cy="2579370"/>
          </a:xfrm>
          <a:prstGeom prst="rect">
            <a:avLst/>
          </a:prstGeom>
          <a:noFill/>
        </p:spPr>
        <p:txBody>
          <a:bodyPr wrap="square" rtlCol="0" anchor="t">
            <a:spAutoFit/>
          </a:bodyPr>
          <a:lstStyle/>
          <a:p>
            <a:pPr indent="0" fontAlgn="auto">
              <a:lnSpc>
                <a:spcPts val="3880"/>
              </a:lnSpc>
            </a:pPr>
            <a:endParaRPr lang="en-US" altLang="zh-CN"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．基因</a:t>
            </a:r>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B</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C</a:t>
            </a:r>
            <a:r>
              <a:rPr lang="zh-CN" altLang="en-US" sz="2400">
                <a:latin typeface="微软雅黑" panose="020B0503020204020204" charset="-122"/>
                <a:ea typeface="微软雅黑" panose="020B0503020204020204" charset="-122"/>
                <a:cs typeface="微软雅黑" panose="020B0503020204020204" charset="-122"/>
              </a:rPr>
              <a:t>的遗传方式是伴</a:t>
            </a:r>
            <a:r>
              <a:rPr lang="en-US" altLang="zh-CN" sz="2400">
                <a:latin typeface="微软雅黑" panose="020B0503020204020204" charset="-122"/>
                <a:ea typeface="微软雅黑" panose="020B0503020204020204" charset="-122"/>
                <a:cs typeface="微软雅黑" panose="020B0503020204020204" charset="-122"/>
              </a:rPr>
              <a:t>X</a:t>
            </a:r>
            <a:r>
              <a:rPr lang="zh-CN" altLang="en-US" sz="2400">
                <a:latin typeface="微软雅黑" panose="020B0503020204020204" charset="-122"/>
                <a:ea typeface="微软雅黑" panose="020B0503020204020204" charset="-122"/>
                <a:cs typeface="微软雅黑" panose="020B0503020204020204" charset="-122"/>
              </a:rPr>
              <a:t>染色体遗传</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B</a:t>
            </a:r>
            <a:r>
              <a:rPr lang="zh-CN" altLang="en-US" sz="2400">
                <a:latin typeface="微软雅黑" panose="020B0503020204020204" charset="-122"/>
                <a:ea typeface="微软雅黑" panose="020B0503020204020204" charset="-122"/>
                <a:cs typeface="微软雅黑" panose="020B0503020204020204" charset="-122"/>
              </a:rPr>
              <a:t>．母亲的其中一条染色体上基因组成是</a:t>
            </a:r>
            <a:r>
              <a:rPr lang="en-US" altLang="zh-CN" sz="2400">
                <a:latin typeface="微软雅黑" panose="020B0503020204020204" charset="-122"/>
                <a:ea typeface="微软雅黑" panose="020B0503020204020204" charset="-122"/>
                <a:cs typeface="微软雅黑" panose="020B0503020204020204" charset="-122"/>
              </a:rPr>
              <a:t>A3B44C9</a:t>
            </a:r>
            <a:endParaRPr lang="en-US" altLang="zh-CN"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C</a:t>
            </a:r>
            <a:r>
              <a:rPr lang="zh-CN" altLang="en-US" sz="2400">
                <a:latin typeface="微软雅黑" panose="020B0503020204020204" charset="-122"/>
                <a:ea typeface="微软雅黑" panose="020B0503020204020204" charset="-122"/>
                <a:cs typeface="微软雅黑" panose="020B0503020204020204" charset="-122"/>
              </a:rPr>
              <a:t>．基因</a:t>
            </a:r>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与基因</a:t>
            </a:r>
            <a:r>
              <a:rPr lang="en-US" altLang="zh-CN" sz="2400">
                <a:latin typeface="微软雅黑" panose="020B0503020204020204" charset="-122"/>
                <a:ea typeface="微软雅黑" panose="020B0503020204020204" charset="-122"/>
                <a:cs typeface="微软雅黑" panose="020B0503020204020204" charset="-122"/>
              </a:rPr>
              <a:t>B</a:t>
            </a:r>
            <a:r>
              <a:rPr lang="zh-CN" altLang="en-US" sz="2400">
                <a:latin typeface="微软雅黑" panose="020B0503020204020204" charset="-122"/>
                <a:ea typeface="微软雅黑" panose="020B0503020204020204" charset="-122"/>
                <a:cs typeface="微软雅黑" panose="020B0503020204020204" charset="-122"/>
              </a:rPr>
              <a:t>的遗传符合基因的自由组合定律</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D</a:t>
            </a:r>
            <a:r>
              <a:rPr lang="zh-CN" altLang="en-US" sz="2400">
                <a:latin typeface="微软雅黑" panose="020B0503020204020204" charset="-122"/>
                <a:ea typeface="微软雅黑" panose="020B0503020204020204" charset="-122"/>
                <a:cs typeface="微软雅黑" panose="020B0503020204020204" charset="-122"/>
              </a:rPr>
              <a:t>．若此夫妻第</a:t>
            </a:r>
            <a:r>
              <a:rPr lang="en-US" altLang="zh-CN" sz="2400">
                <a:latin typeface="微软雅黑" panose="020B0503020204020204" charset="-122"/>
                <a:ea typeface="微软雅黑" panose="020B0503020204020204" charset="-122"/>
                <a:cs typeface="微软雅黑" panose="020B0503020204020204" charset="-122"/>
              </a:rPr>
              <a:t>3</a:t>
            </a:r>
            <a:r>
              <a:rPr lang="zh-CN" altLang="en-US" sz="2400">
                <a:latin typeface="微软雅黑" panose="020B0503020204020204" charset="-122"/>
                <a:ea typeface="微软雅黑" panose="020B0503020204020204" charset="-122"/>
                <a:cs typeface="微软雅黑" panose="020B0503020204020204" charset="-122"/>
              </a:rPr>
              <a:t>个孩子的</a:t>
            </a:r>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基因组成为</a:t>
            </a:r>
            <a:r>
              <a:rPr lang="en-US" altLang="zh-CN" sz="2400">
                <a:latin typeface="微软雅黑" panose="020B0503020204020204" charset="-122"/>
                <a:ea typeface="微软雅黑" panose="020B0503020204020204" charset="-122"/>
                <a:cs typeface="微软雅黑" panose="020B0503020204020204" charset="-122"/>
              </a:rPr>
              <a:t>A23A24</a:t>
            </a:r>
            <a:r>
              <a:rPr lang="zh-CN" altLang="en-US" sz="2400">
                <a:latin typeface="微软雅黑" panose="020B0503020204020204" charset="-122"/>
                <a:ea typeface="微软雅黑" panose="020B0503020204020204" charset="-122"/>
                <a:cs typeface="微软雅黑" panose="020B0503020204020204" charset="-122"/>
              </a:rPr>
              <a:t>，则其</a:t>
            </a:r>
            <a:r>
              <a:rPr lang="en-US" altLang="zh-CN" sz="2400">
                <a:latin typeface="微软雅黑" panose="020B0503020204020204" charset="-122"/>
                <a:ea typeface="微软雅黑" panose="020B0503020204020204" charset="-122"/>
                <a:cs typeface="微软雅黑" panose="020B0503020204020204" charset="-122"/>
              </a:rPr>
              <a:t>C</a:t>
            </a:r>
            <a:r>
              <a:rPr lang="zh-CN" altLang="en-US" sz="2400">
                <a:latin typeface="微软雅黑" panose="020B0503020204020204" charset="-122"/>
                <a:ea typeface="微软雅黑" panose="020B0503020204020204" charset="-122"/>
                <a:cs typeface="微软雅黑" panose="020B0503020204020204" charset="-122"/>
              </a:rPr>
              <a:t>基因组成为</a:t>
            </a:r>
            <a:r>
              <a:rPr lang="en-US" altLang="zh-CN" sz="2400">
                <a:latin typeface="微软雅黑" panose="020B0503020204020204" charset="-122"/>
                <a:ea typeface="微软雅黑" panose="020B0503020204020204" charset="-122"/>
                <a:cs typeface="微软雅黑" panose="020B0503020204020204" charset="-122"/>
              </a:rPr>
              <a:t>C4C5</a:t>
            </a:r>
            <a:endParaRPr lang="zh-CN" altLang="en-US" sz="2400">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custDataLst>
              <p:tags r:id="rId5"/>
            </p:custDataLst>
          </p:nvPr>
        </p:nvSpPr>
        <p:spPr>
          <a:xfrm>
            <a:off x="8574405" y="4376420"/>
            <a:ext cx="1743710" cy="1014730"/>
          </a:xfrm>
          <a:prstGeom prst="rect">
            <a:avLst/>
          </a:prstGeom>
          <a:noFill/>
        </p:spPr>
        <p:txBody>
          <a:bodyPr wrap="square" rtlCol="0">
            <a:spAutoFit/>
          </a:bodyPr>
          <a:lstStyle/>
          <a:p>
            <a:r>
              <a:rPr lang="en-US" altLang="zh-CN" sz="6000">
                <a:solidFill>
                  <a:srgbClr val="FF0000"/>
                </a:solidFill>
              </a:rPr>
              <a:t>B</a:t>
            </a:r>
            <a:endParaRPr lang="en-US" altLang="zh-CN" sz="6000">
              <a:solidFill>
                <a:srgbClr val="FF000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p:cNvSpPr>
            <a:spLocks noGrp="1"/>
          </p:cNvSpPr>
          <p:nvPr>
            <p:ph type="title"/>
            <p:custDataLst>
              <p:tags r:id="rId1"/>
            </p:custDataLst>
          </p:nvPr>
        </p:nvSpPr>
        <p:spPr>
          <a:xfrm>
            <a:off x="2637790" y="4371340"/>
            <a:ext cx="7057390" cy="1197610"/>
          </a:xfrm>
        </p:spPr>
        <p:txBody>
          <a:bodyPr>
            <a:normAutofit fontScale="90000"/>
          </a:bodyPr>
          <a:lstStyle/>
          <a:p>
            <a:pPr algn="ctr"/>
            <a:r>
              <a:rPr lang="zh-CN" altLang="en-US" sz="6000"/>
              <a:t>自由组合定律的常规</a:t>
            </a:r>
            <a:br>
              <a:rPr lang="zh-CN" altLang="en-US" sz="6000"/>
            </a:br>
            <a:r>
              <a:rPr lang="zh-CN" altLang="en-US" sz="6000"/>
              <a:t>解题规律和方法</a:t>
            </a:r>
            <a:br>
              <a:rPr lang="zh-CN" altLang="en-US" sz="6000"/>
            </a:br>
            <a:endParaRPr lang="zh-CN" altLang="en-US" sz="6000"/>
          </a:p>
        </p:txBody>
      </p:sp>
      <p:sp>
        <p:nvSpPr>
          <p:cNvPr id="10" name="节编号"/>
          <p:cNvSpPr>
            <a:spLocks noGrp="1"/>
          </p:cNvSpPr>
          <p:nvPr>
            <p:ph type="body" sz="quarter" idx="13"/>
            <p:custDataLst>
              <p:tags r:id="rId2"/>
            </p:custDataLst>
          </p:nvPr>
        </p:nvSpPr>
        <p:spPr>
          <a:xfrm>
            <a:off x="4224020" y="248285"/>
            <a:ext cx="3743960" cy="3180080"/>
          </a:xfrm>
        </p:spPr>
        <p:txBody>
          <a:bodyPr>
            <a:normAutofit lnSpcReduction="10000"/>
          </a:bodyPr>
          <a:lstStyle/>
          <a:p>
            <a:pPr algn="ctr"/>
            <a:r>
              <a:rPr lang="en-US" altLang="en-US"/>
              <a:t>02</a:t>
            </a:r>
            <a:endParaRPr lang="en-US" altLang="en-US"/>
          </a:p>
        </p:txBody>
      </p:sp>
    </p:spTree>
    <p:custDataLst>
      <p:tags r:id="rId3"/>
    </p:custData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550485" y="1580842"/>
            <a:ext cx="4875530" cy="460375"/>
          </a:xfrm>
          <a:prstGeom prst="rect">
            <a:avLst/>
          </a:prstGeom>
          <a:noFill/>
        </p:spPr>
        <p:txBody>
          <a:bodyPr wrap="none" rtlCol="0" anchor="t">
            <a:spAutoFit/>
          </a:bodyPr>
          <a:lstStyle/>
          <a:p>
            <a:r>
              <a:rPr lang="en-US" sz="2400" b="1">
                <a:solidFill>
                  <a:srgbClr val="0000FF"/>
                </a:solidFill>
                <a:latin typeface="微软雅黑" panose="020B0503020204020204" charset="-122"/>
                <a:ea typeface="微软雅黑" panose="020B0503020204020204" charset="-122"/>
                <a:sym typeface="+mn-ea"/>
              </a:rPr>
              <a:t>1</a:t>
            </a:r>
            <a:r>
              <a:rPr lang="zh-CN" altLang="en-US" sz="2400" b="1">
                <a:solidFill>
                  <a:srgbClr val="0000FF"/>
                </a:solidFill>
                <a:latin typeface="微软雅黑" panose="020B0503020204020204" charset="-122"/>
                <a:ea typeface="微软雅黑" panose="020B0503020204020204" charset="-122"/>
                <a:sym typeface="+mn-ea"/>
              </a:rPr>
              <a:t>、</a:t>
            </a:r>
            <a:r>
              <a:rPr sz="2400" b="1" err="1">
                <a:solidFill>
                  <a:srgbClr val="0000FF"/>
                </a:solidFill>
                <a:latin typeface="微软雅黑" panose="020B0503020204020204" charset="-122"/>
                <a:ea typeface="微软雅黑" panose="020B0503020204020204" charset="-122"/>
                <a:sym typeface="+mn-ea"/>
              </a:rPr>
              <a:t>基因型(表型)种类、概率及比例</a:t>
            </a:r>
            <a:endParaRPr lang="zh-CN" altLang="en-US" sz="2400" b="1">
              <a:solidFill>
                <a:srgbClr val="0000FF"/>
              </a:solidFill>
              <a:latin typeface="微软雅黑" panose="020B0503020204020204" charset="-122"/>
              <a:ea typeface="微软雅黑" panose="020B0503020204020204" charset="-122"/>
              <a:sym typeface="+mn-ea"/>
            </a:endParaRPr>
          </a:p>
        </p:txBody>
      </p:sp>
      <p:pic>
        <p:nvPicPr>
          <p:cNvPr id="3" name="图片 -2147482566"/>
          <p:cNvPicPr>
            <a:picLocks noChangeAspect="1"/>
          </p:cNvPicPr>
          <p:nvPr>
            <p:custDataLst>
              <p:tags r:id="rId2"/>
            </p:custDataLst>
          </p:nvPr>
        </p:nvPicPr>
        <p:blipFill>
          <a:blip r:embed="rId3" r:link="rId4"/>
          <a:stretch>
            <a:fillRect/>
          </a:stretch>
        </p:blipFill>
        <p:spPr>
          <a:xfrm>
            <a:off x="5685790" y="1407795"/>
            <a:ext cx="6270625" cy="5192395"/>
          </a:xfrm>
          <a:prstGeom prst="rect">
            <a:avLst/>
          </a:prstGeom>
          <a:noFill/>
          <a:ln w="9525">
            <a:noFill/>
          </a:ln>
        </p:spPr>
      </p:pic>
      <p:sp>
        <p:nvSpPr>
          <p:cNvPr id="19" name="文本框 23"/>
          <p:cNvSpPr txBox="1">
            <a:spLocks noChangeArrowheads="1"/>
          </p:cNvSpPr>
          <p:nvPr>
            <p:custDataLst>
              <p:tags r:id="rId5"/>
            </p:custDataLst>
          </p:nvPr>
        </p:nvSpPr>
        <p:spPr bwMode="auto">
          <a:xfrm>
            <a:off x="480145" y="947291"/>
            <a:ext cx="7704000" cy="460375"/>
          </a:xfrm>
          <a:custGeom>
            <a:avLst/>
            <a:gdLst>
              <a:gd name="connsiteX0" fmla="*/ 0 w 9960429"/>
              <a:gd name="connsiteY0" fmla="*/ 0 h 584775"/>
              <a:gd name="connsiteX1" fmla="*/ 486303 w 9960429"/>
              <a:gd name="connsiteY1" fmla="*/ 0 h 584775"/>
              <a:gd name="connsiteX2" fmla="*/ 1171815 w 9960429"/>
              <a:gd name="connsiteY2" fmla="*/ 0 h 584775"/>
              <a:gd name="connsiteX3" fmla="*/ 1956931 w 9960429"/>
              <a:gd name="connsiteY3" fmla="*/ 0 h 584775"/>
              <a:gd name="connsiteX4" fmla="*/ 2443235 w 9960429"/>
              <a:gd name="connsiteY4" fmla="*/ 0 h 584775"/>
              <a:gd name="connsiteX5" fmla="*/ 2730329 w 9960429"/>
              <a:gd name="connsiteY5" fmla="*/ 0 h 584775"/>
              <a:gd name="connsiteX6" fmla="*/ 3017424 w 9960429"/>
              <a:gd name="connsiteY6" fmla="*/ 0 h 584775"/>
              <a:gd name="connsiteX7" fmla="*/ 3802540 w 9960429"/>
              <a:gd name="connsiteY7" fmla="*/ 0 h 584775"/>
              <a:gd name="connsiteX8" fmla="*/ 4189239 w 9960429"/>
              <a:gd name="connsiteY8" fmla="*/ 0 h 584775"/>
              <a:gd name="connsiteX9" fmla="*/ 4775147 w 9960429"/>
              <a:gd name="connsiteY9" fmla="*/ 0 h 584775"/>
              <a:gd name="connsiteX10" fmla="*/ 5560263 w 9960429"/>
              <a:gd name="connsiteY10" fmla="*/ 0 h 584775"/>
              <a:gd name="connsiteX11" fmla="*/ 5847358 w 9960429"/>
              <a:gd name="connsiteY11" fmla="*/ 0 h 584775"/>
              <a:gd name="connsiteX12" fmla="*/ 6532870 w 9960429"/>
              <a:gd name="connsiteY12" fmla="*/ 0 h 584775"/>
              <a:gd name="connsiteX13" fmla="*/ 7118777 w 9960429"/>
              <a:gd name="connsiteY13" fmla="*/ 0 h 584775"/>
              <a:gd name="connsiteX14" fmla="*/ 7903893 w 9960429"/>
              <a:gd name="connsiteY14" fmla="*/ 0 h 584775"/>
              <a:gd name="connsiteX15" fmla="*/ 8489801 w 9960429"/>
              <a:gd name="connsiteY15" fmla="*/ 0 h 584775"/>
              <a:gd name="connsiteX16" fmla="*/ 8976104 w 9960429"/>
              <a:gd name="connsiteY16" fmla="*/ 0 h 584775"/>
              <a:gd name="connsiteX17" fmla="*/ 9960429 w 9960429"/>
              <a:gd name="connsiteY17" fmla="*/ 0 h 584775"/>
              <a:gd name="connsiteX18" fmla="*/ 9960429 w 9960429"/>
              <a:gd name="connsiteY18" fmla="*/ 584775 h 584775"/>
              <a:gd name="connsiteX19" fmla="*/ 9673334 w 9960429"/>
              <a:gd name="connsiteY19" fmla="*/ 584775 h 584775"/>
              <a:gd name="connsiteX20" fmla="*/ 8888218 w 9960429"/>
              <a:gd name="connsiteY20" fmla="*/ 584775 h 584775"/>
              <a:gd name="connsiteX21" fmla="*/ 8302311 w 9960429"/>
              <a:gd name="connsiteY21" fmla="*/ 584775 h 584775"/>
              <a:gd name="connsiteX22" fmla="*/ 7616799 w 9960429"/>
              <a:gd name="connsiteY22" fmla="*/ 584775 h 584775"/>
              <a:gd name="connsiteX23" fmla="*/ 6831682 w 9960429"/>
              <a:gd name="connsiteY23" fmla="*/ 584775 h 584775"/>
              <a:gd name="connsiteX24" fmla="*/ 6146171 w 9960429"/>
              <a:gd name="connsiteY24" fmla="*/ 584775 h 584775"/>
              <a:gd name="connsiteX25" fmla="*/ 5361054 w 9960429"/>
              <a:gd name="connsiteY25" fmla="*/ 584775 h 584775"/>
              <a:gd name="connsiteX26" fmla="*/ 4874751 w 9960429"/>
              <a:gd name="connsiteY26" fmla="*/ 584775 h 584775"/>
              <a:gd name="connsiteX27" fmla="*/ 4089635 w 9960429"/>
              <a:gd name="connsiteY27" fmla="*/ 584775 h 584775"/>
              <a:gd name="connsiteX28" fmla="*/ 3603332 w 9960429"/>
              <a:gd name="connsiteY28" fmla="*/ 584775 h 584775"/>
              <a:gd name="connsiteX29" fmla="*/ 3017424 w 9960429"/>
              <a:gd name="connsiteY29" fmla="*/ 584775 h 584775"/>
              <a:gd name="connsiteX30" fmla="*/ 2730329 w 9960429"/>
              <a:gd name="connsiteY30" fmla="*/ 584775 h 584775"/>
              <a:gd name="connsiteX31" fmla="*/ 2144422 w 9960429"/>
              <a:gd name="connsiteY31" fmla="*/ 584775 h 584775"/>
              <a:gd name="connsiteX32" fmla="*/ 1359306 w 9960429"/>
              <a:gd name="connsiteY32" fmla="*/ 584775 h 584775"/>
              <a:gd name="connsiteX33" fmla="*/ 773398 w 9960429"/>
              <a:gd name="connsiteY33" fmla="*/ 584775 h 584775"/>
              <a:gd name="connsiteX34" fmla="*/ 0 w 9960429"/>
              <a:gd name="connsiteY34" fmla="*/ 584775 h 584775"/>
              <a:gd name="connsiteX35" fmla="*/ 0 w 9960429"/>
              <a:gd name="connsiteY35"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960429" h="584775" extrusionOk="0">
                <a:moveTo>
                  <a:pt x="0" y="0"/>
                </a:moveTo>
                <a:cubicBezTo>
                  <a:pt x="158635" y="-34325"/>
                  <a:pt x="268735" y="19689"/>
                  <a:pt x="486303" y="0"/>
                </a:cubicBezTo>
                <a:cubicBezTo>
                  <a:pt x="703871" y="-19689"/>
                  <a:pt x="906638" y="39508"/>
                  <a:pt x="1171815" y="0"/>
                </a:cubicBezTo>
                <a:cubicBezTo>
                  <a:pt x="1436992" y="-39508"/>
                  <a:pt x="1674425" y="55791"/>
                  <a:pt x="1956931" y="0"/>
                </a:cubicBezTo>
                <a:cubicBezTo>
                  <a:pt x="2239437" y="-55791"/>
                  <a:pt x="2223771" y="49973"/>
                  <a:pt x="2443235" y="0"/>
                </a:cubicBezTo>
                <a:cubicBezTo>
                  <a:pt x="2662699" y="-49973"/>
                  <a:pt x="2626865" y="10525"/>
                  <a:pt x="2730329" y="0"/>
                </a:cubicBezTo>
                <a:cubicBezTo>
                  <a:pt x="2833793" y="-10525"/>
                  <a:pt x="2903930" y="5061"/>
                  <a:pt x="3017424" y="0"/>
                </a:cubicBezTo>
                <a:cubicBezTo>
                  <a:pt x="3130919" y="-5061"/>
                  <a:pt x="3587091" y="67462"/>
                  <a:pt x="3802540" y="0"/>
                </a:cubicBezTo>
                <a:cubicBezTo>
                  <a:pt x="4017989" y="-67462"/>
                  <a:pt x="4095980" y="111"/>
                  <a:pt x="4189239" y="0"/>
                </a:cubicBezTo>
                <a:cubicBezTo>
                  <a:pt x="4282498" y="-111"/>
                  <a:pt x="4546724" y="42926"/>
                  <a:pt x="4775147" y="0"/>
                </a:cubicBezTo>
                <a:cubicBezTo>
                  <a:pt x="5003570" y="-42926"/>
                  <a:pt x="5360182" y="28276"/>
                  <a:pt x="5560263" y="0"/>
                </a:cubicBezTo>
                <a:cubicBezTo>
                  <a:pt x="5760344" y="-28276"/>
                  <a:pt x="5756470" y="24225"/>
                  <a:pt x="5847358" y="0"/>
                </a:cubicBezTo>
                <a:cubicBezTo>
                  <a:pt x="5938246" y="-24225"/>
                  <a:pt x="6196216" y="43275"/>
                  <a:pt x="6532870" y="0"/>
                </a:cubicBezTo>
                <a:cubicBezTo>
                  <a:pt x="6869524" y="-43275"/>
                  <a:pt x="6881177" y="54645"/>
                  <a:pt x="7118777" y="0"/>
                </a:cubicBezTo>
                <a:cubicBezTo>
                  <a:pt x="7356377" y="-54645"/>
                  <a:pt x="7537631" y="75345"/>
                  <a:pt x="7903893" y="0"/>
                </a:cubicBezTo>
                <a:cubicBezTo>
                  <a:pt x="8270155" y="-75345"/>
                  <a:pt x="8330869" y="66949"/>
                  <a:pt x="8489801" y="0"/>
                </a:cubicBezTo>
                <a:cubicBezTo>
                  <a:pt x="8648733" y="-66949"/>
                  <a:pt x="8814915" y="912"/>
                  <a:pt x="8976104" y="0"/>
                </a:cubicBezTo>
                <a:cubicBezTo>
                  <a:pt x="9137293" y="-912"/>
                  <a:pt x="9719375" y="64193"/>
                  <a:pt x="9960429" y="0"/>
                </a:cubicBezTo>
                <a:cubicBezTo>
                  <a:pt x="9976442" y="132505"/>
                  <a:pt x="9907810" y="322705"/>
                  <a:pt x="9960429" y="584775"/>
                </a:cubicBezTo>
                <a:cubicBezTo>
                  <a:pt x="9842788" y="615158"/>
                  <a:pt x="9761656" y="558569"/>
                  <a:pt x="9673334" y="584775"/>
                </a:cubicBezTo>
                <a:cubicBezTo>
                  <a:pt x="9585013" y="610981"/>
                  <a:pt x="9101260" y="493235"/>
                  <a:pt x="8888218" y="584775"/>
                </a:cubicBezTo>
                <a:cubicBezTo>
                  <a:pt x="8675176" y="676315"/>
                  <a:pt x="8566939" y="562020"/>
                  <a:pt x="8302311" y="584775"/>
                </a:cubicBezTo>
                <a:cubicBezTo>
                  <a:pt x="8037683" y="607530"/>
                  <a:pt x="7958988" y="543776"/>
                  <a:pt x="7616799" y="584775"/>
                </a:cubicBezTo>
                <a:cubicBezTo>
                  <a:pt x="7274610" y="625774"/>
                  <a:pt x="7200222" y="550768"/>
                  <a:pt x="6831682" y="584775"/>
                </a:cubicBezTo>
                <a:cubicBezTo>
                  <a:pt x="6463142" y="618782"/>
                  <a:pt x="6463463" y="556192"/>
                  <a:pt x="6146171" y="584775"/>
                </a:cubicBezTo>
                <a:cubicBezTo>
                  <a:pt x="5828879" y="613358"/>
                  <a:pt x="5567788" y="578220"/>
                  <a:pt x="5361054" y="584775"/>
                </a:cubicBezTo>
                <a:cubicBezTo>
                  <a:pt x="5154320" y="591330"/>
                  <a:pt x="5028219" y="581034"/>
                  <a:pt x="4874751" y="584775"/>
                </a:cubicBezTo>
                <a:cubicBezTo>
                  <a:pt x="4721283" y="588516"/>
                  <a:pt x="4437980" y="531981"/>
                  <a:pt x="4089635" y="584775"/>
                </a:cubicBezTo>
                <a:cubicBezTo>
                  <a:pt x="3741290" y="637569"/>
                  <a:pt x="3808461" y="579019"/>
                  <a:pt x="3603332" y="584775"/>
                </a:cubicBezTo>
                <a:cubicBezTo>
                  <a:pt x="3398203" y="590531"/>
                  <a:pt x="3217407" y="553466"/>
                  <a:pt x="3017424" y="584775"/>
                </a:cubicBezTo>
                <a:cubicBezTo>
                  <a:pt x="2817441" y="616084"/>
                  <a:pt x="2862608" y="550780"/>
                  <a:pt x="2730329" y="584775"/>
                </a:cubicBezTo>
                <a:cubicBezTo>
                  <a:pt x="2598051" y="618770"/>
                  <a:pt x="2272246" y="546300"/>
                  <a:pt x="2144422" y="584775"/>
                </a:cubicBezTo>
                <a:cubicBezTo>
                  <a:pt x="2016598" y="623250"/>
                  <a:pt x="1519905" y="571361"/>
                  <a:pt x="1359306" y="584775"/>
                </a:cubicBezTo>
                <a:cubicBezTo>
                  <a:pt x="1198707" y="598189"/>
                  <a:pt x="1003104" y="542607"/>
                  <a:pt x="773398" y="584775"/>
                </a:cubicBezTo>
                <a:cubicBezTo>
                  <a:pt x="543692" y="626943"/>
                  <a:pt x="262729" y="536266"/>
                  <a:pt x="0" y="584775"/>
                </a:cubicBezTo>
                <a:cubicBezTo>
                  <a:pt x="-66477" y="295583"/>
                  <a:pt x="60153" y="249454"/>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一、</a:t>
            </a:r>
            <a:r>
              <a:rPr lang="zh-CN" altLang="en-US" sz="2400" b="1" smtClean="0">
                <a:solidFill>
                  <a:srgbClr val="002060"/>
                </a:solidFill>
                <a:latin typeface="微软雅黑" panose="020B0503020204020204" charset="-122"/>
                <a:sym typeface="+mn-ea"/>
              </a:rPr>
              <a:t>“拆分</a:t>
            </a:r>
            <a:r>
              <a:rPr lang="en-US" altLang="zh-CN" sz="2400" b="1" smtClean="0">
                <a:solidFill>
                  <a:srgbClr val="002060"/>
                </a:solidFill>
                <a:latin typeface="微软雅黑" panose="020B0503020204020204" charset="-122"/>
                <a:sym typeface="+mn-ea"/>
              </a:rPr>
              <a:t>.</a:t>
            </a:r>
            <a:r>
              <a:rPr lang="zh-CN" altLang="en-US" sz="2400" b="1" smtClean="0">
                <a:solidFill>
                  <a:srgbClr val="002060"/>
                </a:solidFill>
                <a:latin typeface="微软雅黑" panose="020B0503020204020204" charset="-122"/>
                <a:sym typeface="+mn-ea"/>
              </a:rPr>
              <a:t>组合”</a:t>
            </a:r>
            <a:r>
              <a:rPr lang="zh-CN" altLang="en-US" sz="2400" b="1">
                <a:solidFill>
                  <a:srgbClr val="002060"/>
                </a:solidFill>
                <a:latin typeface="微软雅黑" panose="020B0503020204020204" charset="-122"/>
                <a:sym typeface="+mn-ea"/>
              </a:rPr>
              <a:t>求解自由组合定律计算问题</a:t>
            </a:r>
            <a:endParaRPr lang="zh-CN" altLang="en-US" sz="2400" b="1">
              <a:solidFill>
                <a:srgbClr val="002060"/>
              </a:solidFill>
              <a:latin typeface="微软雅黑" panose="020B0503020204020204" charset="-122"/>
              <a:sym typeface="+mn-ea"/>
            </a:endParaRPr>
          </a:p>
        </p:txBody>
      </p:sp>
      <p:sp>
        <p:nvSpPr>
          <p:cNvPr id="10" name="文本框 9"/>
          <p:cNvSpPr txBox="1"/>
          <p:nvPr>
            <p:custDataLst>
              <p:tags r:id="rId6"/>
            </p:custDataLst>
          </p:nvPr>
        </p:nvSpPr>
        <p:spPr>
          <a:xfrm>
            <a:off x="882960" y="2480635"/>
            <a:ext cx="3994032" cy="3046095"/>
          </a:xfrm>
          <a:prstGeom prst="rect">
            <a:avLst/>
          </a:prstGeom>
          <a:solidFill>
            <a:schemeClr val="bg1">
              <a:lumMod val="95000"/>
            </a:schemeClr>
          </a:solidFill>
        </p:spPr>
        <p:txBody>
          <a:bodyPr wrap="square">
            <a:spAutoFit/>
          </a:bodyPr>
          <a:lstStyle/>
          <a:p>
            <a:r>
              <a:rPr lang="zh-CN" altLang="en-US" sz="2400" b="1" kern="100" smtClean="0">
                <a:solidFill>
                  <a:srgbClr val="C00000"/>
                </a:solidFill>
                <a:latin typeface="微软雅黑" panose="020B0503020204020204" charset="-122"/>
                <a:ea typeface="微软雅黑" panose="020B0503020204020204" charset="-122"/>
                <a:cs typeface="Times New Roman" panose="02020603050405020304" pitchFamily="18" charset="0"/>
              </a:rPr>
              <a:t>方法：</a:t>
            </a:r>
            <a:endParaRPr lang="en-US" altLang="zh-CN" sz="2400" b="1" kern="100" smtClean="0">
              <a:solidFill>
                <a:srgbClr val="C00000"/>
              </a:solidFill>
              <a:latin typeface="微软雅黑" panose="020B0503020204020204" charset="-122"/>
              <a:ea typeface="微软雅黑" panose="020B0503020204020204" charset="-122"/>
              <a:cs typeface="Times New Roman" panose="02020603050405020304" pitchFamily="18" charset="0"/>
            </a:endParaRPr>
          </a:p>
          <a:p>
            <a:endParaRPr lang="en-US" altLang="zh-CN" sz="2400" b="1" kern="100" smtClean="0">
              <a:solidFill>
                <a:srgbClr val="C00000"/>
              </a:solidFill>
              <a:latin typeface="微软雅黑" panose="020B0503020204020204" charset="-122"/>
              <a:ea typeface="微软雅黑" panose="020B0503020204020204" charset="-122"/>
              <a:cs typeface="Times New Roman" panose="02020603050405020304" pitchFamily="18" charset="0"/>
            </a:endParaRPr>
          </a:p>
          <a:p>
            <a:r>
              <a:rPr lang="en-US" altLang="zh-CN"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1</a:t>
            </a:r>
            <a:r>
              <a:rPr lang="zh-CN" altLang="en-US"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、先将自由组合定律问题拆分成若干个分离定律问题。</a:t>
            </a:r>
            <a:endParaRPr lang="en-US" altLang="zh-CN"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endParaRPr>
          </a:p>
          <a:p>
            <a:endParaRPr lang="en-US" altLang="zh-CN"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endParaRPr>
          </a:p>
          <a:p>
            <a:r>
              <a:rPr lang="en-US" altLang="zh-CN"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2</a:t>
            </a:r>
            <a:r>
              <a:rPr lang="zh-CN" altLang="en-US"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、再利用“乘法原理</a:t>
            </a:r>
            <a:r>
              <a:rPr lang="zh-CN" altLang="en-US" sz="2400" b="1" kern="10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a:t>
            </a:r>
            <a:r>
              <a:rPr lang="zh-CN" altLang="en-US" sz="2400" b="1" kern="100" smtClean="0">
                <a:solidFill>
                  <a:schemeClr val="accent6">
                    <a:lumMod val="50000"/>
                  </a:schemeClr>
                </a:solidFill>
                <a:latin typeface="Times New Roman" panose="02020603050405020304" pitchFamily="18" charset="0"/>
                <a:ea typeface="楷体" panose="02010609060101010101" pitchFamily="49" charset="-122"/>
                <a:cs typeface="Times New Roman" panose="02020603050405020304" pitchFamily="18" charset="0"/>
              </a:rPr>
              <a:t>和“加法原理”，按题中要求进行组合。</a:t>
            </a:r>
            <a:endParaRPr lang="zh-CN" altLang="en-US" sz="2400" b="1">
              <a:solidFill>
                <a:schemeClr val="accent6">
                  <a:lumMod val="50000"/>
                </a:schemeClr>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up)">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10">
                                            <p:txEl>
                                              <p:pRg st="2" end="2"/>
                                            </p:txEl>
                                          </p:spTgt>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0">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custDataLst>
              <p:tags r:id="rId1"/>
            </p:custDataLst>
          </p:nvPr>
        </p:nvSpPr>
        <p:spPr/>
        <p:txBody>
          <a:bodyPr/>
          <a:lstStyle/>
          <a:p>
            <a:endParaRPr lang="zh-CN" altLang="en-US"/>
          </a:p>
        </p:txBody>
      </p:sp>
      <p:pic>
        <p:nvPicPr>
          <p:cNvPr id="28" name="图片 27"/>
          <p:cNvPicPr/>
          <p:nvPr>
            <p:custDataLst>
              <p:tags r:id="rId2"/>
            </p:custDataLst>
          </p:nvPr>
        </p:nvPicPr>
        <p:blipFill>
          <a:blip r:embed="rId3"/>
          <a:stretch>
            <a:fillRect/>
          </a:stretch>
        </p:blipFill>
        <p:spPr>
          <a:xfrm>
            <a:off x="-102870" y="-90170"/>
            <a:ext cx="12397105" cy="7038340"/>
          </a:xfrm>
          <a:prstGeom prst="rect">
            <a:avLst/>
          </a:prstGeom>
          <a:noFill/>
          <a:ln w="9525">
            <a:noFill/>
          </a:ln>
        </p:spPr>
      </p:pic>
      <p:pic>
        <p:nvPicPr>
          <p:cNvPr id="5121" name="Picture 2"/>
          <p:cNvPicPr>
            <a:picLocks noChangeAspect="1"/>
          </p:cNvPicPr>
          <p:nvPr>
            <p:custDataLst>
              <p:tags r:id="rId4"/>
            </p:custDataLst>
          </p:nvPr>
        </p:nvPicPr>
        <p:blipFill>
          <a:blip r:embed="rId5"/>
          <a:stretch>
            <a:fillRect/>
          </a:stretch>
        </p:blipFill>
        <p:spPr>
          <a:xfrm>
            <a:off x="147320" y="201295"/>
            <a:ext cx="11897995" cy="6455410"/>
          </a:xfrm>
          <a:prstGeom prst="rect">
            <a:avLst/>
          </a:prstGeom>
          <a:noFill/>
          <a:ln w="9525">
            <a:noFill/>
          </a:ln>
        </p:spPr>
      </p:pic>
      <p:pic>
        <p:nvPicPr>
          <p:cNvPr id="5122" name="Picture 4"/>
          <p:cNvPicPr>
            <a:picLocks noChangeAspect="1"/>
          </p:cNvPicPr>
          <p:nvPr>
            <p:custDataLst>
              <p:tags r:id="rId6"/>
            </p:custDataLst>
          </p:nvPr>
        </p:nvPicPr>
        <p:blipFill>
          <a:blip r:embed="rId7"/>
          <a:stretch>
            <a:fillRect/>
          </a:stretch>
        </p:blipFill>
        <p:spPr>
          <a:xfrm>
            <a:off x="357188" y="633413"/>
            <a:ext cx="4227512" cy="538162"/>
          </a:xfrm>
          <a:prstGeom prst="rect">
            <a:avLst/>
          </a:prstGeom>
          <a:noFill/>
          <a:ln w="9525">
            <a:noFill/>
          </a:ln>
        </p:spPr>
      </p:pic>
      <p:graphicFrame>
        <p:nvGraphicFramePr>
          <p:cNvPr id="2" name="表格 1"/>
          <p:cNvGraphicFramePr>
            <a:graphicFrameLocks noGrp="1"/>
          </p:cNvGraphicFramePr>
          <p:nvPr>
            <p:custDataLst>
              <p:tags r:id="rId8"/>
            </p:custDataLst>
          </p:nvPr>
        </p:nvGraphicFramePr>
        <p:xfrm>
          <a:off x="609600" y="1412875"/>
          <a:ext cx="10972800" cy="3754120"/>
        </p:xfrm>
        <a:graphic>
          <a:graphicData uri="http://schemas.openxmlformats.org/drawingml/2006/table">
            <a:tbl>
              <a:tblPr/>
              <a:tblGrid>
                <a:gridCol w="1111885"/>
                <a:gridCol w="9860915"/>
              </a:tblGrid>
              <a:tr h="3754120">
                <a:tc>
                  <a:txBody>
                    <a:bodyPr wrap="square"/>
                    <a:lstStyle/>
                    <a:p>
                      <a:pPr algn="ctr">
                        <a:lnSpc>
                          <a:spcPct val="130000"/>
                        </a:lnSpc>
                        <a:spcAft>
                          <a:spcPct val="0"/>
                        </a:spcAft>
                        <a:tabLst>
                          <a:tab pos="4951095" algn="l"/>
                        </a:tabLst>
                      </a:pPr>
                      <a:r>
                        <a:rPr lang="zh-CN" sz="2800" b="1" kern="100">
                          <a:effectLst/>
                          <a:latin typeface="Arial Black" panose="020B0A04020102020204" charset="0"/>
                          <a:ea typeface="微软雅黑" panose="020B0503020204020204" charset="-122"/>
                          <a:cs typeface="Times New Roman" panose="02020603050405020304"/>
                        </a:rPr>
                        <a:t>课标要求</a:t>
                      </a:r>
                      <a:endParaRPr lang="zh-CN" sz="2800" b="1" kern="100">
                        <a:effectLst/>
                        <a:latin typeface="Arial Black" panose="020B0A04020102020204" charset="0"/>
                        <a:ea typeface="微软雅黑" panose="020B0503020204020204" charset="-122"/>
                        <a:cs typeface="Times New Roman" panose="02020603050405020304"/>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l">
                        <a:lnSpc>
                          <a:spcPct val="120000"/>
                        </a:lnSpc>
                        <a:spcAft>
                          <a:spcPct val="0"/>
                        </a:spcAft>
                      </a:pPr>
                      <a:r>
                        <a:rPr lang="zh-CN" sz="2800" b="1" kern="100">
                          <a:effectLst/>
                          <a:latin typeface="Arial Black" panose="020B0A04020102020204" charset="0"/>
                          <a:ea typeface="微软雅黑" panose="020B0503020204020204" charset="-122"/>
                          <a:cs typeface="Times New Roman" panose="02020603050405020304"/>
                          <a:sym typeface="+mn-ea"/>
                        </a:rPr>
                        <a:t>阐明有性生殖中基因的自由组合使得子代的基因型和表型有多种可能</a:t>
                      </a:r>
                      <a:r>
                        <a:rPr lang="zh-CN" sz="2800" b="1" kern="100">
                          <a:effectLst/>
                          <a:latin typeface="Arial Black" panose="020B0A04020102020204" charset="0"/>
                          <a:ea typeface="微软雅黑" panose="020B0503020204020204" charset="-122"/>
                          <a:cs typeface="楷体_GB2312" pitchFamily="49" charset="-122"/>
                          <a:sym typeface="+mn-ea"/>
                        </a:rPr>
                        <a:t>，</a:t>
                      </a:r>
                      <a:r>
                        <a:rPr lang="zh-CN" sz="2800" b="1" kern="100">
                          <a:effectLst/>
                          <a:latin typeface="Arial Black" panose="020B0A04020102020204" charset="0"/>
                          <a:ea typeface="微软雅黑" panose="020B0503020204020204" charset="-122"/>
                          <a:cs typeface="Times New Roman" panose="02020603050405020304"/>
                          <a:sym typeface="+mn-ea"/>
                        </a:rPr>
                        <a:t>并可由此预测子代的遗传性状</a:t>
                      </a: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714950" y="1574560"/>
            <a:ext cx="3723640" cy="460375"/>
          </a:xfrm>
          <a:prstGeom prst="rect">
            <a:avLst/>
          </a:prstGeom>
          <a:noFill/>
        </p:spPr>
        <p:txBody>
          <a:bodyPr wrap="none" rtlCol="0" anchor="t">
            <a:spAutoFit/>
          </a:bodyPr>
          <a:lstStyle/>
          <a:p>
            <a:r>
              <a:rPr lang="en-US" sz="2400" b="1">
                <a:solidFill>
                  <a:srgbClr val="0000FF"/>
                </a:solidFill>
                <a:latin typeface="微软雅黑" panose="020B0503020204020204" charset="-122"/>
                <a:ea typeface="微软雅黑" panose="020B0503020204020204" charset="-122"/>
                <a:sym typeface="+mn-ea"/>
              </a:rPr>
              <a:t>2</a:t>
            </a:r>
            <a:r>
              <a:rPr lang="zh-CN" altLang="en-US" sz="2400" b="1">
                <a:solidFill>
                  <a:srgbClr val="0000FF"/>
                </a:solidFill>
                <a:latin typeface="微软雅黑" panose="020B0503020204020204" charset="-122"/>
                <a:ea typeface="微软雅黑" panose="020B0503020204020204" charset="-122"/>
                <a:sym typeface="+mn-ea"/>
              </a:rPr>
              <a:t>、</a:t>
            </a:r>
            <a:r>
              <a:rPr sz="2400" b="1" err="1">
                <a:solidFill>
                  <a:srgbClr val="0000FF"/>
                </a:solidFill>
                <a:latin typeface="微软雅黑" panose="020B0503020204020204" charset="-122"/>
                <a:ea typeface="微软雅黑" panose="020B0503020204020204" charset="-122"/>
                <a:sym typeface="+mn-ea"/>
              </a:rPr>
              <a:t>配子种类及概率的计算</a:t>
            </a:r>
            <a:endParaRPr sz="2400" b="1">
              <a:solidFill>
                <a:srgbClr val="0000FF"/>
              </a:solidFill>
              <a:latin typeface="微软雅黑" panose="020B0503020204020204" charset="-122"/>
              <a:ea typeface="微软雅黑" panose="020B0503020204020204" charset="-122"/>
              <a:sym typeface="+mn-ea"/>
            </a:endParaRPr>
          </a:p>
        </p:txBody>
      </p:sp>
      <p:graphicFrame>
        <p:nvGraphicFramePr>
          <p:cNvPr id="5" name="表格 4"/>
          <p:cNvGraphicFramePr>
            <a:graphicFrameLocks noGrp="1"/>
          </p:cNvGraphicFramePr>
          <p:nvPr>
            <p:custDataLst>
              <p:tags r:id="rId2"/>
            </p:custDataLst>
          </p:nvPr>
        </p:nvGraphicFramePr>
        <p:xfrm>
          <a:off x="1416050" y="2202180"/>
          <a:ext cx="9230995" cy="3897630"/>
        </p:xfrm>
        <a:graphic>
          <a:graphicData uri="http://schemas.openxmlformats.org/drawingml/2006/table">
            <a:tbl>
              <a:tblPr firstRow="1" bandRow="1">
                <a:tableStyleId>{2FD5B716-D58F-46A7-9014-7E03FAE1F7B7}</a:tableStyleId>
              </a:tblPr>
              <a:tblGrid>
                <a:gridCol w="3249295"/>
                <a:gridCol w="5981700"/>
              </a:tblGrid>
              <a:tr h="1048385">
                <a:tc>
                  <a:txBody>
                    <a:bodyPr wrap="square"/>
                    <a:lstStyle/>
                    <a:p>
                      <a:pPr algn="ctr">
                        <a:buNone/>
                      </a:pPr>
                      <a:r>
                        <a:rPr lang="en-US" sz="2400"/>
                        <a:t>有多对等位基因的个体</a:t>
                      </a:r>
                      <a:endParaRPr lang="en-US" altLang="en-US" sz="2400"/>
                    </a:p>
                  </a:txBody>
                  <a:tcPr marL="68580" marR="68580" marT="0" marB="0" vert="horz" anchor="ctr"/>
                </a:tc>
                <a:tc>
                  <a:txBody>
                    <a:bodyPr wrap="square"/>
                    <a:lstStyle/>
                    <a:p>
                      <a:pPr algn="ctr">
                        <a:buNone/>
                      </a:pPr>
                      <a:r>
                        <a:rPr lang="en-US" sz="2400" err="1"/>
                        <a:t>举例：基因型为</a:t>
                      </a:r>
                      <a:r>
                        <a:rPr lang="en-US" sz="2800" err="1">
                          <a:solidFill>
                            <a:srgbClr val="FFC000"/>
                          </a:solidFill>
                        </a:rPr>
                        <a:t>AaBbCc</a:t>
                      </a:r>
                      <a:r>
                        <a:rPr lang="en-US" sz="2400" err="1"/>
                        <a:t>的个体</a:t>
                      </a:r>
                      <a:endParaRPr lang="en-US" altLang="en-US" sz="2400" err="1"/>
                    </a:p>
                  </a:txBody>
                  <a:tcPr marL="68580" marR="68580" marT="0" marB="0" vert="horz" anchor="ctr"/>
                </a:tc>
              </a:tr>
              <a:tr h="1800860">
                <a:tc>
                  <a:txBody>
                    <a:bodyPr wrap="square"/>
                    <a:lstStyle/>
                    <a:p>
                      <a:pPr algn="ctr">
                        <a:buNone/>
                      </a:pPr>
                      <a:r>
                        <a:rPr lang="en-US" sz="2400"/>
                        <a:t>产生配子的种类数</a:t>
                      </a:r>
                      <a:endParaRPr lang="en-US" altLang="en-US" sz="2400"/>
                    </a:p>
                  </a:txBody>
                  <a:tcPr marL="68580" marR="68580" marT="0" marB="0" vert="horz" anchor="ctr"/>
                </a:tc>
                <a:tc>
                  <a:txBody>
                    <a:bodyPr wrap="square"/>
                    <a:lstStyle/>
                    <a:p>
                      <a:pPr algn="ctr">
                        <a:buNone/>
                      </a:pPr>
                      <a:r>
                        <a:rPr lang="en-US" sz="2400"/>
                        <a:t>Aa　　　Bb　　　Cc　</a:t>
                      </a:r>
                      <a:endParaRPr lang="en-US" sz="2400"/>
                    </a:p>
                    <a:p>
                      <a:pPr algn="ctr">
                        <a:buNone/>
                      </a:pPr>
                      <a:r>
                        <a:rPr lang="en-US" sz="2400"/>
                        <a:t>↓　　　　 ↓　　　　↓　</a:t>
                      </a:r>
                      <a:endParaRPr lang="en-US" sz="2400"/>
                    </a:p>
                    <a:p>
                      <a:pPr algn="ctr">
                        <a:buNone/>
                      </a:pPr>
                      <a:r>
                        <a:rPr lang="en-US" sz="2400"/>
                        <a:t>          2　  ×　   2　　×　 2＝8(种)</a:t>
                      </a:r>
                      <a:endParaRPr lang="en-US" altLang="en-US" sz="2400"/>
                    </a:p>
                  </a:txBody>
                  <a:tcPr marL="68580" marR="68580" marT="0" marB="0" vert="horz" anchor="ctr"/>
                </a:tc>
              </a:tr>
              <a:tr h="1048385">
                <a:tc>
                  <a:txBody>
                    <a:bodyPr wrap="square"/>
                    <a:lstStyle/>
                    <a:p>
                      <a:pPr algn="ctr">
                        <a:buNone/>
                      </a:pPr>
                      <a:r>
                        <a:rPr lang="en-US" sz="2400"/>
                        <a:t>产生某种配子的概率</a:t>
                      </a:r>
                      <a:endParaRPr lang="en-US" altLang="en-US" sz="2400"/>
                    </a:p>
                  </a:txBody>
                  <a:tcPr marL="68580" marR="68580" marT="0" marB="0" vert="horz" anchor="ctr"/>
                </a:tc>
                <a:tc>
                  <a:txBody>
                    <a:bodyPr wrap="square"/>
                    <a:lstStyle/>
                    <a:p>
                      <a:pPr algn="ctr">
                        <a:buNone/>
                      </a:pPr>
                      <a:r>
                        <a:rPr lang="en-US" sz="2400"/>
                        <a:t>产生</a:t>
                      </a:r>
                      <a:r>
                        <a:rPr lang="en-US" sz="2400" b="1">
                          <a:solidFill>
                            <a:srgbClr val="C00000"/>
                          </a:solidFill>
                        </a:rPr>
                        <a:t>ABC</a:t>
                      </a:r>
                      <a:r>
                        <a:rPr lang="en-US" sz="2400"/>
                        <a:t>配子的概率为1/2(A)×1/2(B)×1/2(C)＝1/8</a:t>
                      </a:r>
                      <a:endParaRPr lang="en-US" altLang="en-US" sz="2400"/>
                    </a:p>
                  </a:txBody>
                  <a:tcPr marL="68580" marR="68580" marT="0" marB="0" vert="horz" anchor="ctr"/>
                </a:tc>
              </a:tr>
            </a:tbl>
          </a:graphicData>
        </a:graphic>
      </p:graphicFrame>
      <p:sp>
        <p:nvSpPr>
          <p:cNvPr id="19" name="文本框 23"/>
          <p:cNvSpPr txBox="1">
            <a:spLocks noChangeArrowheads="1"/>
          </p:cNvSpPr>
          <p:nvPr>
            <p:custDataLst>
              <p:tags r:id="rId3"/>
            </p:custDataLst>
          </p:nvPr>
        </p:nvSpPr>
        <p:spPr bwMode="auto">
          <a:xfrm>
            <a:off x="480145" y="947291"/>
            <a:ext cx="7704000" cy="460375"/>
          </a:xfrm>
          <a:custGeom>
            <a:avLst/>
            <a:gdLst>
              <a:gd name="connsiteX0" fmla="*/ 0 w 9960429"/>
              <a:gd name="connsiteY0" fmla="*/ 0 h 584775"/>
              <a:gd name="connsiteX1" fmla="*/ 486303 w 9960429"/>
              <a:gd name="connsiteY1" fmla="*/ 0 h 584775"/>
              <a:gd name="connsiteX2" fmla="*/ 1171815 w 9960429"/>
              <a:gd name="connsiteY2" fmla="*/ 0 h 584775"/>
              <a:gd name="connsiteX3" fmla="*/ 1956931 w 9960429"/>
              <a:gd name="connsiteY3" fmla="*/ 0 h 584775"/>
              <a:gd name="connsiteX4" fmla="*/ 2443235 w 9960429"/>
              <a:gd name="connsiteY4" fmla="*/ 0 h 584775"/>
              <a:gd name="connsiteX5" fmla="*/ 2730329 w 9960429"/>
              <a:gd name="connsiteY5" fmla="*/ 0 h 584775"/>
              <a:gd name="connsiteX6" fmla="*/ 3017424 w 9960429"/>
              <a:gd name="connsiteY6" fmla="*/ 0 h 584775"/>
              <a:gd name="connsiteX7" fmla="*/ 3802540 w 9960429"/>
              <a:gd name="connsiteY7" fmla="*/ 0 h 584775"/>
              <a:gd name="connsiteX8" fmla="*/ 4189239 w 9960429"/>
              <a:gd name="connsiteY8" fmla="*/ 0 h 584775"/>
              <a:gd name="connsiteX9" fmla="*/ 4775147 w 9960429"/>
              <a:gd name="connsiteY9" fmla="*/ 0 h 584775"/>
              <a:gd name="connsiteX10" fmla="*/ 5560263 w 9960429"/>
              <a:gd name="connsiteY10" fmla="*/ 0 h 584775"/>
              <a:gd name="connsiteX11" fmla="*/ 5847358 w 9960429"/>
              <a:gd name="connsiteY11" fmla="*/ 0 h 584775"/>
              <a:gd name="connsiteX12" fmla="*/ 6532870 w 9960429"/>
              <a:gd name="connsiteY12" fmla="*/ 0 h 584775"/>
              <a:gd name="connsiteX13" fmla="*/ 7118777 w 9960429"/>
              <a:gd name="connsiteY13" fmla="*/ 0 h 584775"/>
              <a:gd name="connsiteX14" fmla="*/ 7903893 w 9960429"/>
              <a:gd name="connsiteY14" fmla="*/ 0 h 584775"/>
              <a:gd name="connsiteX15" fmla="*/ 8489801 w 9960429"/>
              <a:gd name="connsiteY15" fmla="*/ 0 h 584775"/>
              <a:gd name="connsiteX16" fmla="*/ 8976104 w 9960429"/>
              <a:gd name="connsiteY16" fmla="*/ 0 h 584775"/>
              <a:gd name="connsiteX17" fmla="*/ 9960429 w 9960429"/>
              <a:gd name="connsiteY17" fmla="*/ 0 h 584775"/>
              <a:gd name="connsiteX18" fmla="*/ 9960429 w 9960429"/>
              <a:gd name="connsiteY18" fmla="*/ 584775 h 584775"/>
              <a:gd name="connsiteX19" fmla="*/ 9673334 w 9960429"/>
              <a:gd name="connsiteY19" fmla="*/ 584775 h 584775"/>
              <a:gd name="connsiteX20" fmla="*/ 8888218 w 9960429"/>
              <a:gd name="connsiteY20" fmla="*/ 584775 h 584775"/>
              <a:gd name="connsiteX21" fmla="*/ 8302311 w 9960429"/>
              <a:gd name="connsiteY21" fmla="*/ 584775 h 584775"/>
              <a:gd name="connsiteX22" fmla="*/ 7616799 w 9960429"/>
              <a:gd name="connsiteY22" fmla="*/ 584775 h 584775"/>
              <a:gd name="connsiteX23" fmla="*/ 6831682 w 9960429"/>
              <a:gd name="connsiteY23" fmla="*/ 584775 h 584775"/>
              <a:gd name="connsiteX24" fmla="*/ 6146171 w 9960429"/>
              <a:gd name="connsiteY24" fmla="*/ 584775 h 584775"/>
              <a:gd name="connsiteX25" fmla="*/ 5361054 w 9960429"/>
              <a:gd name="connsiteY25" fmla="*/ 584775 h 584775"/>
              <a:gd name="connsiteX26" fmla="*/ 4874751 w 9960429"/>
              <a:gd name="connsiteY26" fmla="*/ 584775 h 584775"/>
              <a:gd name="connsiteX27" fmla="*/ 4089635 w 9960429"/>
              <a:gd name="connsiteY27" fmla="*/ 584775 h 584775"/>
              <a:gd name="connsiteX28" fmla="*/ 3603332 w 9960429"/>
              <a:gd name="connsiteY28" fmla="*/ 584775 h 584775"/>
              <a:gd name="connsiteX29" fmla="*/ 3017424 w 9960429"/>
              <a:gd name="connsiteY29" fmla="*/ 584775 h 584775"/>
              <a:gd name="connsiteX30" fmla="*/ 2730329 w 9960429"/>
              <a:gd name="connsiteY30" fmla="*/ 584775 h 584775"/>
              <a:gd name="connsiteX31" fmla="*/ 2144422 w 9960429"/>
              <a:gd name="connsiteY31" fmla="*/ 584775 h 584775"/>
              <a:gd name="connsiteX32" fmla="*/ 1359306 w 9960429"/>
              <a:gd name="connsiteY32" fmla="*/ 584775 h 584775"/>
              <a:gd name="connsiteX33" fmla="*/ 773398 w 9960429"/>
              <a:gd name="connsiteY33" fmla="*/ 584775 h 584775"/>
              <a:gd name="connsiteX34" fmla="*/ 0 w 9960429"/>
              <a:gd name="connsiteY34" fmla="*/ 584775 h 584775"/>
              <a:gd name="connsiteX35" fmla="*/ 0 w 9960429"/>
              <a:gd name="connsiteY35"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960429" h="584775" extrusionOk="0">
                <a:moveTo>
                  <a:pt x="0" y="0"/>
                </a:moveTo>
                <a:cubicBezTo>
                  <a:pt x="158635" y="-34325"/>
                  <a:pt x="268735" y="19689"/>
                  <a:pt x="486303" y="0"/>
                </a:cubicBezTo>
                <a:cubicBezTo>
                  <a:pt x="703871" y="-19689"/>
                  <a:pt x="906638" y="39508"/>
                  <a:pt x="1171815" y="0"/>
                </a:cubicBezTo>
                <a:cubicBezTo>
                  <a:pt x="1436992" y="-39508"/>
                  <a:pt x="1674425" y="55791"/>
                  <a:pt x="1956931" y="0"/>
                </a:cubicBezTo>
                <a:cubicBezTo>
                  <a:pt x="2239437" y="-55791"/>
                  <a:pt x="2223771" y="49973"/>
                  <a:pt x="2443235" y="0"/>
                </a:cubicBezTo>
                <a:cubicBezTo>
                  <a:pt x="2662699" y="-49973"/>
                  <a:pt x="2626865" y="10525"/>
                  <a:pt x="2730329" y="0"/>
                </a:cubicBezTo>
                <a:cubicBezTo>
                  <a:pt x="2833793" y="-10525"/>
                  <a:pt x="2903930" y="5061"/>
                  <a:pt x="3017424" y="0"/>
                </a:cubicBezTo>
                <a:cubicBezTo>
                  <a:pt x="3130919" y="-5061"/>
                  <a:pt x="3587091" y="67462"/>
                  <a:pt x="3802540" y="0"/>
                </a:cubicBezTo>
                <a:cubicBezTo>
                  <a:pt x="4017989" y="-67462"/>
                  <a:pt x="4095980" y="111"/>
                  <a:pt x="4189239" y="0"/>
                </a:cubicBezTo>
                <a:cubicBezTo>
                  <a:pt x="4282498" y="-111"/>
                  <a:pt x="4546724" y="42926"/>
                  <a:pt x="4775147" y="0"/>
                </a:cubicBezTo>
                <a:cubicBezTo>
                  <a:pt x="5003570" y="-42926"/>
                  <a:pt x="5360182" y="28276"/>
                  <a:pt x="5560263" y="0"/>
                </a:cubicBezTo>
                <a:cubicBezTo>
                  <a:pt x="5760344" y="-28276"/>
                  <a:pt x="5756470" y="24225"/>
                  <a:pt x="5847358" y="0"/>
                </a:cubicBezTo>
                <a:cubicBezTo>
                  <a:pt x="5938246" y="-24225"/>
                  <a:pt x="6196216" y="43275"/>
                  <a:pt x="6532870" y="0"/>
                </a:cubicBezTo>
                <a:cubicBezTo>
                  <a:pt x="6869524" y="-43275"/>
                  <a:pt x="6881177" y="54645"/>
                  <a:pt x="7118777" y="0"/>
                </a:cubicBezTo>
                <a:cubicBezTo>
                  <a:pt x="7356377" y="-54645"/>
                  <a:pt x="7537631" y="75345"/>
                  <a:pt x="7903893" y="0"/>
                </a:cubicBezTo>
                <a:cubicBezTo>
                  <a:pt x="8270155" y="-75345"/>
                  <a:pt x="8330869" y="66949"/>
                  <a:pt x="8489801" y="0"/>
                </a:cubicBezTo>
                <a:cubicBezTo>
                  <a:pt x="8648733" y="-66949"/>
                  <a:pt x="8814915" y="912"/>
                  <a:pt x="8976104" y="0"/>
                </a:cubicBezTo>
                <a:cubicBezTo>
                  <a:pt x="9137293" y="-912"/>
                  <a:pt x="9719375" y="64193"/>
                  <a:pt x="9960429" y="0"/>
                </a:cubicBezTo>
                <a:cubicBezTo>
                  <a:pt x="9976442" y="132505"/>
                  <a:pt x="9907810" y="322705"/>
                  <a:pt x="9960429" y="584775"/>
                </a:cubicBezTo>
                <a:cubicBezTo>
                  <a:pt x="9842788" y="615158"/>
                  <a:pt x="9761656" y="558569"/>
                  <a:pt x="9673334" y="584775"/>
                </a:cubicBezTo>
                <a:cubicBezTo>
                  <a:pt x="9585013" y="610981"/>
                  <a:pt x="9101260" y="493235"/>
                  <a:pt x="8888218" y="584775"/>
                </a:cubicBezTo>
                <a:cubicBezTo>
                  <a:pt x="8675176" y="676315"/>
                  <a:pt x="8566939" y="562020"/>
                  <a:pt x="8302311" y="584775"/>
                </a:cubicBezTo>
                <a:cubicBezTo>
                  <a:pt x="8037683" y="607530"/>
                  <a:pt x="7958988" y="543776"/>
                  <a:pt x="7616799" y="584775"/>
                </a:cubicBezTo>
                <a:cubicBezTo>
                  <a:pt x="7274610" y="625774"/>
                  <a:pt x="7200222" y="550768"/>
                  <a:pt x="6831682" y="584775"/>
                </a:cubicBezTo>
                <a:cubicBezTo>
                  <a:pt x="6463142" y="618782"/>
                  <a:pt x="6463463" y="556192"/>
                  <a:pt x="6146171" y="584775"/>
                </a:cubicBezTo>
                <a:cubicBezTo>
                  <a:pt x="5828879" y="613358"/>
                  <a:pt x="5567788" y="578220"/>
                  <a:pt x="5361054" y="584775"/>
                </a:cubicBezTo>
                <a:cubicBezTo>
                  <a:pt x="5154320" y="591330"/>
                  <a:pt x="5028219" y="581034"/>
                  <a:pt x="4874751" y="584775"/>
                </a:cubicBezTo>
                <a:cubicBezTo>
                  <a:pt x="4721283" y="588516"/>
                  <a:pt x="4437980" y="531981"/>
                  <a:pt x="4089635" y="584775"/>
                </a:cubicBezTo>
                <a:cubicBezTo>
                  <a:pt x="3741290" y="637569"/>
                  <a:pt x="3808461" y="579019"/>
                  <a:pt x="3603332" y="584775"/>
                </a:cubicBezTo>
                <a:cubicBezTo>
                  <a:pt x="3398203" y="590531"/>
                  <a:pt x="3217407" y="553466"/>
                  <a:pt x="3017424" y="584775"/>
                </a:cubicBezTo>
                <a:cubicBezTo>
                  <a:pt x="2817441" y="616084"/>
                  <a:pt x="2862608" y="550780"/>
                  <a:pt x="2730329" y="584775"/>
                </a:cubicBezTo>
                <a:cubicBezTo>
                  <a:pt x="2598051" y="618770"/>
                  <a:pt x="2272246" y="546300"/>
                  <a:pt x="2144422" y="584775"/>
                </a:cubicBezTo>
                <a:cubicBezTo>
                  <a:pt x="2016598" y="623250"/>
                  <a:pt x="1519905" y="571361"/>
                  <a:pt x="1359306" y="584775"/>
                </a:cubicBezTo>
                <a:cubicBezTo>
                  <a:pt x="1198707" y="598189"/>
                  <a:pt x="1003104" y="542607"/>
                  <a:pt x="773398" y="584775"/>
                </a:cubicBezTo>
                <a:cubicBezTo>
                  <a:pt x="543692" y="626943"/>
                  <a:pt x="262729" y="536266"/>
                  <a:pt x="0" y="584775"/>
                </a:cubicBezTo>
                <a:cubicBezTo>
                  <a:pt x="-66477" y="295583"/>
                  <a:pt x="60153" y="249454"/>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一、</a:t>
            </a:r>
            <a:r>
              <a:rPr lang="zh-CN" altLang="en-US" sz="2400" b="1" smtClean="0">
                <a:solidFill>
                  <a:srgbClr val="002060"/>
                </a:solidFill>
                <a:latin typeface="微软雅黑" panose="020B0503020204020204" charset="-122"/>
                <a:sym typeface="+mn-ea"/>
              </a:rPr>
              <a:t>“拆分</a:t>
            </a:r>
            <a:r>
              <a:rPr lang="en-US" altLang="zh-CN" sz="2400" b="1" smtClean="0">
                <a:solidFill>
                  <a:srgbClr val="002060"/>
                </a:solidFill>
                <a:latin typeface="微软雅黑" panose="020B0503020204020204" charset="-122"/>
                <a:sym typeface="+mn-ea"/>
              </a:rPr>
              <a:t>.</a:t>
            </a:r>
            <a:r>
              <a:rPr lang="zh-CN" altLang="en-US" sz="2400" b="1" smtClean="0">
                <a:solidFill>
                  <a:srgbClr val="002060"/>
                </a:solidFill>
                <a:latin typeface="微软雅黑" panose="020B0503020204020204" charset="-122"/>
                <a:sym typeface="+mn-ea"/>
              </a:rPr>
              <a:t>组合”</a:t>
            </a:r>
            <a:r>
              <a:rPr lang="zh-CN" altLang="en-US" sz="2400" b="1">
                <a:solidFill>
                  <a:srgbClr val="002060"/>
                </a:solidFill>
                <a:latin typeface="微软雅黑" panose="020B0503020204020204" charset="-122"/>
                <a:sym typeface="+mn-ea"/>
              </a:rPr>
              <a:t>求解自由组合定律计算问题</a:t>
            </a:r>
            <a:endParaRPr lang="zh-CN" altLang="en-US" sz="2400" b="1">
              <a:solidFill>
                <a:srgbClr val="002060"/>
              </a:solidFill>
              <a:latin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502285" y="1633220"/>
            <a:ext cx="11188065" cy="1341755"/>
          </a:xfrm>
          <a:prstGeom prst="rect">
            <a:avLst/>
          </a:prstGeom>
          <a:noFill/>
        </p:spPr>
        <p:txBody>
          <a:bodyPr wrap="square" rtlCol="0" anchor="t">
            <a:noAutofit/>
          </a:bodyPr>
          <a:lstStyle/>
          <a:p>
            <a:pPr algn="l">
              <a:lnSpc>
                <a:spcPct val="150000"/>
              </a:lnSpc>
            </a:pPr>
            <a:r>
              <a:rPr lang="en-US" sz="2400" b="1">
                <a:solidFill>
                  <a:srgbClr val="120DDB"/>
                </a:solidFill>
                <a:latin typeface="微软雅黑" panose="020B0503020204020204" charset="-122"/>
                <a:ea typeface="微软雅黑" panose="020B0503020204020204" charset="-122"/>
                <a:sym typeface="+mn-ea"/>
              </a:rPr>
              <a:t>1</a:t>
            </a:r>
            <a:r>
              <a:rPr lang="zh-CN" altLang="en-US" sz="2400" b="1">
                <a:solidFill>
                  <a:srgbClr val="120DDB"/>
                </a:solidFill>
                <a:latin typeface="微软雅黑" panose="020B0503020204020204" charset="-122"/>
                <a:ea typeface="微软雅黑" panose="020B0503020204020204" charset="-122"/>
                <a:sym typeface="+mn-ea"/>
              </a:rPr>
              <a:t>、</a:t>
            </a:r>
            <a:r>
              <a:rPr sz="2400" b="1" err="1">
                <a:solidFill>
                  <a:srgbClr val="120DDB"/>
                </a:solidFill>
                <a:latin typeface="微软雅黑" panose="020B0503020204020204" charset="-122"/>
                <a:ea typeface="微软雅黑" panose="020B0503020204020204" charset="-122"/>
                <a:sym typeface="+mn-ea"/>
              </a:rPr>
              <a:t>方法：</a:t>
            </a:r>
            <a:r>
              <a:rPr sz="2400" err="1">
                <a:solidFill>
                  <a:srgbClr val="002060"/>
                </a:solidFill>
                <a:latin typeface="微软雅黑" panose="020B0503020204020204" charset="-122"/>
                <a:ea typeface="微软雅黑" panose="020B0503020204020204" charset="-122"/>
                <a:sym typeface="+mn-ea"/>
              </a:rPr>
              <a:t>将自由组合定律的性状分离比拆分成分离定律的分离比分别分析，再运</a:t>
            </a:r>
            <a:r>
              <a:rPr sz="2400" b="1" err="1">
                <a:solidFill>
                  <a:srgbClr val="002060"/>
                </a:solidFill>
                <a:highlight>
                  <a:srgbClr val="00FF00"/>
                </a:highlight>
                <a:latin typeface="微软雅黑" panose="020B0503020204020204" charset="-122"/>
                <a:ea typeface="微软雅黑" panose="020B0503020204020204" charset="-122"/>
                <a:sym typeface="+mn-ea"/>
              </a:rPr>
              <a:t>用乘法原理进行逆向组合</a:t>
            </a:r>
            <a:r>
              <a:rPr sz="2400">
                <a:solidFill>
                  <a:srgbClr val="002060"/>
                </a:solidFill>
                <a:latin typeface="微软雅黑" panose="020B0503020204020204" charset="-122"/>
                <a:ea typeface="微软雅黑" panose="020B0503020204020204" charset="-122"/>
                <a:sym typeface="+mn-ea"/>
              </a:rPr>
              <a:t>。</a:t>
            </a:r>
            <a:endParaRPr sz="2400">
              <a:solidFill>
                <a:srgbClr val="002060"/>
              </a:solidFill>
              <a:latin typeface="微软雅黑" panose="020B0503020204020204" charset="-122"/>
              <a:ea typeface="微软雅黑" panose="020B0503020204020204" charset="-122"/>
              <a:sym typeface="+mn-ea"/>
            </a:endParaRPr>
          </a:p>
          <a:p>
            <a:pPr algn="l">
              <a:lnSpc>
                <a:spcPct val="150000"/>
              </a:lnSpc>
            </a:pPr>
            <a:endParaRPr sz="2400">
              <a:solidFill>
                <a:srgbClr val="002060"/>
              </a:solidFill>
              <a:latin typeface="微软雅黑" panose="020B0503020204020204" charset="-122"/>
              <a:ea typeface="微软雅黑" panose="020B0503020204020204" charset="-122"/>
              <a:sym typeface="+mn-ea"/>
            </a:endParaRPr>
          </a:p>
        </p:txBody>
      </p:sp>
      <p:sp>
        <p:nvSpPr>
          <p:cNvPr id="17" name="文本框 23"/>
          <p:cNvSpPr txBox="1">
            <a:spLocks noChangeArrowheads="1"/>
          </p:cNvSpPr>
          <p:nvPr>
            <p:custDataLst>
              <p:tags r:id="rId2"/>
            </p:custDataLst>
          </p:nvPr>
        </p:nvSpPr>
        <p:spPr bwMode="auto">
          <a:xfrm>
            <a:off x="408000" y="1056716"/>
            <a:ext cx="6984000" cy="460375"/>
          </a:xfrm>
          <a:custGeom>
            <a:avLst/>
            <a:gdLst>
              <a:gd name="connsiteX0" fmla="*/ 0 w 9960429"/>
              <a:gd name="connsiteY0" fmla="*/ 0 h 584775"/>
              <a:gd name="connsiteX1" fmla="*/ 486303 w 9960429"/>
              <a:gd name="connsiteY1" fmla="*/ 0 h 584775"/>
              <a:gd name="connsiteX2" fmla="*/ 1171815 w 9960429"/>
              <a:gd name="connsiteY2" fmla="*/ 0 h 584775"/>
              <a:gd name="connsiteX3" fmla="*/ 1956931 w 9960429"/>
              <a:gd name="connsiteY3" fmla="*/ 0 h 584775"/>
              <a:gd name="connsiteX4" fmla="*/ 2443235 w 9960429"/>
              <a:gd name="connsiteY4" fmla="*/ 0 h 584775"/>
              <a:gd name="connsiteX5" fmla="*/ 2730329 w 9960429"/>
              <a:gd name="connsiteY5" fmla="*/ 0 h 584775"/>
              <a:gd name="connsiteX6" fmla="*/ 3017424 w 9960429"/>
              <a:gd name="connsiteY6" fmla="*/ 0 h 584775"/>
              <a:gd name="connsiteX7" fmla="*/ 3802540 w 9960429"/>
              <a:gd name="connsiteY7" fmla="*/ 0 h 584775"/>
              <a:gd name="connsiteX8" fmla="*/ 4189239 w 9960429"/>
              <a:gd name="connsiteY8" fmla="*/ 0 h 584775"/>
              <a:gd name="connsiteX9" fmla="*/ 4775147 w 9960429"/>
              <a:gd name="connsiteY9" fmla="*/ 0 h 584775"/>
              <a:gd name="connsiteX10" fmla="*/ 5560263 w 9960429"/>
              <a:gd name="connsiteY10" fmla="*/ 0 h 584775"/>
              <a:gd name="connsiteX11" fmla="*/ 5847358 w 9960429"/>
              <a:gd name="connsiteY11" fmla="*/ 0 h 584775"/>
              <a:gd name="connsiteX12" fmla="*/ 6532870 w 9960429"/>
              <a:gd name="connsiteY12" fmla="*/ 0 h 584775"/>
              <a:gd name="connsiteX13" fmla="*/ 7118777 w 9960429"/>
              <a:gd name="connsiteY13" fmla="*/ 0 h 584775"/>
              <a:gd name="connsiteX14" fmla="*/ 7903893 w 9960429"/>
              <a:gd name="connsiteY14" fmla="*/ 0 h 584775"/>
              <a:gd name="connsiteX15" fmla="*/ 8489801 w 9960429"/>
              <a:gd name="connsiteY15" fmla="*/ 0 h 584775"/>
              <a:gd name="connsiteX16" fmla="*/ 8976104 w 9960429"/>
              <a:gd name="connsiteY16" fmla="*/ 0 h 584775"/>
              <a:gd name="connsiteX17" fmla="*/ 9960429 w 9960429"/>
              <a:gd name="connsiteY17" fmla="*/ 0 h 584775"/>
              <a:gd name="connsiteX18" fmla="*/ 9960429 w 9960429"/>
              <a:gd name="connsiteY18" fmla="*/ 584775 h 584775"/>
              <a:gd name="connsiteX19" fmla="*/ 9673334 w 9960429"/>
              <a:gd name="connsiteY19" fmla="*/ 584775 h 584775"/>
              <a:gd name="connsiteX20" fmla="*/ 8888218 w 9960429"/>
              <a:gd name="connsiteY20" fmla="*/ 584775 h 584775"/>
              <a:gd name="connsiteX21" fmla="*/ 8302311 w 9960429"/>
              <a:gd name="connsiteY21" fmla="*/ 584775 h 584775"/>
              <a:gd name="connsiteX22" fmla="*/ 7616799 w 9960429"/>
              <a:gd name="connsiteY22" fmla="*/ 584775 h 584775"/>
              <a:gd name="connsiteX23" fmla="*/ 6831682 w 9960429"/>
              <a:gd name="connsiteY23" fmla="*/ 584775 h 584775"/>
              <a:gd name="connsiteX24" fmla="*/ 6146171 w 9960429"/>
              <a:gd name="connsiteY24" fmla="*/ 584775 h 584775"/>
              <a:gd name="connsiteX25" fmla="*/ 5361054 w 9960429"/>
              <a:gd name="connsiteY25" fmla="*/ 584775 h 584775"/>
              <a:gd name="connsiteX26" fmla="*/ 4874751 w 9960429"/>
              <a:gd name="connsiteY26" fmla="*/ 584775 h 584775"/>
              <a:gd name="connsiteX27" fmla="*/ 4089635 w 9960429"/>
              <a:gd name="connsiteY27" fmla="*/ 584775 h 584775"/>
              <a:gd name="connsiteX28" fmla="*/ 3603332 w 9960429"/>
              <a:gd name="connsiteY28" fmla="*/ 584775 h 584775"/>
              <a:gd name="connsiteX29" fmla="*/ 3017424 w 9960429"/>
              <a:gd name="connsiteY29" fmla="*/ 584775 h 584775"/>
              <a:gd name="connsiteX30" fmla="*/ 2730329 w 9960429"/>
              <a:gd name="connsiteY30" fmla="*/ 584775 h 584775"/>
              <a:gd name="connsiteX31" fmla="*/ 2144422 w 9960429"/>
              <a:gd name="connsiteY31" fmla="*/ 584775 h 584775"/>
              <a:gd name="connsiteX32" fmla="*/ 1359306 w 9960429"/>
              <a:gd name="connsiteY32" fmla="*/ 584775 h 584775"/>
              <a:gd name="connsiteX33" fmla="*/ 773398 w 9960429"/>
              <a:gd name="connsiteY33" fmla="*/ 584775 h 584775"/>
              <a:gd name="connsiteX34" fmla="*/ 0 w 9960429"/>
              <a:gd name="connsiteY34" fmla="*/ 584775 h 584775"/>
              <a:gd name="connsiteX35" fmla="*/ 0 w 9960429"/>
              <a:gd name="connsiteY35"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960429" h="584775" extrusionOk="0">
                <a:moveTo>
                  <a:pt x="0" y="0"/>
                </a:moveTo>
                <a:cubicBezTo>
                  <a:pt x="158635" y="-34325"/>
                  <a:pt x="268735" y="19689"/>
                  <a:pt x="486303" y="0"/>
                </a:cubicBezTo>
                <a:cubicBezTo>
                  <a:pt x="703871" y="-19689"/>
                  <a:pt x="906638" y="39508"/>
                  <a:pt x="1171815" y="0"/>
                </a:cubicBezTo>
                <a:cubicBezTo>
                  <a:pt x="1436992" y="-39508"/>
                  <a:pt x="1674425" y="55791"/>
                  <a:pt x="1956931" y="0"/>
                </a:cubicBezTo>
                <a:cubicBezTo>
                  <a:pt x="2239437" y="-55791"/>
                  <a:pt x="2223771" y="49973"/>
                  <a:pt x="2443235" y="0"/>
                </a:cubicBezTo>
                <a:cubicBezTo>
                  <a:pt x="2662699" y="-49973"/>
                  <a:pt x="2626865" y="10525"/>
                  <a:pt x="2730329" y="0"/>
                </a:cubicBezTo>
                <a:cubicBezTo>
                  <a:pt x="2833793" y="-10525"/>
                  <a:pt x="2903930" y="5061"/>
                  <a:pt x="3017424" y="0"/>
                </a:cubicBezTo>
                <a:cubicBezTo>
                  <a:pt x="3130919" y="-5061"/>
                  <a:pt x="3587091" y="67462"/>
                  <a:pt x="3802540" y="0"/>
                </a:cubicBezTo>
                <a:cubicBezTo>
                  <a:pt x="4017989" y="-67462"/>
                  <a:pt x="4095980" y="111"/>
                  <a:pt x="4189239" y="0"/>
                </a:cubicBezTo>
                <a:cubicBezTo>
                  <a:pt x="4282498" y="-111"/>
                  <a:pt x="4546724" y="42926"/>
                  <a:pt x="4775147" y="0"/>
                </a:cubicBezTo>
                <a:cubicBezTo>
                  <a:pt x="5003570" y="-42926"/>
                  <a:pt x="5360182" y="28276"/>
                  <a:pt x="5560263" y="0"/>
                </a:cubicBezTo>
                <a:cubicBezTo>
                  <a:pt x="5760344" y="-28276"/>
                  <a:pt x="5756470" y="24225"/>
                  <a:pt x="5847358" y="0"/>
                </a:cubicBezTo>
                <a:cubicBezTo>
                  <a:pt x="5938246" y="-24225"/>
                  <a:pt x="6196216" y="43275"/>
                  <a:pt x="6532870" y="0"/>
                </a:cubicBezTo>
                <a:cubicBezTo>
                  <a:pt x="6869524" y="-43275"/>
                  <a:pt x="6881177" y="54645"/>
                  <a:pt x="7118777" y="0"/>
                </a:cubicBezTo>
                <a:cubicBezTo>
                  <a:pt x="7356377" y="-54645"/>
                  <a:pt x="7537631" y="75345"/>
                  <a:pt x="7903893" y="0"/>
                </a:cubicBezTo>
                <a:cubicBezTo>
                  <a:pt x="8270155" y="-75345"/>
                  <a:pt x="8330869" y="66949"/>
                  <a:pt x="8489801" y="0"/>
                </a:cubicBezTo>
                <a:cubicBezTo>
                  <a:pt x="8648733" y="-66949"/>
                  <a:pt x="8814915" y="912"/>
                  <a:pt x="8976104" y="0"/>
                </a:cubicBezTo>
                <a:cubicBezTo>
                  <a:pt x="9137293" y="-912"/>
                  <a:pt x="9719375" y="64193"/>
                  <a:pt x="9960429" y="0"/>
                </a:cubicBezTo>
                <a:cubicBezTo>
                  <a:pt x="9976442" y="132505"/>
                  <a:pt x="9907810" y="322705"/>
                  <a:pt x="9960429" y="584775"/>
                </a:cubicBezTo>
                <a:cubicBezTo>
                  <a:pt x="9842788" y="615158"/>
                  <a:pt x="9761656" y="558569"/>
                  <a:pt x="9673334" y="584775"/>
                </a:cubicBezTo>
                <a:cubicBezTo>
                  <a:pt x="9585013" y="610981"/>
                  <a:pt x="9101260" y="493235"/>
                  <a:pt x="8888218" y="584775"/>
                </a:cubicBezTo>
                <a:cubicBezTo>
                  <a:pt x="8675176" y="676315"/>
                  <a:pt x="8566939" y="562020"/>
                  <a:pt x="8302311" y="584775"/>
                </a:cubicBezTo>
                <a:cubicBezTo>
                  <a:pt x="8037683" y="607530"/>
                  <a:pt x="7958988" y="543776"/>
                  <a:pt x="7616799" y="584775"/>
                </a:cubicBezTo>
                <a:cubicBezTo>
                  <a:pt x="7274610" y="625774"/>
                  <a:pt x="7200222" y="550768"/>
                  <a:pt x="6831682" y="584775"/>
                </a:cubicBezTo>
                <a:cubicBezTo>
                  <a:pt x="6463142" y="618782"/>
                  <a:pt x="6463463" y="556192"/>
                  <a:pt x="6146171" y="584775"/>
                </a:cubicBezTo>
                <a:cubicBezTo>
                  <a:pt x="5828879" y="613358"/>
                  <a:pt x="5567788" y="578220"/>
                  <a:pt x="5361054" y="584775"/>
                </a:cubicBezTo>
                <a:cubicBezTo>
                  <a:pt x="5154320" y="591330"/>
                  <a:pt x="5028219" y="581034"/>
                  <a:pt x="4874751" y="584775"/>
                </a:cubicBezTo>
                <a:cubicBezTo>
                  <a:pt x="4721283" y="588516"/>
                  <a:pt x="4437980" y="531981"/>
                  <a:pt x="4089635" y="584775"/>
                </a:cubicBezTo>
                <a:cubicBezTo>
                  <a:pt x="3741290" y="637569"/>
                  <a:pt x="3808461" y="579019"/>
                  <a:pt x="3603332" y="584775"/>
                </a:cubicBezTo>
                <a:cubicBezTo>
                  <a:pt x="3398203" y="590531"/>
                  <a:pt x="3217407" y="553466"/>
                  <a:pt x="3017424" y="584775"/>
                </a:cubicBezTo>
                <a:cubicBezTo>
                  <a:pt x="2817441" y="616084"/>
                  <a:pt x="2862608" y="550780"/>
                  <a:pt x="2730329" y="584775"/>
                </a:cubicBezTo>
                <a:cubicBezTo>
                  <a:pt x="2598051" y="618770"/>
                  <a:pt x="2272246" y="546300"/>
                  <a:pt x="2144422" y="584775"/>
                </a:cubicBezTo>
                <a:cubicBezTo>
                  <a:pt x="2016598" y="623250"/>
                  <a:pt x="1519905" y="571361"/>
                  <a:pt x="1359306" y="584775"/>
                </a:cubicBezTo>
                <a:cubicBezTo>
                  <a:pt x="1198707" y="598189"/>
                  <a:pt x="1003104" y="542607"/>
                  <a:pt x="773398" y="584775"/>
                </a:cubicBezTo>
                <a:cubicBezTo>
                  <a:pt x="543692" y="626943"/>
                  <a:pt x="262729" y="536266"/>
                  <a:pt x="0" y="584775"/>
                </a:cubicBezTo>
                <a:cubicBezTo>
                  <a:pt x="-66477" y="295583"/>
                  <a:pt x="60153" y="249454"/>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sym typeface="+mn-ea"/>
              </a:rPr>
              <a:t>二、</a:t>
            </a:r>
            <a:r>
              <a:rPr lang="zh-CN" altLang="en-US" sz="2400" b="1" smtClean="0">
                <a:solidFill>
                  <a:srgbClr val="002060"/>
                </a:solidFill>
                <a:latin typeface="微软雅黑" panose="020B0503020204020204" charset="-122"/>
                <a:sym typeface="+mn-ea"/>
              </a:rPr>
              <a:t>“逆向</a:t>
            </a:r>
            <a:r>
              <a:rPr lang="en-US" altLang="zh-CN" sz="2400" b="1" smtClean="0">
                <a:solidFill>
                  <a:srgbClr val="002060"/>
                </a:solidFill>
                <a:latin typeface="微软雅黑" panose="020B0503020204020204" charset="-122"/>
                <a:sym typeface="+mn-ea"/>
              </a:rPr>
              <a:t>.</a:t>
            </a:r>
            <a:r>
              <a:rPr lang="zh-CN" altLang="en-US" sz="2400" b="1" smtClean="0">
                <a:solidFill>
                  <a:srgbClr val="002060"/>
                </a:solidFill>
                <a:latin typeface="微软雅黑" panose="020B0503020204020204" charset="-122"/>
                <a:sym typeface="+mn-ea"/>
              </a:rPr>
              <a:t>组合法”</a:t>
            </a:r>
            <a:r>
              <a:rPr lang="zh-CN" altLang="en-US" sz="2400" b="1">
                <a:solidFill>
                  <a:srgbClr val="002060"/>
                </a:solidFill>
                <a:latin typeface="微软雅黑" panose="020B0503020204020204" charset="-122"/>
                <a:sym typeface="+mn-ea"/>
              </a:rPr>
              <a:t>推断亲本基因型问题</a:t>
            </a:r>
            <a:endParaRPr lang="zh-CN" altLang="en-US" sz="2400" b="1">
              <a:solidFill>
                <a:srgbClr val="002060"/>
              </a:solidFill>
              <a:latin typeface="微软雅黑" panose="020B0503020204020204" charset="-122"/>
              <a:sym typeface="+mn-ea"/>
            </a:endParaRPr>
          </a:p>
        </p:txBody>
      </p:sp>
      <p:sp>
        <p:nvSpPr>
          <p:cNvPr id="2" name="文本框 1"/>
          <p:cNvSpPr txBox="1"/>
          <p:nvPr>
            <p:custDataLst>
              <p:tags r:id="rId3"/>
            </p:custDataLst>
          </p:nvPr>
        </p:nvSpPr>
        <p:spPr>
          <a:xfrm>
            <a:off x="502285" y="2864485"/>
            <a:ext cx="10734675" cy="3415030"/>
          </a:xfrm>
          <a:prstGeom prst="rect">
            <a:avLst/>
          </a:prstGeom>
          <a:noFill/>
        </p:spPr>
        <p:txBody>
          <a:bodyPr wrap="square" rtlCol="0" anchor="t">
            <a:spAutoFit/>
          </a:bodyPr>
          <a:lstStyle/>
          <a:p>
            <a:pPr algn="l">
              <a:lnSpc>
                <a:spcPct val="150000"/>
              </a:lnSpc>
            </a:pPr>
            <a:r>
              <a:rPr lang="en-US" sz="2400" b="1">
                <a:solidFill>
                  <a:srgbClr val="120DDB"/>
                </a:solidFill>
                <a:latin typeface="微软雅黑" panose="020B0503020204020204" charset="-122"/>
                <a:ea typeface="微软雅黑" panose="020B0503020204020204" charset="-122"/>
                <a:sym typeface="+mn-ea"/>
              </a:rPr>
              <a:t>2</a:t>
            </a:r>
            <a:r>
              <a:rPr lang="zh-CN" altLang="en-US" sz="2400" b="1">
                <a:solidFill>
                  <a:srgbClr val="120DDB"/>
                </a:solidFill>
                <a:latin typeface="微软雅黑" panose="020B0503020204020204" charset="-122"/>
                <a:ea typeface="微软雅黑" panose="020B0503020204020204" charset="-122"/>
                <a:sym typeface="+mn-ea"/>
              </a:rPr>
              <a:t>、</a:t>
            </a:r>
            <a:r>
              <a:rPr sz="2400" b="1" err="1">
                <a:solidFill>
                  <a:srgbClr val="120DDB"/>
                </a:solidFill>
                <a:latin typeface="微软雅黑" panose="020B0503020204020204" charset="-122"/>
                <a:ea typeface="微软雅黑" panose="020B0503020204020204" charset="-122"/>
                <a:sym typeface="+mn-ea"/>
              </a:rPr>
              <a:t>题型示例</a:t>
            </a:r>
            <a:endParaRPr sz="2400" b="1">
              <a:solidFill>
                <a:srgbClr val="120DDB"/>
              </a:solidFill>
              <a:latin typeface="微软雅黑" panose="020B0503020204020204" charset="-122"/>
              <a:ea typeface="微软雅黑" panose="020B0503020204020204" charset="-122"/>
              <a:sym typeface="+mn-ea"/>
            </a:endParaRPr>
          </a:p>
          <a:p>
            <a:pPr algn="l">
              <a:lnSpc>
                <a:spcPct val="150000"/>
              </a:lnSpc>
            </a:pPr>
            <a:r>
              <a:rPr sz="2400">
                <a:solidFill>
                  <a:srgbClr val="002060"/>
                </a:solidFill>
                <a:latin typeface="微软雅黑" panose="020B0503020204020204" charset="-122"/>
                <a:ea typeface="微软雅黑" panose="020B0503020204020204" charset="-122"/>
                <a:sym typeface="+mn-ea"/>
              </a:rPr>
              <a:t>①9∶3∶3∶1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⇒(3∶1)(3∶1)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⇒(Aa×Aa)(Bb×Bb)；</a:t>
            </a:r>
            <a:endParaRPr sz="2400">
              <a:solidFill>
                <a:srgbClr val="002060"/>
              </a:solidFill>
              <a:latin typeface="微软雅黑" panose="020B0503020204020204" charset="-122"/>
              <a:ea typeface="微软雅黑" panose="020B0503020204020204" charset="-122"/>
              <a:sym typeface="+mn-ea"/>
            </a:endParaRPr>
          </a:p>
          <a:p>
            <a:pPr algn="l">
              <a:lnSpc>
                <a:spcPct val="150000"/>
              </a:lnSpc>
            </a:pPr>
            <a:r>
              <a:rPr sz="2400">
                <a:solidFill>
                  <a:srgbClr val="002060"/>
                </a:solidFill>
                <a:latin typeface="微软雅黑" panose="020B0503020204020204" charset="-122"/>
                <a:ea typeface="微软雅黑" panose="020B0503020204020204" charset="-122"/>
                <a:sym typeface="+mn-ea"/>
              </a:rPr>
              <a:t>②1∶1∶1∶1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⇒(1∶1)(1∶1)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⇒(Aa×aa)(Bb×bb)；</a:t>
            </a:r>
            <a:endParaRPr sz="2400">
              <a:solidFill>
                <a:srgbClr val="002060"/>
              </a:solidFill>
              <a:latin typeface="微软雅黑" panose="020B0503020204020204" charset="-122"/>
              <a:ea typeface="微软雅黑" panose="020B0503020204020204" charset="-122"/>
              <a:sym typeface="+mn-ea"/>
            </a:endParaRPr>
          </a:p>
          <a:p>
            <a:pPr algn="l">
              <a:lnSpc>
                <a:spcPct val="150000"/>
              </a:lnSpc>
            </a:pPr>
            <a:r>
              <a:rPr sz="2400">
                <a:solidFill>
                  <a:srgbClr val="002060"/>
                </a:solidFill>
                <a:latin typeface="微软雅黑" panose="020B0503020204020204" charset="-122"/>
                <a:ea typeface="微软雅黑" panose="020B0503020204020204" charset="-122"/>
                <a:sym typeface="+mn-ea"/>
              </a:rPr>
              <a:t>③3∶3∶1∶1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⇒(3∶1)(1∶1)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⇒(Aa×Aa)(Bb×bb)或(Aa×aa)(Bb×Bb)；</a:t>
            </a:r>
            <a:endParaRPr sz="2400">
              <a:solidFill>
                <a:srgbClr val="002060"/>
              </a:solidFill>
              <a:latin typeface="微软雅黑" panose="020B0503020204020204" charset="-122"/>
              <a:ea typeface="微软雅黑" panose="020B0503020204020204" charset="-122"/>
              <a:sym typeface="+mn-ea"/>
            </a:endParaRPr>
          </a:p>
          <a:p>
            <a:pPr algn="l">
              <a:lnSpc>
                <a:spcPct val="150000"/>
              </a:lnSpc>
            </a:pPr>
            <a:r>
              <a:rPr sz="2400">
                <a:solidFill>
                  <a:srgbClr val="002060"/>
                </a:solidFill>
                <a:latin typeface="微软雅黑" panose="020B0503020204020204" charset="-122"/>
                <a:ea typeface="微软雅黑" panose="020B0503020204020204" charset="-122"/>
                <a:sym typeface="+mn-ea"/>
              </a:rPr>
              <a:t>④3∶1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⇒(3∶1)×1</a:t>
            </a:r>
            <a:r>
              <a:rPr lang="en-US" sz="2400">
                <a:solidFill>
                  <a:srgbClr val="002060"/>
                </a:solidFill>
                <a:latin typeface="微软雅黑" panose="020B0503020204020204" charset="-122"/>
                <a:ea typeface="微软雅黑" panose="020B0503020204020204" charset="-122"/>
                <a:sym typeface="+mn-ea"/>
              </a:rPr>
              <a:t>  </a:t>
            </a:r>
            <a:r>
              <a:rPr sz="2400">
                <a:solidFill>
                  <a:srgbClr val="002060"/>
                </a:solidFill>
                <a:latin typeface="微软雅黑" panose="020B0503020204020204" charset="-122"/>
                <a:ea typeface="微软雅黑" panose="020B0503020204020204" charset="-122"/>
                <a:sym typeface="+mn-ea"/>
              </a:rPr>
              <a:t>⇒(Aa×Aa)(BB×_ _)或(Aa×Aa)(bb×bb)</a:t>
            </a:r>
            <a:endParaRPr lang="en-US" sz="2400">
              <a:solidFill>
                <a:srgbClr val="002060"/>
              </a:solidFill>
              <a:latin typeface="微软雅黑" panose="020B0503020204020204" charset="-122"/>
              <a:ea typeface="微软雅黑" panose="020B0503020204020204" charset="-122"/>
              <a:sym typeface="+mn-ea"/>
            </a:endParaRPr>
          </a:p>
          <a:p>
            <a:pPr algn="l">
              <a:lnSpc>
                <a:spcPct val="150000"/>
              </a:lnSpc>
            </a:pPr>
            <a:r>
              <a:rPr lang="zh-CN" altLang="en-US" sz="2400">
                <a:solidFill>
                  <a:srgbClr val="002060"/>
                </a:solidFill>
                <a:latin typeface="微软雅黑" panose="020B0503020204020204" charset="-122"/>
                <a:ea typeface="微软雅黑" panose="020B0503020204020204" charset="-122"/>
                <a:sym typeface="+mn-ea"/>
              </a:rPr>
              <a:t>                            </a:t>
            </a:r>
            <a:r>
              <a:rPr lang="en-US" altLang="zh-CN" sz="2400">
                <a:solidFill>
                  <a:srgbClr val="002060"/>
                </a:solidFill>
                <a:latin typeface="微软雅黑" panose="020B0503020204020204" charset="-122"/>
                <a:ea typeface="微软雅黑" panose="020B0503020204020204" charset="-122"/>
                <a:sym typeface="+mn-ea"/>
              </a:rPr>
              <a:t>       </a:t>
            </a:r>
            <a:r>
              <a:rPr sz="2400" err="1">
                <a:solidFill>
                  <a:srgbClr val="002060"/>
                </a:solidFill>
                <a:latin typeface="微软雅黑" panose="020B0503020204020204" charset="-122"/>
                <a:ea typeface="微软雅黑" panose="020B0503020204020204" charset="-122"/>
                <a:sym typeface="+mn-ea"/>
              </a:rPr>
              <a:t>或(AA×__)(Bb×Bb)或(aa×aa)(Bb×Bb)</a:t>
            </a:r>
            <a:endParaRPr lang="zh-CN" altLang="en-US" sz="2400">
              <a:solidFill>
                <a:srgbClr val="002060"/>
              </a:solidFill>
              <a:latin typeface="微软雅黑" panose="020B0503020204020204" charset="-122"/>
              <a:ea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wipe(left)">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build="p"/>
      <p:bldP spid="2"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文本框 9"/>
          <p:cNvSpPr txBox="1"/>
          <p:nvPr>
            <p:custDataLst>
              <p:tags r:id="rId1"/>
            </p:custDataLst>
          </p:nvPr>
        </p:nvSpPr>
        <p:spPr>
          <a:xfrm>
            <a:off x="1621390" y="1512411"/>
            <a:ext cx="9936000" cy="460375"/>
          </a:xfrm>
          <a:prstGeom prst="rect">
            <a:avLst/>
          </a:prstGeom>
          <a:noFill/>
        </p:spPr>
        <p:txBody>
          <a:bodyPr wrap="square" rtlCol="0" anchor="t">
            <a:spAutoFit/>
          </a:bodyPr>
          <a:lstStyle/>
          <a:p>
            <a:r>
              <a:rPr sz="2400" b="1" err="1">
                <a:solidFill>
                  <a:srgbClr val="120DDB"/>
                </a:solidFill>
                <a:latin typeface="微软雅黑" panose="020B0503020204020204" charset="-122"/>
                <a:ea typeface="微软雅黑" panose="020B0503020204020204" charset="-122"/>
                <a:sym typeface="+mn-ea"/>
              </a:rPr>
              <a:t>n对等位基因(完全显性)分别位于n对同源染色体上的遗传规律</a:t>
            </a:r>
            <a:endParaRPr sz="2400" b="1" err="1">
              <a:solidFill>
                <a:srgbClr val="120DDB"/>
              </a:solidFill>
              <a:latin typeface="微软雅黑" panose="020B0503020204020204" charset="-122"/>
              <a:ea typeface="微软雅黑" panose="020B0503020204020204" charset="-122"/>
              <a:sym typeface="+mn-ea"/>
            </a:endParaRPr>
          </a:p>
        </p:txBody>
      </p:sp>
      <p:graphicFrame>
        <p:nvGraphicFramePr>
          <p:cNvPr id="3" name="表格 2"/>
          <p:cNvGraphicFramePr>
            <a:graphicFrameLocks noGrp="1"/>
          </p:cNvGraphicFramePr>
          <p:nvPr>
            <p:custDataLst>
              <p:tags r:id="rId2"/>
            </p:custDataLst>
          </p:nvPr>
        </p:nvGraphicFramePr>
        <p:xfrm>
          <a:off x="750570" y="2149475"/>
          <a:ext cx="10501630" cy="4394200"/>
        </p:xfrm>
        <a:graphic>
          <a:graphicData uri="http://schemas.openxmlformats.org/drawingml/2006/table">
            <a:tbl>
              <a:tblPr firstRow="1" bandRow="1">
                <a:tableStyleId>{5940675A-B579-460E-94D1-54222C63F5DA}</a:tableStyleId>
              </a:tblPr>
              <a:tblGrid>
                <a:gridCol w="1882140"/>
                <a:gridCol w="1151890"/>
                <a:gridCol w="1442720"/>
                <a:gridCol w="967740"/>
                <a:gridCol w="1621155"/>
                <a:gridCol w="1536065"/>
                <a:gridCol w="1899920"/>
              </a:tblGrid>
              <a:tr h="878840">
                <a:tc rowSpan="2">
                  <a:txBody>
                    <a:bodyPr wrap="square"/>
                    <a:lstStyle/>
                    <a:p>
                      <a:pPr algn="ctr">
                        <a:buNone/>
                      </a:pPr>
                      <a:r>
                        <a:rPr lang="en-US" sz="2400" b="1" err="1">
                          <a:solidFill>
                            <a:srgbClr val="002060"/>
                          </a:solidFill>
                          <a:latin typeface="微软雅黑" panose="020B0503020204020204" charset="-122"/>
                          <a:ea typeface="微软雅黑" panose="020B0503020204020204" charset="-122"/>
                          <a:cs typeface="Times New Roman" panose="02020603050405020304" pitchFamily="18" charset="0"/>
                        </a:rPr>
                        <a:t>亲本相对性状的对数</a:t>
                      </a:r>
                      <a:endParaRPr lang="en-US" altLang="en-US" sz="2400" b="1" err="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accent6">
                        <a:lumMod val="20000"/>
                        <a:lumOff val="80000"/>
                      </a:schemeClr>
                    </a:solidFill>
                  </a:tcPr>
                </a:tc>
                <a:tc gridSpan="2">
                  <a:txBody>
                    <a:bodyPr wrap="square"/>
                    <a:lstStyle/>
                    <a:p>
                      <a:pPr algn="ctr">
                        <a:buNone/>
                      </a:pPr>
                      <a:r>
                        <a:rPr lang="en-US" sz="2400" b="1">
                          <a:solidFill>
                            <a:srgbClr val="002060"/>
                          </a:solidFill>
                          <a:latin typeface="微软雅黑" panose="020B0503020204020204" charset="-122"/>
                          <a:ea typeface="微软雅黑" panose="020B0503020204020204" charset="-122"/>
                          <a:cs typeface="微软雅黑" panose="020B0503020204020204" charset="-122"/>
                        </a:rPr>
                        <a:t>F</a:t>
                      </a:r>
                      <a:r>
                        <a:rPr lang="en-US" sz="2400" b="1" baseline="-25000">
                          <a:solidFill>
                            <a:srgbClr val="002060"/>
                          </a:solidFill>
                          <a:latin typeface="微软雅黑" panose="020B0503020204020204" charset="-122"/>
                          <a:ea typeface="微软雅黑" panose="020B0503020204020204" charset="-122"/>
                          <a:cs typeface="微软雅黑" panose="020B0503020204020204" charset="-122"/>
                        </a:rPr>
                        <a:t>1</a:t>
                      </a:r>
                      <a:r>
                        <a:rPr lang="en-US" sz="2400" b="1">
                          <a:solidFill>
                            <a:srgbClr val="002060"/>
                          </a:solidFill>
                          <a:latin typeface="微软雅黑" panose="020B0503020204020204" charset="-122"/>
                          <a:ea typeface="微软雅黑" panose="020B0503020204020204" charset="-122"/>
                          <a:cs typeface="微软雅黑" panose="020B0503020204020204" charset="-122"/>
                        </a:rPr>
                        <a:t>配子</a:t>
                      </a:r>
                      <a:endParaRPr lang="en-US" altLang="en-US" sz="2400" b="1">
                        <a:solidFill>
                          <a:srgbClr val="002060"/>
                        </a:solidFill>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hMerge="1">
                  <a:tcPr>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tcPr>
                </a:tc>
                <a:tc gridSpan="2">
                  <a:txBody>
                    <a:bodyPr wrap="square"/>
                    <a:lstStyle/>
                    <a:p>
                      <a:pPr algn="ctr">
                        <a:buNone/>
                      </a:pPr>
                      <a:r>
                        <a:rPr lang="en-US" sz="2400" b="1">
                          <a:solidFill>
                            <a:srgbClr val="002060"/>
                          </a:solidFill>
                          <a:latin typeface="微软雅黑" panose="020B0503020204020204" charset="-122"/>
                          <a:ea typeface="微软雅黑" panose="020B0503020204020204" charset="-122"/>
                          <a:cs typeface="微软雅黑" panose="020B0503020204020204" charset="-122"/>
                        </a:rPr>
                        <a:t>F</a:t>
                      </a:r>
                      <a:r>
                        <a:rPr lang="en-US" sz="2400" b="1" baseline="-25000">
                          <a:solidFill>
                            <a:srgbClr val="002060"/>
                          </a:solidFill>
                          <a:latin typeface="微软雅黑" panose="020B0503020204020204" charset="-122"/>
                          <a:ea typeface="微软雅黑" panose="020B0503020204020204" charset="-122"/>
                          <a:cs typeface="微软雅黑" panose="020B0503020204020204" charset="-122"/>
                        </a:rPr>
                        <a:t>2</a:t>
                      </a:r>
                      <a:r>
                        <a:rPr lang="en-US" sz="2400" b="1">
                          <a:solidFill>
                            <a:srgbClr val="002060"/>
                          </a:solidFill>
                          <a:latin typeface="微软雅黑" panose="020B0503020204020204" charset="-122"/>
                          <a:ea typeface="微软雅黑" panose="020B0503020204020204" charset="-122"/>
                          <a:cs typeface="微软雅黑" panose="020B0503020204020204" charset="-122"/>
                        </a:rPr>
                        <a:t>表型</a:t>
                      </a:r>
                      <a:endParaRPr lang="en-US" altLang="en-US" sz="2400" b="1">
                        <a:solidFill>
                          <a:srgbClr val="002060"/>
                        </a:solidFill>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hMerge="1">
                  <a:tcPr>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tcPr>
                </a:tc>
                <a:tc gridSpan="2">
                  <a:txBody>
                    <a:bodyPr wrap="square"/>
                    <a:lstStyle/>
                    <a:p>
                      <a:pPr algn="ctr">
                        <a:buNone/>
                      </a:pPr>
                      <a:r>
                        <a:rPr lang="en-US" sz="2400" b="1">
                          <a:solidFill>
                            <a:srgbClr val="002060"/>
                          </a:solidFill>
                          <a:latin typeface="微软雅黑" panose="020B0503020204020204" charset="-122"/>
                          <a:ea typeface="微软雅黑" panose="020B0503020204020204" charset="-122"/>
                          <a:cs typeface="微软雅黑" panose="020B0503020204020204" charset="-122"/>
                        </a:rPr>
                        <a:t>F</a:t>
                      </a:r>
                      <a:r>
                        <a:rPr lang="en-US" sz="2400" b="1" baseline="-25000">
                          <a:solidFill>
                            <a:srgbClr val="002060"/>
                          </a:solidFill>
                          <a:latin typeface="微软雅黑" panose="020B0503020204020204" charset="-122"/>
                          <a:ea typeface="微软雅黑" panose="020B0503020204020204" charset="-122"/>
                          <a:cs typeface="微软雅黑" panose="020B0503020204020204" charset="-122"/>
                        </a:rPr>
                        <a:t>2</a:t>
                      </a:r>
                      <a:r>
                        <a:rPr lang="en-US" sz="2400" b="1">
                          <a:solidFill>
                            <a:srgbClr val="002060"/>
                          </a:solidFill>
                          <a:latin typeface="微软雅黑" panose="020B0503020204020204" charset="-122"/>
                          <a:ea typeface="微软雅黑" panose="020B0503020204020204" charset="-122"/>
                          <a:cs typeface="微软雅黑" panose="020B0503020204020204" charset="-122"/>
                        </a:rPr>
                        <a:t>基因型</a:t>
                      </a:r>
                      <a:endParaRPr lang="en-US" altLang="en-US" sz="2400" b="1">
                        <a:solidFill>
                          <a:srgbClr val="002060"/>
                        </a:solidFill>
                        <a:latin typeface="微软雅黑" panose="020B0503020204020204" charset="-122"/>
                        <a:ea typeface="微软雅黑" panose="020B0503020204020204" charset="-122"/>
                        <a:cs typeface="微软雅黑" panose="020B0503020204020204"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hMerge="1">
                  <a:tcPr>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tcPr>
                </a:tc>
              </a:tr>
              <a:tr h="878840">
                <a:tc vMerge="1">
                  <a:tcP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B w="12700" cap="flat" cmpd="sng">
                      <a:solidFill>
                        <a:srgbClr val="080000"/>
                      </a:solidFill>
                      <a:prstDash val="solid"/>
                      <a:headEnd type="none" w="med" len="med"/>
                      <a:tailEnd type="none" w="med" len="med"/>
                    </a:lnB>
                  </a:tcPr>
                </a:tc>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Times New Roman" panose="02020603050405020304" pitchFamily="18" charset="0"/>
                        </a:rPr>
                        <a:t>种类</a:t>
                      </a:r>
                      <a:endParaRPr lang="en-US" altLang="en-US" sz="2400" b="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Times New Roman" panose="02020603050405020304" pitchFamily="18" charset="0"/>
                        </a:rPr>
                        <a:t>比例</a:t>
                      </a:r>
                      <a:endParaRPr lang="en-US" altLang="en-US" sz="2400" b="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Times New Roman" panose="02020603050405020304" pitchFamily="18" charset="0"/>
                        </a:rPr>
                        <a:t>种类</a:t>
                      </a:r>
                      <a:endParaRPr lang="en-US" altLang="en-US" sz="2400" b="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Times New Roman" panose="02020603050405020304" pitchFamily="18" charset="0"/>
                        </a:rPr>
                        <a:t>比例</a:t>
                      </a:r>
                      <a:endParaRPr lang="en-US" altLang="en-US" sz="2400" b="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a:txBody>
                    <a:bodyPr wrap="square"/>
                    <a:lstStyle/>
                    <a:p>
                      <a:pPr algn="ctr">
                        <a:buNone/>
                      </a:pPr>
                      <a:r>
                        <a:rPr lang="en-US" sz="2400" b="1" err="1">
                          <a:solidFill>
                            <a:srgbClr val="002060"/>
                          </a:solidFill>
                          <a:latin typeface="微软雅黑" panose="020B0503020204020204" charset="-122"/>
                          <a:ea typeface="微软雅黑" panose="020B0503020204020204" charset="-122"/>
                          <a:cs typeface="Times New Roman" panose="02020603050405020304" pitchFamily="18" charset="0"/>
                        </a:rPr>
                        <a:t>种类</a:t>
                      </a:r>
                      <a:endParaRPr lang="en-US" altLang="en-US" sz="2400" b="1" err="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c>
                  <a:txBody>
                    <a:bodyPr wrap="square"/>
                    <a:lstStyle/>
                    <a:p>
                      <a:pPr algn="ctr">
                        <a:buNone/>
                      </a:pPr>
                      <a:r>
                        <a:rPr lang="en-US" sz="2400" b="1" err="1">
                          <a:solidFill>
                            <a:srgbClr val="002060"/>
                          </a:solidFill>
                          <a:latin typeface="微软雅黑" panose="020B0503020204020204" charset="-122"/>
                          <a:ea typeface="微软雅黑" panose="020B0503020204020204" charset="-122"/>
                          <a:cs typeface="Times New Roman" panose="02020603050405020304" pitchFamily="18" charset="0"/>
                        </a:rPr>
                        <a:t>比例</a:t>
                      </a:r>
                      <a:endParaRPr lang="en-US" altLang="en-US" sz="2400" b="1" err="1">
                        <a:solidFill>
                          <a:srgbClr val="002060"/>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bg1">
                        <a:lumMod val="95000"/>
                      </a:schemeClr>
                    </a:solidFill>
                  </a:tcPr>
                </a:tc>
              </a:tr>
              <a:tr h="878840">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宋体" panose="02010600030101010101" pitchFamily="2" charset="-122"/>
                        </a:rPr>
                        <a:t>1</a:t>
                      </a:r>
                      <a:endParaRPr lang="en-US" altLang="en-US" sz="2400" b="1">
                        <a:solidFill>
                          <a:srgbClr val="002060"/>
                        </a:solidFill>
                        <a:latin typeface="微软雅黑" panose="020B0503020204020204" charset="-122"/>
                        <a:ea typeface="微软雅黑" panose="020B0503020204020204"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accent6">
                        <a:lumMod val="20000"/>
                        <a:lumOff val="80000"/>
                      </a:schemeClr>
                    </a:solid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1</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(3</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Times New Roman" panose="02020603050405020304" pitchFamily="18" charset="0"/>
                        </a:rPr>
                        <a:t>1</a:t>
                      </a:r>
                      <a:endParaRPr lang="en-US" altLang="en-US" sz="2800" b="1" baseline="30000">
                        <a:solidFill>
                          <a:srgbClr val="C00000"/>
                        </a:solidFill>
                        <a:latin typeface="方正姚体" panose="02010601030101010101" charset="-122"/>
                        <a:ea typeface="方正姚体" panose="02010601030101010101" charset="-122"/>
                        <a:cs typeface="Times New Roman" panose="02020603050405020304" pitchFamily="18" charset="0"/>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3</a:t>
                      </a:r>
                      <a:endParaRPr lang="en-US" altLang="en-US" sz="2800" b="1">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2</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1</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r>
              <a:tr h="878840">
                <a:tc>
                  <a:txBody>
                    <a:bodyPr wrap="square"/>
                    <a:lstStyle/>
                    <a:p>
                      <a:pPr algn="ctr">
                        <a:buNone/>
                      </a:pPr>
                      <a:r>
                        <a:rPr lang="en-US" sz="2400" b="1">
                          <a:solidFill>
                            <a:srgbClr val="002060"/>
                          </a:solidFill>
                          <a:latin typeface="微软雅黑" panose="020B0503020204020204" charset="-122"/>
                          <a:ea typeface="微软雅黑" panose="020B0503020204020204" charset="-122"/>
                          <a:cs typeface="宋体" panose="02010600030101010101" pitchFamily="2" charset="-122"/>
                        </a:rPr>
                        <a:t>2</a:t>
                      </a:r>
                      <a:endParaRPr lang="en-US" altLang="en-US" sz="2400" b="1">
                        <a:solidFill>
                          <a:srgbClr val="002060"/>
                        </a:solidFill>
                        <a:latin typeface="微软雅黑" panose="020B0503020204020204" charset="-122"/>
                        <a:ea typeface="微软雅黑" panose="020B0503020204020204"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accent6">
                        <a:lumMod val="20000"/>
                        <a:lumOff val="80000"/>
                      </a:schemeClr>
                    </a:solid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(3</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3</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2</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baseline="30000">
                          <a:solidFill>
                            <a:srgbClr val="C00000"/>
                          </a:solidFill>
                          <a:latin typeface="方正姚体" panose="02010601030101010101" charset="-122"/>
                          <a:ea typeface="方正姚体" panose="02010601030101010101" charset="-122"/>
                          <a:cs typeface="宋体" panose="02010600030101010101" pitchFamily="2" charset="-122"/>
                        </a:rPr>
                        <a:t>2</a:t>
                      </a:r>
                      <a:endParaRPr lang="en-US" altLang="en-US" sz="2800" b="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r>
              <a:tr h="878840">
                <a:tc>
                  <a:txBody>
                    <a:bodyPr wrap="square"/>
                    <a:lstStyle/>
                    <a:p>
                      <a:pPr algn="ctr">
                        <a:buNone/>
                      </a:pPr>
                      <a:r>
                        <a:rPr lang="en-US" sz="2400" b="1" i="1">
                          <a:solidFill>
                            <a:srgbClr val="002060"/>
                          </a:solidFill>
                          <a:latin typeface="微软雅黑" panose="020B0503020204020204" charset="-122"/>
                          <a:ea typeface="微软雅黑" panose="020B0503020204020204" charset="-122"/>
                          <a:cs typeface="宋体" panose="02010600030101010101" pitchFamily="2" charset="-122"/>
                        </a:rPr>
                        <a:t>n</a:t>
                      </a:r>
                      <a:endParaRPr lang="en-US" altLang="en-US" sz="2400" b="1" i="1">
                        <a:solidFill>
                          <a:srgbClr val="002060"/>
                        </a:solidFill>
                        <a:latin typeface="微软雅黑" panose="020B0503020204020204" charset="-122"/>
                        <a:ea typeface="微软雅黑" panose="020B0503020204020204"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solidFill>
                      <a:schemeClr val="accent6">
                        <a:lumMod val="20000"/>
                        <a:lumOff val="80000"/>
                      </a:schemeClr>
                    </a:solid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2</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(3</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宋体" panose="02010600030101010101" pitchFamily="2" charset="-122"/>
                        </a:rPr>
                        <a:t>3</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c>
                  <a:txBody>
                    <a:bodyPr wrap="square"/>
                    <a:lstStyle/>
                    <a:p>
                      <a:pPr algn="ctr">
                        <a:buNone/>
                      </a:pP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2</a:t>
                      </a:r>
                      <a:r>
                        <a:rPr lang="en-US" sz="2800" b="1">
                          <a:solidFill>
                            <a:srgbClr val="C00000"/>
                          </a:solidFill>
                          <a:latin typeface="方正姚体" panose="02010601030101010101" charset="-122"/>
                          <a:ea typeface="方正姚体" panose="02010601030101010101" charset="-122"/>
                          <a:cs typeface="宋体" panose="02010600030101010101" pitchFamily="2" charset="-122"/>
                        </a:rPr>
                        <a:t>∶</a:t>
                      </a:r>
                      <a:r>
                        <a:rPr lang="en-US" sz="2800" b="1">
                          <a:solidFill>
                            <a:srgbClr val="C00000"/>
                          </a:solidFill>
                          <a:latin typeface="方正姚体" panose="02010601030101010101" charset="-122"/>
                          <a:ea typeface="方正姚体" panose="02010601030101010101" charset="-122"/>
                          <a:cs typeface="Times New Roman" panose="02020603050405020304" pitchFamily="18" charset="0"/>
                        </a:rPr>
                        <a:t>1)</a:t>
                      </a:r>
                      <a:r>
                        <a:rPr lang="en-US" sz="2800" b="1" i="1" baseline="30000">
                          <a:solidFill>
                            <a:srgbClr val="C00000"/>
                          </a:solidFill>
                          <a:latin typeface="方正姚体" panose="02010601030101010101" charset="-122"/>
                          <a:ea typeface="方正姚体" panose="02010601030101010101" charset="-122"/>
                          <a:cs typeface="宋体" panose="02010600030101010101" pitchFamily="2" charset="-122"/>
                        </a:rPr>
                        <a:t>n</a:t>
                      </a:r>
                      <a:endParaRPr lang="en-US" altLang="en-US" sz="2800" b="1" i="1" baseline="30000">
                        <a:solidFill>
                          <a:srgbClr val="C00000"/>
                        </a:solidFill>
                        <a:latin typeface="方正姚体" panose="02010601030101010101" charset="-122"/>
                        <a:ea typeface="方正姚体" panose="02010601030101010101" charset="-122"/>
                        <a:cs typeface="宋体" panose="02010600030101010101" pitchFamily="2" charset="-122"/>
                      </a:endParaRPr>
                    </a:p>
                  </a:txBody>
                  <a:tcPr marL="68580" marR="68580" marT="0" marB="0" vert="horz" anchor="ctr">
                    <a:lnL w="12700" cap="flat" cmpd="sng">
                      <a:solidFill>
                        <a:srgbClr val="080000"/>
                      </a:solidFill>
                      <a:prstDash val="solid"/>
                      <a:headEnd type="none" w="med" len="med"/>
                      <a:tailEnd type="none" w="med" len="med"/>
                    </a:lnL>
                    <a:lnR w="12700" cap="flat" cmpd="sng">
                      <a:solidFill>
                        <a:srgbClr val="080000"/>
                      </a:solidFill>
                      <a:prstDash val="solid"/>
                      <a:headEnd type="none" w="med" len="med"/>
                      <a:tailEnd type="none" w="med" len="med"/>
                    </a:lnR>
                    <a:lnT w="12700" cap="flat" cmpd="sng">
                      <a:solidFill>
                        <a:srgbClr val="080000"/>
                      </a:solidFill>
                      <a:prstDash val="solid"/>
                      <a:headEnd type="none" w="med" len="med"/>
                      <a:tailEnd type="none" w="med" len="med"/>
                    </a:lnT>
                    <a:lnB w="12700" cap="flat" cmpd="sng">
                      <a:solidFill>
                        <a:srgbClr val="080000"/>
                      </a:solidFill>
                      <a:prstDash val="solid"/>
                      <a:headEnd type="none" w="med" len="med"/>
                      <a:tailEnd type="none" w="med" len="med"/>
                    </a:lnB>
                    <a:lnTlToBr>
                      <a:noFill/>
                    </a:lnTlToBr>
                    <a:lnBlToTr>
                      <a:noFill/>
                    </a:lnBlToTr>
                    <a:noFill/>
                  </a:tcPr>
                </a:tc>
              </a:tr>
            </a:tbl>
          </a:graphicData>
        </a:graphic>
      </p:graphicFrame>
      <p:sp>
        <p:nvSpPr>
          <p:cNvPr id="5" name="文本框 23"/>
          <p:cNvSpPr txBox="1">
            <a:spLocks noChangeArrowheads="1"/>
          </p:cNvSpPr>
          <p:nvPr>
            <p:custDataLst>
              <p:tags r:id="rId3"/>
            </p:custDataLst>
          </p:nvPr>
        </p:nvSpPr>
        <p:spPr bwMode="auto">
          <a:xfrm>
            <a:off x="436915" y="981600"/>
            <a:ext cx="5544000"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002060"/>
                </a:solidFill>
                <a:latin typeface="微软雅黑" panose="020B0503020204020204" charset="-122"/>
              </a:rPr>
              <a:t>三、多对基因控制生物性状的分析</a:t>
            </a:r>
            <a:endParaRPr lang="zh-CN" altLang="en-US" sz="2400" b="1">
              <a:solidFill>
                <a:srgbClr val="002060"/>
              </a:solidFill>
              <a:latin typeface="微软雅黑" panose="020B0503020204020204" charset="-122"/>
            </a:endParaRPr>
          </a:p>
        </p:txBody>
      </p:sp>
      <p:pic>
        <p:nvPicPr>
          <p:cNvPr id="2" name="Picture 2"/>
          <p:cNvPicPr>
            <a:picLocks noChangeAspect="1"/>
          </p:cNvPicPr>
          <p:nvPr>
            <p:custDataLst>
              <p:tags r:id="rId4"/>
            </p:custDataLst>
          </p:nvPr>
        </p:nvPicPr>
        <p:blipFill>
          <a:blip r:embed="rId5"/>
          <a:stretch>
            <a:fillRect/>
          </a:stretch>
        </p:blipFill>
        <p:spPr>
          <a:xfrm flipH="1">
            <a:off x="11557000" y="11544300"/>
            <a:ext cx="0" cy="0"/>
          </a:xfrm>
          <a:prstGeom prst="rect">
            <a:avLst/>
          </a:prstGeom>
          <a:ln>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3"/>
          <p:cNvSpPr txBox="1">
            <a:spLocks noChangeArrowheads="1"/>
          </p:cNvSpPr>
          <p:nvPr>
            <p:custDataLst>
              <p:tags r:id="rId1"/>
            </p:custDataLst>
          </p:nvPr>
        </p:nvSpPr>
        <p:spPr bwMode="auto">
          <a:xfrm>
            <a:off x="4953035" y="200362"/>
            <a:ext cx="1993187" cy="583565"/>
          </a:xfrm>
          <a:custGeom>
            <a:avLst/>
            <a:gdLst>
              <a:gd name="connsiteX0" fmla="*/ 0 w 1993187"/>
              <a:gd name="connsiteY0" fmla="*/ 0 h 584775"/>
              <a:gd name="connsiteX1" fmla="*/ 498297 w 1993187"/>
              <a:gd name="connsiteY1" fmla="*/ 0 h 584775"/>
              <a:gd name="connsiteX2" fmla="*/ 956730 w 1993187"/>
              <a:gd name="connsiteY2" fmla="*/ 0 h 584775"/>
              <a:gd name="connsiteX3" fmla="*/ 1474958 w 1993187"/>
              <a:gd name="connsiteY3" fmla="*/ 0 h 584775"/>
              <a:gd name="connsiteX4" fmla="*/ 1993187 w 1993187"/>
              <a:gd name="connsiteY4" fmla="*/ 0 h 584775"/>
              <a:gd name="connsiteX5" fmla="*/ 1993187 w 1993187"/>
              <a:gd name="connsiteY5" fmla="*/ 584775 h 584775"/>
              <a:gd name="connsiteX6" fmla="*/ 1455027 w 1993187"/>
              <a:gd name="connsiteY6" fmla="*/ 584775 h 584775"/>
              <a:gd name="connsiteX7" fmla="*/ 956730 w 1993187"/>
              <a:gd name="connsiteY7" fmla="*/ 584775 h 584775"/>
              <a:gd name="connsiteX8" fmla="*/ 438501 w 1993187"/>
              <a:gd name="connsiteY8" fmla="*/ 584775 h 584775"/>
              <a:gd name="connsiteX9" fmla="*/ 0 w 1993187"/>
              <a:gd name="connsiteY9" fmla="*/ 584775 h 584775"/>
              <a:gd name="connsiteX10" fmla="*/ 0 w 1993187"/>
              <a:gd name="connsiteY10"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3187" h="584775" fill="none" extrusionOk="0">
                <a:moveTo>
                  <a:pt x="0" y="0"/>
                </a:moveTo>
                <a:cubicBezTo>
                  <a:pt x="137358" y="-16332"/>
                  <a:pt x="281908" y="33532"/>
                  <a:pt x="498297" y="0"/>
                </a:cubicBezTo>
                <a:cubicBezTo>
                  <a:pt x="714686" y="-33532"/>
                  <a:pt x="758042" y="50431"/>
                  <a:pt x="956730" y="0"/>
                </a:cubicBezTo>
                <a:cubicBezTo>
                  <a:pt x="1155418" y="-50431"/>
                  <a:pt x="1322051" y="9969"/>
                  <a:pt x="1474958" y="0"/>
                </a:cubicBezTo>
                <a:cubicBezTo>
                  <a:pt x="1627865" y="-9969"/>
                  <a:pt x="1879739" y="43522"/>
                  <a:pt x="1993187" y="0"/>
                </a:cubicBezTo>
                <a:cubicBezTo>
                  <a:pt x="2003861" y="179543"/>
                  <a:pt x="1985359" y="403743"/>
                  <a:pt x="1993187" y="584775"/>
                </a:cubicBezTo>
                <a:cubicBezTo>
                  <a:pt x="1745107" y="644447"/>
                  <a:pt x="1628509" y="549673"/>
                  <a:pt x="1455027" y="584775"/>
                </a:cubicBezTo>
                <a:cubicBezTo>
                  <a:pt x="1281545" y="619877"/>
                  <a:pt x="1174645" y="555955"/>
                  <a:pt x="956730" y="584775"/>
                </a:cubicBezTo>
                <a:cubicBezTo>
                  <a:pt x="738815" y="613595"/>
                  <a:pt x="595080" y="549514"/>
                  <a:pt x="438501" y="584775"/>
                </a:cubicBezTo>
                <a:cubicBezTo>
                  <a:pt x="281922" y="620036"/>
                  <a:pt x="201145" y="573156"/>
                  <a:pt x="0" y="584775"/>
                </a:cubicBezTo>
                <a:cubicBezTo>
                  <a:pt x="-57682" y="432118"/>
                  <a:pt x="15619" y="241523"/>
                  <a:pt x="0" y="0"/>
                </a:cubicBezTo>
                <a:close/>
              </a:path>
              <a:path w="1993187" h="584775" stroke="0" extrusionOk="0">
                <a:moveTo>
                  <a:pt x="0" y="0"/>
                </a:moveTo>
                <a:cubicBezTo>
                  <a:pt x="121209" y="-34313"/>
                  <a:pt x="372809" y="42973"/>
                  <a:pt x="478365" y="0"/>
                </a:cubicBezTo>
                <a:cubicBezTo>
                  <a:pt x="583922" y="-42973"/>
                  <a:pt x="814323" y="58231"/>
                  <a:pt x="996594" y="0"/>
                </a:cubicBezTo>
                <a:cubicBezTo>
                  <a:pt x="1178865" y="-58231"/>
                  <a:pt x="1420642" y="30587"/>
                  <a:pt x="1534754" y="0"/>
                </a:cubicBezTo>
                <a:cubicBezTo>
                  <a:pt x="1648866" y="-30587"/>
                  <a:pt x="1851361" y="35472"/>
                  <a:pt x="1993187" y="0"/>
                </a:cubicBezTo>
                <a:cubicBezTo>
                  <a:pt x="2043539" y="291181"/>
                  <a:pt x="1938535" y="461963"/>
                  <a:pt x="1993187" y="584775"/>
                </a:cubicBezTo>
                <a:cubicBezTo>
                  <a:pt x="1807304" y="621798"/>
                  <a:pt x="1733885" y="565309"/>
                  <a:pt x="1554686" y="584775"/>
                </a:cubicBezTo>
                <a:cubicBezTo>
                  <a:pt x="1375487" y="604241"/>
                  <a:pt x="1142303" y="525669"/>
                  <a:pt x="1036457" y="584775"/>
                </a:cubicBezTo>
                <a:cubicBezTo>
                  <a:pt x="930611" y="643881"/>
                  <a:pt x="717257" y="579377"/>
                  <a:pt x="498297" y="584775"/>
                </a:cubicBezTo>
                <a:cubicBezTo>
                  <a:pt x="279337" y="590173"/>
                  <a:pt x="173187" y="578794"/>
                  <a:pt x="0" y="584775"/>
                </a:cubicBezTo>
                <a:cubicBezTo>
                  <a:pt x="-38522" y="389361"/>
                  <a:pt x="41265" y="210734"/>
                  <a:pt x="0" y="0"/>
                </a:cubicBezTo>
                <a:close/>
              </a:path>
            </a:pathLst>
          </a:custGeom>
          <a:solidFill>
            <a:schemeClr val="accent4"/>
          </a:solidFill>
          <a:ln w="38100">
            <a:solidFill>
              <a:schemeClr val="accent2"/>
            </a:solidFill>
            <a:miter lim="800000"/>
          </a:ln>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ctr" eaLnBrk="1" hangingPunct="1"/>
            <a:r>
              <a:rPr lang="zh-CN" altLang="en-US" sz="3200" b="1">
                <a:solidFill>
                  <a:schemeClr val="bg1"/>
                </a:solidFill>
                <a:latin typeface="微软雅黑" panose="020B0503020204020204" charset="-122"/>
              </a:rPr>
              <a:t>逆向思维</a:t>
            </a:r>
            <a:endParaRPr lang="zh-CN" altLang="en-US" sz="3200" b="1">
              <a:solidFill>
                <a:schemeClr val="bg1"/>
              </a:solidFill>
              <a:latin typeface="微软雅黑" panose="020B0503020204020204" charset="-122"/>
            </a:endParaRPr>
          </a:p>
        </p:txBody>
      </p:sp>
      <p:sp>
        <p:nvSpPr>
          <p:cNvPr id="4" name="矩形 3"/>
          <p:cNvSpPr/>
          <p:nvPr>
            <p:custDataLst>
              <p:tags r:id="rId2"/>
            </p:custDataLst>
          </p:nvPr>
        </p:nvSpPr>
        <p:spPr>
          <a:xfrm>
            <a:off x="402430" y="3926560"/>
            <a:ext cx="12233097" cy="534035"/>
          </a:xfrm>
          <a:prstGeom prst="rect">
            <a:avLst/>
          </a:prstGeom>
        </p:spPr>
        <p:txBody>
          <a:bodyPr wrap="square">
            <a:spAutoFit/>
          </a:bodyPr>
          <a:lstStyle/>
          <a:p>
            <a:pPr algn="l" fontAlgn="auto">
              <a:lnSpc>
                <a:spcPct val="120000"/>
              </a:lnSpc>
            </a:pPr>
            <a:r>
              <a:rPr lang="en-US" altLang="zh-CN" sz="2400" kern="100">
                <a:solidFill>
                  <a:srgbClr val="080808"/>
                </a:solidFill>
                <a:latin typeface="微软雅黑" panose="020B0503020204020204" charset="-122"/>
                <a:ea typeface="微软雅黑" panose="020B0503020204020204" charset="-122"/>
                <a:cs typeface="微软雅黑" panose="020B0503020204020204" charset="-122"/>
              </a:rPr>
              <a:t>3</a:t>
            </a:r>
            <a:r>
              <a:rPr lang="zh-CN" altLang="en-US" sz="2400" kern="100">
                <a:solidFill>
                  <a:srgbClr val="080808"/>
                </a:solidFill>
                <a:latin typeface="微软雅黑" panose="020B0503020204020204" charset="-122"/>
                <a:ea typeface="微软雅黑" panose="020B0503020204020204" charset="-122"/>
                <a:cs typeface="微软雅黑" panose="020B0503020204020204" charset="-122"/>
              </a:rPr>
              <a:t>、</a:t>
            </a:r>
            <a:r>
              <a:rPr lang="zh-CN" altLang="zh-CN" sz="2400" kern="100" smtClean="0">
                <a:solidFill>
                  <a:srgbClr val="080808"/>
                </a:solidFill>
                <a:latin typeface="微软雅黑" panose="020B0503020204020204" charset="-122"/>
                <a:ea typeface="微软雅黑" panose="020B0503020204020204" charset="-122"/>
                <a:cs typeface="微软雅黑" panose="020B0503020204020204" charset="-122"/>
              </a:rPr>
              <a:t>若</a:t>
            </a:r>
            <a:r>
              <a:rPr lang="zh-CN" altLang="en-US" sz="2400" kern="100">
                <a:solidFill>
                  <a:srgbClr val="080808"/>
                </a:solidFill>
                <a:latin typeface="微软雅黑" panose="020B0503020204020204" charset="-122"/>
                <a:ea typeface="微软雅黑" panose="020B0503020204020204" charset="-122"/>
                <a:cs typeface="微软雅黑" panose="020B0503020204020204" charset="-122"/>
              </a:rPr>
              <a:t>自交</a:t>
            </a:r>
            <a:r>
              <a:rPr lang="zh-CN" altLang="zh-CN" sz="2400" kern="100" smtClean="0">
                <a:solidFill>
                  <a:srgbClr val="080808"/>
                </a:solidFill>
                <a:latin typeface="微软雅黑" panose="020B0503020204020204" charset="-122"/>
                <a:ea typeface="微软雅黑" panose="020B0503020204020204" charset="-122"/>
                <a:cs typeface="微软雅黑" panose="020B0503020204020204" charset="-122"/>
              </a:rPr>
              <a:t>子代</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性状分离比之和为</a:t>
            </a:r>
            <a:r>
              <a:rPr lang="en-US" altLang="zh-CN" sz="2400" b="1" kern="100">
                <a:solidFill>
                  <a:srgbClr val="C00000"/>
                </a:solidFill>
                <a:latin typeface="微软雅黑" panose="020B0503020204020204" charset="-122"/>
                <a:ea typeface="微软雅黑" panose="020B0503020204020204" charset="-122"/>
                <a:cs typeface="微软雅黑" panose="020B0503020204020204" charset="-122"/>
              </a:rPr>
              <a:t>4</a:t>
            </a:r>
            <a:r>
              <a:rPr lang="en-US" altLang="zh-CN" sz="2400" b="1" i="1" kern="100" baseline="30000">
                <a:solidFill>
                  <a:srgbClr val="C00000"/>
                </a:solidFill>
                <a:latin typeface="微软雅黑" panose="020B0503020204020204" charset="-122"/>
                <a:ea typeface="微软雅黑" panose="020B0503020204020204" charset="-122"/>
                <a:cs typeface="微软雅黑" panose="020B0503020204020204" charset="-122"/>
              </a:rPr>
              <a:t>n</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，则该性状由</a:t>
            </a:r>
            <a:r>
              <a:rPr lang="en-US" altLang="zh-CN" sz="2400" i="1" kern="100">
                <a:solidFill>
                  <a:srgbClr val="080808"/>
                </a:solidFill>
                <a:latin typeface="微软雅黑" panose="020B0503020204020204" charset="-122"/>
                <a:ea typeface="微软雅黑" panose="020B0503020204020204" charset="-122"/>
                <a:cs typeface="微软雅黑" panose="020B0503020204020204" charset="-122"/>
              </a:rPr>
              <a:t>n </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对等位基因控制。</a:t>
            </a:r>
            <a:endParaRPr lang="zh-CN" altLang="zh-CN" sz="2400" kern="100">
              <a:solidFill>
                <a:srgbClr val="080808"/>
              </a:solidFill>
              <a:effectLst/>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3"/>
            </p:custDataLst>
          </p:nvPr>
        </p:nvSpPr>
        <p:spPr>
          <a:xfrm>
            <a:off x="401955" y="1156335"/>
            <a:ext cx="11449050" cy="1086485"/>
          </a:xfrm>
          <a:prstGeom prst="rect">
            <a:avLst/>
          </a:prstGeom>
          <a:noFill/>
        </p:spPr>
        <p:txBody>
          <a:bodyPr wrap="square">
            <a:spAutoFit/>
          </a:bodyPr>
          <a:lstStyle/>
          <a:p>
            <a:pPr indent="0" algn="l" fontAlgn="auto">
              <a:lnSpc>
                <a:spcPts val="3880"/>
              </a:lnSpc>
              <a:spcAft>
                <a:spcPct val="0"/>
              </a:spcAft>
              <a:tabLst>
                <a:tab pos="2250440" algn="l"/>
              </a:tabLst>
            </a:pPr>
            <a:r>
              <a:rPr lang="en-US" altLang="zh-CN" sz="2400" kern="100">
                <a:solidFill>
                  <a:srgbClr val="080808"/>
                </a:solidFill>
                <a:latin typeface="微软雅黑" panose="020B0503020204020204" charset="-122"/>
                <a:ea typeface="微软雅黑" panose="020B0503020204020204" charset="-122"/>
                <a:cs typeface="微软雅黑" panose="020B0503020204020204" charset="-122"/>
              </a:rPr>
              <a:t>1</a:t>
            </a:r>
            <a:r>
              <a:rPr lang="zh-CN" altLang="en-US" sz="2400" kern="100">
                <a:solidFill>
                  <a:srgbClr val="080808"/>
                </a:solidFill>
                <a:latin typeface="微软雅黑" panose="020B0503020204020204" charset="-122"/>
                <a:ea typeface="微软雅黑" panose="020B0503020204020204" charset="-122"/>
                <a:cs typeface="微软雅黑" panose="020B0503020204020204" charset="-122"/>
              </a:rPr>
              <a:t>、</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某显性亲本的</a:t>
            </a:r>
            <a:r>
              <a:rPr lang="zh-CN" altLang="zh-CN" sz="2400" b="1" kern="100">
                <a:solidFill>
                  <a:srgbClr val="C00000"/>
                </a:solidFill>
                <a:latin typeface="微软雅黑" panose="020B0503020204020204" charset="-122"/>
                <a:ea typeface="微软雅黑" panose="020B0503020204020204" charset="-122"/>
                <a:cs typeface="微软雅黑" panose="020B0503020204020204" charset="-122"/>
              </a:rPr>
              <a:t>自交后代</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中，若</a:t>
            </a:r>
            <a:r>
              <a:rPr lang="zh-CN" altLang="zh-CN" sz="2400" b="1" kern="100">
                <a:latin typeface="微软雅黑" panose="020B0503020204020204" charset="-122"/>
                <a:ea typeface="微软雅黑" panose="020B0503020204020204" charset="-122"/>
                <a:cs typeface="微软雅黑" panose="020B0503020204020204" charset="-122"/>
              </a:rPr>
              <a:t>全显</a:t>
            </a:r>
            <a:r>
              <a:rPr lang="zh-CN" altLang="zh-CN" sz="2400" b="1" kern="100">
                <a:solidFill>
                  <a:srgbClr val="080808"/>
                </a:solidFill>
                <a:latin typeface="微软雅黑" panose="020B0503020204020204" charset="-122"/>
                <a:ea typeface="微软雅黑" panose="020B0503020204020204" charset="-122"/>
                <a:cs typeface="微软雅黑" panose="020B0503020204020204" charset="-122"/>
              </a:rPr>
              <a:t>个体的比例</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为</a:t>
            </a:r>
            <a:r>
              <a:rPr lang="zh-CN" altLang="en-US"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en-US" altLang="zh-CN"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zh-CN" altLang="en-US"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或</a:t>
            </a:r>
            <a:r>
              <a:rPr lang="zh-CN" altLang="zh-CN" sz="2400" b="1" kern="100">
                <a:latin typeface="微软雅黑" panose="020B0503020204020204" charset="-122"/>
                <a:ea typeface="微软雅黑" panose="020B0503020204020204" charset="-122"/>
                <a:cs typeface="微软雅黑" panose="020B0503020204020204" charset="-122"/>
              </a:rPr>
              <a:t>隐性</a:t>
            </a:r>
            <a:r>
              <a:rPr lang="zh-CN" altLang="zh-CN" sz="2400" b="1" kern="100">
                <a:solidFill>
                  <a:srgbClr val="080808"/>
                </a:solidFill>
                <a:latin typeface="微软雅黑" panose="020B0503020204020204" charset="-122"/>
                <a:ea typeface="微软雅黑" panose="020B0503020204020204" charset="-122"/>
                <a:cs typeface="微软雅黑" panose="020B0503020204020204" charset="-122"/>
              </a:rPr>
              <a:t>个体的比例</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为</a:t>
            </a:r>
            <a:r>
              <a:rPr lang="zh-CN" altLang="en-US"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en-US" altLang="zh-CN"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zh-CN" altLang="en-US" sz="2400" u="sng" kern="100">
                <a:solidFill>
                  <a:srgbClr val="080808"/>
                </a:solidFill>
                <a:latin typeface="微软雅黑" panose="020B0503020204020204" charset="-122"/>
                <a:ea typeface="微软雅黑" panose="020B0503020204020204" charset="-122"/>
                <a:cs typeface="微软雅黑" panose="020B0503020204020204" charset="-122"/>
              </a:rPr>
              <a:t>      </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，可知</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该显性亲本含有</a:t>
            </a:r>
            <a:r>
              <a:rPr lang="en-US" altLang="zh-CN" sz="2400" b="1" i="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n </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对杂合基因，该性状至少受</a:t>
            </a:r>
            <a:r>
              <a:rPr lang="en-US" altLang="zh-CN" sz="2400" b="1" i="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n </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对等位基因控制</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a:t>
            </a:r>
            <a:endParaRPr lang="zh-CN" altLang="zh-CN" sz="2400" kern="100">
              <a:solidFill>
                <a:srgbClr val="080808"/>
              </a:solidFill>
              <a:latin typeface="微软雅黑" panose="020B0503020204020204" charset="-122"/>
              <a:ea typeface="微软雅黑" panose="020B0503020204020204" charset="-122"/>
              <a:cs typeface="微软雅黑" panose="020B0503020204020204" charset="-122"/>
            </a:endParaRPr>
          </a:p>
        </p:txBody>
      </p:sp>
      <p:sp>
        <p:nvSpPr>
          <p:cNvPr id="8" name="文本框 7"/>
          <p:cNvSpPr txBox="1"/>
          <p:nvPr>
            <p:custDataLst>
              <p:tags r:id="rId4"/>
            </p:custDataLst>
          </p:nvPr>
        </p:nvSpPr>
        <p:spPr>
          <a:xfrm>
            <a:off x="7440670" y="1126456"/>
            <a:ext cx="1279989" cy="583565"/>
          </a:xfrm>
          <a:prstGeom prst="rect">
            <a:avLst/>
          </a:prstGeom>
          <a:noFill/>
        </p:spPr>
        <p:txBody>
          <a:bodyPr wrap="square">
            <a:spAutoFit/>
          </a:bodyPr>
          <a:lstStyle/>
          <a:p>
            <a:r>
              <a:rPr lang="en-US" altLang="zh-CN" sz="3200" b="1" kern="1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(3/4)</a:t>
            </a:r>
            <a:r>
              <a:rPr lang="en-US" altLang="zh-CN" sz="3200" b="1" i="1" kern="100"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n</a:t>
            </a:r>
            <a:endParaRPr lang="zh-CN" altLang="en-US" sz="3200" b="1">
              <a:solidFill>
                <a:srgbClr val="C00000"/>
              </a:solidFill>
            </a:endParaRPr>
          </a:p>
        </p:txBody>
      </p:sp>
      <p:sp>
        <p:nvSpPr>
          <p:cNvPr id="10" name="文本框 9"/>
          <p:cNvSpPr txBox="1"/>
          <p:nvPr>
            <p:custDataLst>
              <p:tags r:id="rId5"/>
            </p:custDataLst>
          </p:nvPr>
        </p:nvSpPr>
        <p:spPr>
          <a:xfrm>
            <a:off x="1127485" y="1650906"/>
            <a:ext cx="1336926" cy="583565"/>
          </a:xfrm>
          <a:prstGeom prst="rect">
            <a:avLst/>
          </a:prstGeom>
          <a:noFill/>
        </p:spPr>
        <p:txBody>
          <a:bodyPr wrap="square">
            <a:spAutoFit/>
          </a:bodyPr>
          <a:lstStyle/>
          <a:p>
            <a:r>
              <a:rPr lang="en-US" altLang="zh-CN" sz="3200" b="1" kern="1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(1/4)</a:t>
            </a:r>
            <a:r>
              <a:rPr lang="en-US" altLang="zh-CN" sz="3200" b="1" i="1" kern="100"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n</a:t>
            </a:r>
            <a:endParaRPr lang="zh-CN" altLang="en-US" sz="3200" b="1">
              <a:solidFill>
                <a:srgbClr val="C00000"/>
              </a:solidFill>
            </a:endParaRPr>
          </a:p>
        </p:txBody>
      </p:sp>
      <p:sp>
        <p:nvSpPr>
          <p:cNvPr id="12" name="文本框 11"/>
          <p:cNvSpPr txBox="1"/>
          <p:nvPr>
            <p:custDataLst>
              <p:tags r:id="rId6"/>
            </p:custDataLst>
          </p:nvPr>
        </p:nvSpPr>
        <p:spPr>
          <a:xfrm>
            <a:off x="402390" y="2537399"/>
            <a:ext cx="11309280" cy="1086485"/>
          </a:xfrm>
          <a:prstGeom prst="rect">
            <a:avLst/>
          </a:prstGeom>
          <a:noFill/>
        </p:spPr>
        <p:txBody>
          <a:bodyPr wrap="square">
            <a:spAutoFit/>
          </a:bodyPr>
          <a:lstStyle/>
          <a:p>
            <a:pPr indent="0" algn="l" fontAlgn="auto">
              <a:lnSpc>
                <a:spcPts val="3880"/>
              </a:lnSpc>
              <a:spcAft>
                <a:spcPct val="0"/>
              </a:spcAft>
              <a:tabLst>
                <a:tab pos="2250440" algn="l"/>
              </a:tabLst>
            </a:pPr>
            <a:r>
              <a:rPr lang="en-US" altLang="zh-CN" sz="2400" kern="100">
                <a:solidFill>
                  <a:srgbClr val="080808"/>
                </a:solidFill>
                <a:latin typeface="微软雅黑" panose="020B0503020204020204" charset="-122"/>
                <a:ea typeface="微软雅黑" panose="020B0503020204020204" charset="-122"/>
                <a:cs typeface="微软雅黑" panose="020B0503020204020204" charset="-122"/>
              </a:rPr>
              <a:t>2</a:t>
            </a:r>
            <a:r>
              <a:rPr lang="zh-CN" altLang="en-US" sz="2400" kern="100">
                <a:solidFill>
                  <a:srgbClr val="080808"/>
                </a:solidFill>
                <a:latin typeface="微软雅黑" panose="020B0503020204020204" charset="-122"/>
                <a:ea typeface="微软雅黑" panose="020B0503020204020204" charset="-122"/>
                <a:cs typeface="微软雅黑" panose="020B0503020204020204" charset="-122"/>
              </a:rPr>
              <a:t>、</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某显性亲本的</a:t>
            </a:r>
            <a:r>
              <a:rPr lang="zh-CN" altLang="zh-CN" sz="2400" b="1" kern="100">
                <a:solidFill>
                  <a:srgbClr val="C00000"/>
                </a:solidFill>
                <a:latin typeface="微软雅黑" panose="020B0503020204020204" charset="-122"/>
                <a:ea typeface="微软雅黑" panose="020B0503020204020204" charset="-122"/>
                <a:cs typeface="微软雅黑" panose="020B0503020204020204" charset="-122"/>
              </a:rPr>
              <a:t>测交后代</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中，若</a:t>
            </a:r>
            <a:r>
              <a:rPr lang="zh-CN" altLang="zh-CN" sz="2400" b="1" kern="100">
                <a:solidFill>
                  <a:srgbClr val="0070C0"/>
                </a:solidFill>
                <a:latin typeface="微软雅黑" panose="020B0503020204020204" charset="-122"/>
                <a:ea typeface="微软雅黑" panose="020B0503020204020204" charset="-122"/>
                <a:cs typeface="微软雅黑" panose="020B0503020204020204" charset="-122"/>
              </a:rPr>
              <a:t>全显性个体或隐性个体的比例</a:t>
            </a:r>
            <a:r>
              <a:rPr lang="zh-CN" altLang="zh-CN" sz="2400" kern="100" smtClean="0">
                <a:solidFill>
                  <a:srgbClr val="080808"/>
                </a:solidFill>
                <a:latin typeface="微软雅黑" panose="020B0503020204020204" charset="-122"/>
                <a:ea typeface="微软雅黑" panose="020B0503020204020204" charset="-122"/>
                <a:cs typeface="微软雅黑" panose="020B0503020204020204" charset="-122"/>
              </a:rPr>
              <a:t>为</a:t>
            </a:r>
            <a:r>
              <a:rPr lang="en-US" altLang="zh-CN" sz="2400" u="sng" kern="100" smtClean="0">
                <a:solidFill>
                  <a:srgbClr val="080808"/>
                </a:solidFill>
                <a:latin typeface="微软雅黑" panose="020B0503020204020204" charset="-122"/>
                <a:ea typeface="微软雅黑" panose="020B0503020204020204" charset="-122"/>
                <a:cs typeface="微软雅黑" panose="020B0503020204020204" charset="-122"/>
              </a:rPr>
              <a:t>              </a:t>
            </a:r>
            <a:r>
              <a:rPr lang="zh-CN" altLang="zh-CN" sz="2400" kern="100" smtClean="0">
                <a:solidFill>
                  <a:srgbClr val="080808"/>
                </a:solidFill>
                <a:latin typeface="微软雅黑" panose="020B0503020204020204" charset="-122"/>
                <a:ea typeface="微软雅黑" panose="020B0503020204020204" charset="-122"/>
                <a:cs typeface="微软雅黑" panose="020B0503020204020204" charset="-122"/>
              </a:rPr>
              <a:t>，</a:t>
            </a:r>
            <a:r>
              <a:rPr lang="zh-CN" altLang="zh-CN" sz="2400" kern="100">
                <a:solidFill>
                  <a:srgbClr val="080808"/>
                </a:solidFill>
                <a:latin typeface="微软雅黑" panose="020B0503020204020204" charset="-122"/>
                <a:ea typeface="微软雅黑" panose="020B0503020204020204" charset="-122"/>
                <a:cs typeface="微软雅黑" panose="020B0503020204020204" charset="-122"/>
              </a:rPr>
              <a:t>可知</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该显性亲本含有</a:t>
            </a:r>
            <a:r>
              <a:rPr lang="en-US" altLang="zh-CN" sz="2400" b="1" i="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n </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对杂合基因，该性状至少受</a:t>
            </a:r>
            <a:r>
              <a:rPr lang="en-US" altLang="zh-CN" sz="2400" b="1" i="1" kern="100" smtClean="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n </a:t>
            </a:r>
            <a:r>
              <a:rPr lang="zh-CN" altLang="zh-CN" sz="2400" b="1" kern="100" smtClean="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对</a:t>
            </a:r>
            <a:r>
              <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rPr>
              <a:t>等位基因控制。</a:t>
            </a:r>
            <a:endParaRPr lang="zh-CN" altLang="zh-CN" sz="2400" b="1" kern="100">
              <a:solidFill>
                <a:srgbClr val="080808"/>
              </a:solidFill>
              <a:highlight>
                <a:srgbClr val="00FF00"/>
              </a:highlight>
              <a:latin typeface="微软雅黑" panose="020B0503020204020204" charset="-122"/>
              <a:ea typeface="微软雅黑" panose="020B0503020204020204" charset="-122"/>
              <a:cs typeface="微软雅黑" panose="020B0503020204020204" charset="-122"/>
            </a:endParaRPr>
          </a:p>
        </p:txBody>
      </p:sp>
      <p:sp>
        <p:nvSpPr>
          <p:cNvPr id="9" name="文本框 8"/>
          <p:cNvSpPr txBox="1"/>
          <p:nvPr>
            <p:custDataLst>
              <p:tags r:id="rId7"/>
            </p:custDataLst>
          </p:nvPr>
        </p:nvSpPr>
        <p:spPr>
          <a:xfrm>
            <a:off x="9359505" y="2537696"/>
            <a:ext cx="1336926" cy="583565"/>
          </a:xfrm>
          <a:prstGeom prst="rect">
            <a:avLst/>
          </a:prstGeom>
          <a:noFill/>
        </p:spPr>
        <p:txBody>
          <a:bodyPr wrap="square">
            <a:spAutoFit/>
          </a:bodyPr>
          <a:lstStyle/>
          <a:p>
            <a:r>
              <a:rPr lang="en-US" altLang="zh-CN" sz="3200" b="1" kern="1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a:t>
            </a:r>
            <a:r>
              <a:rPr lang="en-US" altLang="zh-CN" sz="3200" b="1" kern="100" smtClean="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1/2)</a:t>
            </a:r>
            <a:r>
              <a:rPr lang="en-US" altLang="zh-CN" sz="3200" b="1" i="1" kern="100" baseline="30000" smtClean="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n</a:t>
            </a:r>
            <a:endParaRPr lang="zh-CN" altLang="en-US" sz="3200" b="1">
              <a:solidFill>
                <a:srgbClr val="C00000"/>
              </a:solidFill>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2" grpId="0"/>
      <p:bldP spid="9"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p:cNvSpPr>
            <a:spLocks noGrp="1"/>
          </p:cNvSpPr>
          <p:nvPr>
            <p:ph type="title"/>
            <p:custDataLst>
              <p:tags r:id="rId1"/>
            </p:custDataLst>
          </p:nvPr>
        </p:nvSpPr>
        <p:spPr>
          <a:xfrm>
            <a:off x="2637790" y="5265420"/>
            <a:ext cx="7057390" cy="1197610"/>
          </a:xfrm>
        </p:spPr>
        <p:txBody>
          <a:bodyPr>
            <a:normAutofit fontScale="90000"/>
          </a:bodyPr>
          <a:lstStyle/>
          <a:p>
            <a:pPr algn="ctr"/>
            <a:r>
              <a:rPr lang="zh-CN" altLang="en-US" sz="6000"/>
              <a:t>基因自由组合现象的</a:t>
            </a:r>
            <a:br>
              <a:rPr lang="zh-CN" altLang="en-US" sz="6000"/>
            </a:br>
            <a:r>
              <a:rPr lang="zh-CN" altLang="en-US" sz="6000"/>
              <a:t>特殊分离比问题</a:t>
            </a:r>
            <a:br>
              <a:rPr lang="zh-CN" altLang="en-US" sz="6000"/>
            </a:br>
            <a:br>
              <a:rPr lang="en-US" altLang="zh-CN" sz="6000"/>
            </a:br>
            <a:endParaRPr lang="en-US" altLang="zh-CN" sz="6000"/>
          </a:p>
        </p:txBody>
      </p:sp>
      <p:sp>
        <p:nvSpPr>
          <p:cNvPr id="10" name="节编号"/>
          <p:cNvSpPr>
            <a:spLocks noGrp="1"/>
          </p:cNvSpPr>
          <p:nvPr>
            <p:ph type="body" sz="quarter" idx="13"/>
            <p:custDataLst>
              <p:tags r:id="rId2"/>
            </p:custDataLst>
          </p:nvPr>
        </p:nvSpPr>
        <p:spPr>
          <a:xfrm>
            <a:off x="4224020" y="248285"/>
            <a:ext cx="3743960" cy="3180080"/>
          </a:xfrm>
        </p:spPr>
        <p:txBody>
          <a:bodyPr>
            <a:normAutofit lnSpcReduction="10000"/>
          </a:bodyPr>
          <a:lstStyle/>
          <a:p>
            <a:pPr algn="ctr"/>
            <a:r>
              <a:rPr lang="en-US" altLang="en-US"/>
              <a:t>03</a:t>
            </a:r>
            <a:endParaRPr lang="en-US" altLang="en-US"/>
          </a:p>
        </p:txBody>
      </p:sp>
    </p:spTree>
    <p:custDataLst>
      <p:tags r:id="rId3"/>
    </p:custData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550996" y="1392831"/>
            <a:ext cx="2513330"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a:t>
            </a:r>
            <a:r>
              <a:rPr lang="zh-CN" sz="2400" b="1">
                <a:solidFill>
                  <a:srgbClr val="0000FF"/>
                </a:solidFill>
                <a:latin typeface="微软雅黑" panose="020B0503020204020204" charset="-122"/>
                <a:ea typeface="微软雅黑" panose="020B0503020204020204" charset="-122"/>
                <a:cs typeface="微软雅黑" panose="020B0503020204020204" charset="-122"/>
              </a:rPr>
              <a:t>基因互作</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14" name="文本框 23"/>
          <p:cNvSpPr txBox="1">
            <a:spLocks noChangeArrowheads="1"/>
          </p:cNvSpPr>
          <p:nvPr>
            <p:custDataLst>
              <p:tags r:id="rId2"/>
            </p:custDataLst>
          </p:nvPr>
        </p:nvSpPr>
        <p:spPr bwMode="auto">
          <a:xfrm>
            <a:off x="436915" y="862855"/>
            <a:ext cx="5803086"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sym typeface="+mn-ea"/>
              </a:rPr>
              <a:t>一、“和”为</a:t>
            </a:r>
            <a:r>
              <a:rPr lang="en-US" altLang="zh-CN" sz="2400" b="1">
                <a:solidFill>
                  <a:srgbClr val="002060"/>
                </a:solidFill>
                <a:latin typeface="微软雅黑" panose="020B0503020204020204" charset="-122"/>
                <a:sym typeface="+mn-ea"/>
              </a:rPr>
              <a:t>16</a:t>
            </a:r>
            <a:r>
              <a:rPr lang="zh-CN" altLang="en-US" sz="2400" b="1">
                <a:solidFill>
                  <a:srgbClr val="002060"/>
                </a:solidFill>
                <a:latin typeface="微软雅黑" panose="020B0503020204020204" charset="-122"/>
                <a:sym typeface="+mn-ea"/>
              </a:rPr>
              <a:t>的特殊分离比成因</a:t>
            </a:r>
            <a:endParaRPr lang="zh-CN" altLang="en-US" sz="2400" b="1">
              <a:solidFill>
                <a:srgbClr val="002060"/>
              </a:solidFill>
              <a:latin typeface="微软雅黑" panose="020B0503020204020204" charset="-122"/>
              <a:sym typeface="+mn-ea"/>
            </a:endParaRPr>
          </a:p>
        </p:txBody>
      </p:sp>
      <p:graphicFrame>
        <p:nvGraphicFramePr>
          <p:cNvPr id="21" name="表格 20"/>
          <p:cNvGraphicFramePr>
            <a:graphicFrameLocks noGrp="1"/>
          </p:cNvGraphicFramePr>
          <p:nvPr>
            <p:custDataLst>
              <p:tags r:id="rId3"/>
            </p:custDataLst>
          </p:nvPr>
        </p:nvGraphicFramePr>
        <p:xfrm>
          <a:off x="409277" y="1922019"/>
          <a:ext cx="11496000" cy="4594030"/>
        </p:xfrm>
        <a:graphic>
          <a:graphicData uri="http://schemas.openxmlformats.org/drawingml/2006/table">
            <a:tbl>
              <a:tblPr/>
              <a:tblGrid>
                <a:gridCol w="823218"/>
                <a:gridCol w="4726241"/>
                <a:gridCol w="3660900"/>
                <a:gridCol w="2285641"/>
              </a:tblGrid>
              <a:tr h="751593">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序号</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条件</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marL="71755" algn="ctr">
                        <a:lnSpc>
                          <a:spcPct val="130000"/>
                        </a:lnSpc>
                        <a:spcAft>
                          <a:spcPct val="0"/>
                        </a:spcAft>
                        <a:tabLst>
                          <a:tab pos="2430780" algn="l"/>
                        </a:tabLst>
                      </a:pPr>
                      <a:r>
                        <a:rPr lang="en-US" sz="2400" b="1" kern="100">
                          <a:solidFill>
                            <a:schemeClr val="bg1"/>
                          </a:solidFill>
                          <a:effectLst/>
                          <a:latin typeface="Times New Roman" panose="02020603050405020304" pitchFamily="18" charset="0"/>
                          <a:ea typeface="+mn-ea"/>
                          <a:cs typeface="Times New Roman" panose="02020603050405020304" pitchFamily="18" charset="0"/>
                        </a:rPr>
                        <a:t>F</a:t>
                      </a:r>
                      <a:r>
                        <a:rPr lang="en-US" sz="2400" b="1" kern="100" baseline="-25000">
                          <a:solidFill>
                            <a:schemeClr val="bg1"/>
                          </a:solidFill>
                          <a:effectLst/>
                          <a:latin typeface="Times New Roman" panose="02020603050405020304" pitchFamily="18" charset="0"/>
                          <a:ea typeface="+mn-ea"/>
                          <a:cs typeface="Times New Roman" panose="02020603050405020304" pitchFamily="18" charset="0"/>
                        </a:rPr>
                        <a:t>1</a:t>
                      </a:r>
                      <a:r>
                        <a:rPr lang="en-US" sz="2400" b="1" kern="100">
                          <a:solidFill>
                            <a:schemeClr val="bg1"/>
                          </a:solidFill>
                          <a:effectLst/>
                          <a:latin typeface="Times New Roman" panose="02020603050405020304" pitchFamily="18" charset="0"/>
                          <a:ea typeface="+mn-ea"/>
                          <a:cs typeface="Times New Roman" panose="02020603050405020304" pitchFamily="18" charset="0"/>
                        </a:rPr>
                        <a:t>(AaBb)</a:t>
                      </a:r>
                      <a:r>
                        <a:rPr lang="zh-CN" sz="2400" b="1" kern="100">
                          <a:solidFill>
                            <a:schemeClr val="bg1"/>
                          </a:solidFill>
                          <a:effectLst/>
                          <a:latin typeface="Times New Roman" panose="02020603050405020304" pitchFamily="18" charset="0"/>
                          <a:ea typeface="+mn-ea"/>
                          <a:cs typeface="Times New Roman" panose="02020603050405020304" pitchFamily="18" charset="0"/>
                        </a:rPr>
                        <a:t>自交后代比例</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测交后代比例</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r>
              <a:tr h="1181687">
                <a:tc>
                  <a:txBody>
                    <a:bodyPr wrap="square"/>
                    <a:lstStyle/>
                    <a:p>
                      <a:pPr algn="ctr">
                        <a:lnSpc>
                          <a:spcPct val="130000"/>
                        </a:lnSpc>
                        <a:spcAft>
                          <a:spcPct val="0"/>
                        </a:spcAft>
                        <a:tabLst>
                          <a:tab pos="2430780" algn="l"/>
                        </a:tabLst>
                      </a:pPr>
                      <a:r>
                        <a:rPr lang="en-US" sz="2400" b="1" kern="100">
                          <a:solidFill>
                            <a:srgbClr val="080808"/>
                          </a:solidFill>
                          <a:effectLst/>
                          <a:latin typeface="Times New Roman" panose="02020603050405020304" pitchFamily="18" charset="0"/>
                          <a:ea typeface="+mn-ea"/>
                          <a:cs typeface="Times New Roman" panose="02020603050405020304" pitchFamily="18" charset="0"/>
                        </a:rPr>
                        <a:t>1</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0" algn="ctr">
                        <a:lnSpc>
                          <a:spcPct val="120000"/>
                        </a:lnSpc>
                        <a:spcAft>
                          <a:spcPct val="0"/>
                        </a:spcAft>
                        <a:tabLst>
                          <a:tab pos="2430780" algn="l"/>
                        </a:tabLst>
                      </a:pPr>
                      <a:r>
                        <a:rPr lang="zh-CN" alt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单独</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存在一种显性基因</a:t>
                      </a: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或</a:t>
                      </a: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B)</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时表现为同一种性状，</a:t>
                      </a:r>
                      <a:endPar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p>
                      <a:pPr marL="0" algn="ctr">
                        <a:lnSpc>
                          <a:spcPct val="120000"/>
                        </a:lnSpc>
                        <a:spcAft>
                          <a:spcPct val="0"/>
                        </a:spcAft>
                        <a:tabLst>
                          <a:tab pos="2430780" algn="l"/>
                        </a:tabLst>
                      </a:pP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其余正常表现</a:t>
                      </a:r>
                      <a:endPar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r h="1229701">
                <a:tc>
                  <a:txBody>
                    <a:bodyPr wrap="square"/>
                    <a:lstStyle/>
                    <a:p>
                      <a:pPr algn="ctr">
                        <a:lnSpc>
                          <a:spcPct val="130000"/>
                        </a:lnSpc>
                        <a:spcAft>
                          <a:spcPct val="0"/>
                        </a:spcAft>
                        <a:tabLst>
                          <a:tab pos="2430780" algn="l"/>
                        </a:tabLst>
                      </a:pPr>
                      <a:r>
                        <a:rPr lang="en-US" sz="2400" b="1" kern="100">
                          <a:solidFill>
                            <a:srgbClr val="080808"/>
                          </a:solidFill>
                          <a:effectLst/>
                          <a:latin typeface="Times New Roman" panose="02020603050405020304" pitchFamily="18" charset="0"/>
                          <a:ea typeface="+mn-ea"/>
                          <a:cs typeface="Times New Roman" panose="02020603050405020304" pitchFamily="18" charset="0"/>
                        </a:rPr>
                        <a:t>2</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0" algn="ctr">
                        <a:lnSpc>
                          <a:spcPct val="120000"/>
                        </a:lnSpc>
                        <a:spcAft>
                          <a:spcPct val="0"/>
                        </a:spcAft>
                        <a:tabLst>
                          <a:tab pos="2430780" algn="l"/>
                        </a:tabLst>
                      </a:pP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t>
                      </a: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B</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同时存在时表现为一种性状，</a:t>
                      </a:r>
                      <a:endPar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p>
                      <a:pPr marL="0" algn="ctr">
                        <a:lnSpc>
                          <a:spcPct val="120000"/>
                        </a:lnSpc>
                        <a:spcAft>
                          <a:spcPct val="0"/>
                        </a:spcAft>
                        <a:tabLst>
                          <a:tab pos="2430780" algn="l"/>
                        </a:tabLst>
                      </a:pP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否则表现为另一种性状</a:t>
                      </a:r>
                      <a:endPar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r h="1296000">
                <a:tc>
                  <a:txBody>
                    <a:bodyPr wrap="square"/>
                    <a:lstStyle/>
                    <a:p>
                      <a:pPr algn="ctr">
                        <a:lnSpc>
                          <a:spcPct val="130000"/>
                        </a:lnSpc>
                        <a:spcAft>
                          <a:spcPct val="0"/>
                        </a:spcAft>
                        <a:tabLst>
                          <a:tab pos="2430780" algn="l"/>
                        </a:tabLst>
                      </a:pPr>
                      <a:r>
                        <a:rPr lang="en-US" altLang="zh-CN" sz="2400" b="1" kern="100">
                          <a:solidFill>
                            <a:srgbClr val="080808"/>
                          </a:solidFill>
                          <a:effectLst/>
                          <a:latin typeface="Times New Roman" panose="02020603050405020304" pitchFamily="18" charset="0"/>
                          <a:ea typeface="+mn-ea"/>
                          <a:cs typeface="Times New Roman" panose="02020603050405020304" pitchFamily="18" charset="0"/>
                        </a:rPr>
                        <a:t>3</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0" marR="0" lvl="0" indent="0" algn="ctr" defTabSz="914400" rtl="0" eaLnBrk="1" fontAlgn="auto" latinLnBrk="0" hangingPunct="1">
                        <a:lnSpc>
                          <a:spcPct val="120000"/>
                        </a:lnSpc>
                        <a:spcBef>
                          <a:spcPct val="0"/>
                        </a:spcBef>
                        <a:spcAft>
                          <a:spcPct val="0"/>
                        </a:spcAft>
                        <a:buClrTx/>
                        <a:buSzTx/>
                        <a:buFontTx/>
                        <a:buNone/>
                        <a:tabLst>
                          <a:tab pos="2430780" algn="l"/>
                        </a:tabLst>
                        <a:defRPr/>
                      </a:pP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只要存在显性基因</a:t>
                      </a:r>
                      <a:r>
                        <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或</a:t>
                      </a:r>
                      <a:r>
                        <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B)</a:t>
                      </a: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就表现为同一种性状，其余正常表现</a:t>
                      </a:r>
                      <a:endPar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3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bl>
          </a:graphicData>
        </a:graphic>
      </p:graphicFrame>
      <p:sp>
        <p:nvSpPr>
          <p:cNvPr id="22" name="文本框 21"/>
          <p:cNvSpPr txBox="1"/>
          <p:nvPr>
            <p:custDataLst>
              <p:tags r:id="rId4"/>
            </p:custDataLst>
          </p:nvPr>
        </p:nvSpPr>
        <p:spPr>
          <a:xfrm>
            <a:off x="6962171" y="2967951"/>
            <a:ext cx="1723658"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effectLst/>
                <a:latin typeface="Times New Roman" panose="02020603050405020304" pitchFamily="18" charset="0"/>
                <a:ea typeface="+mn-ea"/>
                <a:cs typeface="Times New Roman" panose="02020603050405020304" pitchFamily="18" charset="0"/>
              </a:rPr>
              <a:t>9∶6∶1</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3" name="文本框 22"/>
          <p:cNvSpPr txBox="1"/>
          <p:nvPr>
            <p:custDataLst>
              <p:tags r:id="rId5"/>
            </p:custDataLst>
          </p:nvPr>
        </p:nvSpPr>
        <p:spPr>
          <a:xfrm>
            <a:off x="7248000" y="4200786"/>
            <a:ext cx="1152000"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effectLst/>
                <a:latin typeface="Times New Roman" panose="02020603050405020304" pitchFamily="18" charset="0"/>
                <a:ea typeface="+mn-ea"/>
                <a:cs typeface="Times New Roman" panose="02020603050405020304" pitchFamily="18" charset="0"/>
              </a:rPr>
              <a:t>9∶7</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4" name="文本框 23"/>
          <p:cNvSpPr txBox="1"/>
          <p:nvPr>
            <p:custDataLst>
              <p:tags r:id="rId6"/>
            </p:custDataLst>
          </p:nvPr>
        </p:nvSpPr>
        <p:spPr>
          <a:xfrm>
            <a:off x="9912000" y="2967951"/>
            <a:ext cx="1763773"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1∶2∶1</a:t>
            </a:r>
            <a:endParaRPr lang="en-US" altLang="zh-CN" sz="3200" b="1" kern="100">
              <a:solidFill>
                <a:srgbClr val="C00000"/>
              </a:solidFill>
              <a:latin typeface="Times New Roman" panose="02020603050405020304" pitchFamily="18" charset="0"/>
              <a:ea typeface="+mn-ea"/>
              <a:cs typeface="Times New Roman" panose="02020603050405020304" pitchFamily="18" charset="0"/>
            </a:endParaRPr>
          </a:p>
        </p:txBody>
      </p:sp>
      <p:sp>
        <p:nvSpPr>
          <p:cNvPr id="25" name="文本框 24"/>
          <p:cNvSpPr txBox="1"/>
          <p:nvPr>
            <p:custDataLst>
              <p:tags r:id="rId7"/>
            </p:custDataLst>
          </p:nvPr>
        </p:nvSpPr>
        <p:spPr>
          <a:xfrm>
            <a:off x="10344000" y="4202499"/>
            <a:ext cx="1446087"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1∶3</a:t>
            </a:r>
            <a:endParaRPr lang="en-US" altLang="zh-CN" sz="3200" b="1" kern="100">
              <a:solidFill>
                <a:srgbClr val="C00000"/>
              </a:solidFill>
              <a:latin typeface="Times New Roman" panose="02020603050405020304" pitchFamily="18" charset="0"/>
              <a:ea typeface="+mn-ea"/>
              <a:cs typeface="Times New Roman" panose="02020603050405020304" pitchFamily="18" charset="0"/>
            </a:endParaRPr>
          </a:p>
        </p:txBody>
      </p:sp>
      <p:sp>
        <p:nvSpPr>
          <p:cNvPr id="26" name="文本框 25"/>
          <p:cNvSpPr txBox="1"/>
          <p:nvPr>
            <p:custDataLst>
              <p:tags r:id="rId8"/>
            </p:custDataLst>
          </p:nvPr>
        </p:nvSpPr>
        <p:spPr>
          <a:xfrm>
            <a:off x="7248000" y="5434547"/>
            <a:ext cx="1446087"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15∶1</a:t>
            </a:r>
            <a:endParaRPr lang="en-US" altLang="zh-CN" sz="3200" b="1" kern="100">
              <a:solidFill>
                <a:srgbClr val="C00000"/>
              </a:solidFill>
              <a:latin typeface="Times New Roman" panose="02020603050405020304" pitchFamily="18" charset="0"/>
              <a:ea typeface="+mn-ea"/>
              <a:cs typeface="Times New Roman" panose="02020603050405020304" pitchFamily="18" charset="0"/>
            </a:endParaRPr>
          </a:p>
        </p:txBody>
      </p:sp>
      <p:sp>
        <p:nvSpPr>
          <p:cNvPr id="27" name="文本框 26"/>
          <p:cNvSpPr txBox="1"/>
          <p:nvPr>
            <p:custDataLst>
              <p:tags r:id="rId9"/>
            </p:custDataLst>
          </p:nvPr>
        </p:nvSpPr>
        <p:spPr>
          <a:xfrm>
            <a:off x="10343999" y="5446489"/>
            <a:ext cx="1446087" cy="730885"/>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3∶1</a:t>
            </a:r>
            <a:endParaRPr lang="en-US" altLang="zh-CN" sz="3200" b="1" kern="100">
              <a:solidFill>
                <a:srgbClr val="C00000"/>
              </a:solidFill>
              <a:latin typeface="Times New Roman" panose="02020603050405020304" pitchFamily="18" charset="0"/>
              <a:ea typeface="+mn-ea"/>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500"/>
                                        <p:tgtEl>
                                          <p:spTgt spid="22"/>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fade">
                                      <p:cBhvr>
                                        <p:cTn id="21" dur="500"/>
                                        <p:tgtEl>
                                          <p:spTgt spid="2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23"/>
                                        </p:tgtEl>
                                        <p:attrNameLst>
                                          <p:attrName>style.visibility</p:attrName>
                                        </p:attrNameLst>
                                      </p:cBhvr>
                                      <p:to>
                                        <p:strVal val="visible"/>
                                      </p:to>
                                    </p:set>
                                    <p:animEffect transition="in" filter="fade">
                                      <p:cBhvr>
                                        <p:cTn id="26" dur="500"/>
                                        <p:tgtEl>
                                          <p:spTgt spid="2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2" grpId="0"/>
      <p:bldP spid="23" grpId="0"/>
      <p:bldP spid="24" grpId="0"/>
      <p:bldP spid="25" grpId="0"/>
      <p:bldP spid="26" grpId="0"/>
      <p:bldP spid="2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表格 12"/>
          <p:cNvGraphicFramePr>
            <a:graphicFrameLocks noGrp="1"/>
          </p:cNvGraphicFramePr>
          <p:nvPr>
            <p:custDataLst>
              <p:tags r:id="rId1"/>
            </p:custDataLst>
          </p:nvPr>
        </p:nvGraphicFramePr>
        <p:xfrm>
          <a:off x="481330" y="1358900"/>
          <a:ext cx="11445240" cy="5548630"/>
        </p:xfrm>
        <a:graphic>
          <a:graphicData uri="http://schemas.openxmlformats.org/drawingml/2006/table">
            <a:tbl>
              <a:tblPr/>
              <a:tblGrid>
                <a:gridCol w="935990"/>
                <a:gridCol w="4914900"/>
                <a:gridCol w="3394075"/>
                <a:gridCol w="2200275"/>
              </a:tblGrid>
              <a:tr h="636270">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序号</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条件</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marL="71755" algn="l">
                        <a:lnSpc>
                          <a:spcPct val="130000"/>
                        </a:lnSpc>
                        <a:spcAft>
                          <a:spcPct val="0"/>
                        </a:spcAft>
                        <a:tabLst>
                          <a:tab pos="2430780" algn="l"/>
                        </a:tabLst>
                      </a:pPr>
                      <a:r>
                        <a:rPr lang="en-US" sz="2400" b="1" kern="100">
                          <a:solidFill>
                            <a:schemeClr val="bg1"/>
                          </a:solidFill>
                          <a:effectLst/>
                          <a:latin typeface="Times New Roman" panose="02020603050405020304" pitchFamily="18" charset="0"/>
                          <a:ea typeface="+mn-ea"/>
                          <a:cs typeface="Times New Roman" panose="02020603050405020304" pitchFamily="18" charset="0"/>
                        </a:rPr>
                        <a:t>F</a:t>
                      </a:r>
                      <a:r>
                        <a:rPr lang="en-US" sz="2400" b="1" kern="100" baseline="-25000">
                          <a:solidFill>
                            <a:schemeClr val="bg1"/>
                          </a:solidFill>
                          <a:effectLst/>
                          <a:latin typeface="Times New Roman" panose="02020603050405020304" pitchFamily="18" charset="0"/>
                          <a:ea typeface="+mn-ea"/>
                          <a:cs typeface="Times New Roman" panose="02020603050405020304" pitchFamily="18" charset="0"/>
                        </a:rPr>
                        <a:t>1</a:t>
                      </a:r>
                      <a:r>
                        <a:rPr lang="en-US" sz="2400" b="1" kern="100">
                          <a:solidFill>
                            <a:schemeClr val="bg1"/>
                          </a:solidFill>
                          <a:effectLst/>
                          <a:latin typeface="Times New Roman" panose="02020603050405020304" pitchFamily="18" charset="0"/>
                          <a:ea typeface="+mn-ea"/>
                          <a:cs typeface="Times New Roman" panose="02020603050405020304" pitchFamily="18" charset="0"/>
                        </a:rPr>
                        <a:t>(AaBb)</a:t>
                      </a:r>
                      <a:r>
                        <a:rPr lang="zh-CN" sz="2400" b="1" kern="100">
                          <a:solidFill>
                            <a:schemeClr val="bg1"/>
                          </a:solidFill>
                          <a:effectLst/>
                          <a:latin typeface="Times New Roman" panose="02020603050405020304" pitchFamily="18" charset="0"/>
                          <a:ea typeface="+mn-ea"/>
                          <a:cs typeface="Times New Roman" panose="02020603050405020304" pitchFamily="18" charset="0"/>
                        </a:rPr>
                        <a:t>自交后代比例</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c>
                  <a:txBody>
                    <a:bodyPr wrap="square"/>
                    <a:lstStyle/>
                    <a:p>
                      <a:pPr algn="ctr">
                        <a:lnSpc>
                          <a:spcPct val="130000"/>
                        </a:lnSpc>
                        <a:spcAft>
                          <a:spcPct val="0"/>
                        </a:spcAft>
                        <a:tabLst>
                          <a:tab pos="2430780" algn="l"/>
                        </a:tabLst>
                      </a:pPr>
                      <a:r>
                        <a:rPr lang="zh-CN" sz="2400" b="1" kern="100">
                          <a:solidFill>
                            <a:schemeClr val="bg1"/>
                          </a:solidFill>
                          <a:effectLst/>
                          <a:latin typeface="Times New Roman" panose="02020603050405020304" pitchFamily="18" charset="0"/>
                          <a:ea typeface="+mn-ea"/>
                          <a:cs typeface="Times New Roman" panose="02020603050405020304" pitchFamily="18" charset="0"/>
                        </a:rPr>
                        <a:t>测交后代比例</a:t>
                      </a:r>
                      <a:endParaRPr lang="zh-CN" sz="2400" b="1" kern="100">
                        <a:solidFill>
                          <a:schemeClr val="bg1"/>
                        </a:solidFill>
                        <a:effectLst/>
                        <a:latin typeface="Times New Roman" panose="02020603050405020304" pitchFamily="18" charset="0"/>
                        <a:ea typeface="+mn-ea"/>
                        <a:cs typeface="Times New Roman" panose="02020603050405020304" pitchFamily="18" charset="0"/>
                      </a:endParaRPr>
                    </a:p>
                  </a:txBody>
                  <a:tcPr marL="68591" marR="68591"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8968A3"/>
                    </a:solidFill>
                  </a:tcPr>
                </a:tc>
              </a:tr>
              <a:tr h="1019810">
                <a:tc>
                  <a:txBody>
                    <a:bodyPr wrap="square"/>
                    <a:lstStyle/>
                    <a:p>
                      <a:pPr algn="ctr">
                        <a:lnSpc>
                          <a:spcPct val="150000"/>
                        </a:lnSpc>
                        <a:spcAft>
                          <a:spcPct val="0"/>
                        </a:spcAft>
                        <a:tabLst>
                          <a:tab pos="2430780" algn="l"/>
                        </a:tabLst>
                      </a:pPr>
                      <a:r>
                        <a:rPr lang="en-US" altLang="zh-CN" sz="2400" b="1" kern="100">
                          <a:solidFill>
                            <a:srgbClr val="080808"/>
                          </a:solidFill>
                          <a:effectLst/>
                          <a:latin typeface="Times New Roman" panose="02020603050405020304" pitchFamily="18" charset="0"/>
                          <a:ea typeface="+mn-ea"/>
                          <a:cs typeface="Times New Roman" panose="02020603050405020304" pitchFamily="18" charset="0"/>
                        </a:rPr>
                        <a:t>4</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0" marR="0" lvl="0" indent="0" algn="ctr" defTabSz="914400" rtl="0" eaLnBrk="1" fontAlgn="auto" latinLnBrk="0" hangingPunct="1">
                        <a:lnSpc>
                          <a:spcPct val="120000"/>
                        </a:lnSpc>
                        <a:spcBef>
                          <a:spcPct val="0"/>
                        </a:spcBef>
                        <a:spcAft>
                          <a:spcPct val="0"/>
                        </a:spcAft>
                        <a:buClrTx/>
                        <a:buSzTx/>
                        <a:buFontTx/>
                        <a:buNone/>
                        <a:tabLst>
                          <a:tab pos="2430780" algn="l"/>
                        </a:tabLst>
                        <a:defRPr/>
                      </a:pP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单显为一种表型，</a:t>
                      </a:r>
                      <a:endPar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ct val="120000"/>
                        </a:lnSpc>
                        <a:spcBef>
                          <a:spcPct val="0"/>
                        </a:spcBef>
                        <a:spcAft>
                          <a:spcPct val="0"/>
                        </a:spcAft>
                        <a:buClrTx/>
                        <a:buSzTx/>
                        <a:buFontTx/>
                        <a:buNone/>
                        <a:tabLst>
                          <a:tab pos="2430780" algn="l"/>
                        </a:tabLst>
                        <a:defRPr/>
                      </a:pP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其余为另一种表型</a:t>
                      </a:r>
                      <a:endPar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r h="1259840">
                <a:tc>
                  <a:txBody>
                    <a:bodyPr wrap="square"/>
                    <a:lstStyle/>
                    <a:p>
                      <a:pPr algn="ctr">
                        <a:lnSpc>
                          <a:spcPct val="150000"/>
                        </a:lnSpc>
                        <a:spcAft>
                          <a:spcPct val="0"/>
                        </a:spcAft>
                        <a:tabLst>
                          <a:tab pos="2430780" algn="l"/>
                        </a:tabLst>
                      </a:pPr>
                      <a:r>
                        <a:rPr lang="en-US" altLang="zh-CN" sz="2400" b="1" kern="100">
                          <a:solidFill>
                            <a:srgbClr val="080808"/>
                          </a:solidFill>
                          <a:effectLst/>
                          <a:latin typeface="Times New Roman" panose="02020603050405020304" pitchFamily="18" charset="0"/>
                          <a:ea typeface="+mn-ea"/>
                          <a:cs typeface="Times New Roman" panose="02020603050405020304" pitchFamily="18" charset="0"/>
                        </a:rPr>
                        <a:t>5</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71755" algn="ctr">
                        <a:lnSpc>
                          <a:spcPct val="120000"/>
                        </a:lnSpc>
                        <a:spcAft>
                          <a:spcPct val="0"/>
                        </a:spcAft>
                        <a:tabLst>
                          <a:tab pos="2430780" algn="l"/>
                        </a:tabLst>
                      </a:pP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或</a:t>
                      </a:r>
                      <a:r>
                        <a:rPr 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b)</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成对存在时表现</a:t>
                      </a:r>
                      <a:r>
                        <a:rPr lang="zh-CN" alt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为一种</a:t>
                      </a:r>
                      <a:r>
                        <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性状，其余正常表现</a:t>
                      </a:r>
                      <a:endPar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r h="1316355">
                <a:tc>
                  <a:txBody>
                    <a:bodyPr wrap="square"/>
                    <a:lstStyle/>
                    <a:p>
                      <a:pPr algn="ctr">
                        <a:lnSpc>
                          <a:spcPct val="150000"/>
                        </a:lnSpc>
                        <a:spcAft>
                          <a:spcPct val="0"/>
                        </a:spcAft>
                        <a:tabLst>
                          <a:tab pos="2430780" algn="l"/>
                        </a:tabLst>
                      </a:pPr>
                      <a:r>
                        <a:rPr lang="en-US" altLang="zh-CN" sz="2400" b="1" kern="100">
                          <a:solidFill>
                            <a:srgbClr val="080808"/>
                          </a:solidFill>
                          <a:effectLst/>
                          <a:latin typeface="Times New Roman" panose="02020603050405020304" pitchFamily="18" charset="0"/>
                          <a:ea typeface="+mn-ea"/>
                          <a:cs typeface="Times New Roman" panose="02020603050405020304" pitchFamily="18" charset="0"/>
                        </a:rPr>
                        <a:t>6</a:t>
                      </a:r>
                      <a:endParaRPr 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71755" marR="0" lvl="0" indent="0" algn="ctr" defTabSz="914400" rtl="0" eaLnBrk="1" fontAlgn="auto" latinLnBrk="0" hangingPunct="1">
                        <a:lnSpc>
                          <a:spcPct val="120000"/>
                        </a:lnSpc>
                        <a:spcBef>
                          <a:spcPct val="0"/>
                        </a:spcBef>
                        <a:spcAft>
                          <a:spcPct val="0"/>
                        </a:spcAft>
                        <a:buClrTx/>
                        <a:buSzTx/>
                        <a:buFontTx/>
                        <a:buNone/>
                        <a:tabLst>
                          <a:tab pos="2430780" algn="l"/>
                        </a:tabLst>
                        <a:defRPr/>
                      </a:pP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只要显性基因</a:t>
                      </a:r>
                      <a:r>
                        <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或</a:t>
                      </a:r>
                      <a:r>
                        <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B)</a:t>
                      </a:r>
                      <a:r>
                        <a:rPr lang="zh-CN"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存在就表现为同一种性状，其余正常表现</a:t>
                      </a:r>
                      <a:endParaRPr 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tabLst>
                          <a:tab pos="2430780" algn="l"/>
                        </a:tabLst>
                      </a:pPr>
                      <a:endParaRPr 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r h="1124585">
                <a:tc>
                  <a:txBody>
                    <a:bodyPr wrap="square"/>
                    <a:lstStyle/>
                    <a:p>
                      <a:pPr algn="ctr">
                        <a:lnSpc>
                          <a:spcPct val="150000"/>
                        </a:lnSpc>
                        <a:spcAft>
                          <a:spcPct val="0"/>
                        </a:spcAft>
                        <a:buNone/>
                        <a:tabLst>
                          <a:tab pos="2430780" algn="l"/>
                        </a:tabLst>
                      </a:pPr>
                      <a:r>
                        <a:rPr lang="en-US" altLang="en-US" sz="2400" b="1" kern="100">
                          <a:solidFill>
                            <a:srgbClr val="080808"/>
                          </a:solidFill>
                          <a:effectLst/>
                          <a:latin typeface="Times New Roman" panose="02020603050405020304" pitchFamily="18" charset="0"/>
                          <a:ea typeface="+mn-ea"/>
                          <a:cs typeface="Times New Roman" panose="02020603050405020304" pitchFamily="18" charset="0"/>
                        </a:rPr>
                        <a:t>7</a:t>
                      </a:r>
                      <a:endParaRPr lang="en-US" altLang="en-US" sz="2400" b="1" kern="100">
                        <a:solidFill>
                          <a:srgbClr val="080808"/>
                        </a:solidFill>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marL="71755" algn="ctr">
                        <a:lnSpc>
                          <a:spcPct val="120000"/>
                        </a:lnSpc>
                        <a:spcAft>
                          <a:spcPct val="0"/>
                        </a:spcAft>
                        <a:buNone/>
                        <a:tabLst>
                          <a:tab pos="2430780" algn="l"/>
                        </a:tabLst>
                      </a:pPr>
                      <a:r>
                        <a:rPr lang="zh-CN" alt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只存在某一种显性基因（如</a:t>
                      </a:r>
                      <a:r>
                        <a:rPr lang="en-US" altLang="zh-CN"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A)</a:t>
                      </a:r>
                      <a:r>
                        <a:rPr lang="zh-CN" alt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rPr>
                        <a:t>时表现为一种表型，其余为另一种表型</a:t>
                      </a:r>
                      <a:endParaRPr lang="zh-CN" altLang="en-US" sz="2400" b="1" kern="100">
                        <a:solidFill>
                          <a:schemeClr val="tx1">
                            <a:lumMod val="85000"/>
                            <a:lumOff val="15000"/>
                          </a:schemeClr>
                        </a:solidFill>
                        <a:effectLst/>
                        <a:latin typeface="Times New Roman" panose="02020603050405020304" pitchFamily="18" charset="0"/>
                        <a:ea typeface="楷体" panose="02010609060101010101" pitchFamily="49" charset="-122"/>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buNone/>
                        <a:tabLst>
                          <a:tab pos="2430780" algn="l"/>
                        </a:tabLst>
                      </a:pPr>
                      <a:endParaRPr lang="en-US" alt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wrap="square"/>
                    <a:lstStyle/>
                    <a:p>
                      <a:pPr algn="ctr">
                        <a:lnSpc>
                          <a:spcPct val="150000"/>
                        </a:lnSpc>
                        <a:spcAft>
                          <a:spcPct val="0"/>
                        </a:spcAft>
                        <a:buNone/>
                        <a:tabLst>
                          <a:tab pos="2430780" algn="l"/>
                        </a:tabLst>
                      </a:pPr>
                      <a:endParaRPr lang="en-US" altLang="en-US" sz="2400" b="1" kern="100">
                        <a:effectLst/>
                        <a:latin typeface="Times New Roman" panose="02020603050405020304" pitchFamily="18" charset="0"/>
                        <a:ea typeface="+mn-ea"/>
                        <a:cs typeface="Times New Roman" panose="02020603050405020304" pitchFamily="18" charset="0"/>
                      </a:endParaRPr>
                    </a:p>
                  </a:txBody>
                  <a:tcPr marL="66592" marR="66592" marT="0" marB="0" vert="horz"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r>
            </a:tbl>
          </a:graphicData>
        </a:graphic>
      </p:graphicFrame>
      <p:sp>
        <p:nvSpPr>
          <p:cNvPr id="15" name="文本框 14"/>
          <p:cNvSpPr txBox="1"/>
          <p:nvPr>
            <p:custDataLst>
              <p:tags r:id="rId2"/>
            </p:custDataLst>
          </p:nvPr>
        </p:nvSpPr>
        <p:spPr>
          <a:xfrm>
            <a:off x="7196138" y="3301714"/>
            <a:ext cx="1695043" cy="73250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effectLst/>
                <a:latin typeface="Times New Roman" panose="02020603050405020304" pitchFamily="18" charset="0"/>
                <a:ea typeface="+mn-ea"/>
                <a:cs typeface="Times New Roman" panose="02020603050405020304" pitchFamily="18" charset="0"/>
              </a:rPr>
              <a:t>9∶3∶4</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16" name="文本框 15"/>
          <p:cNvSpPr txBox="1"/>
          <p:nvPr>
            <p:custDataLst>
              <p:tags r:id="rId3"/>
            </p:custDataLst>
          </p:nvPr>
        </p:nvSpPr>
        <p:spPr>
          <a:xfrm>
            <a:off x="10166777" y="3302141"/>
            <a:ext cx="1632001" cy="73250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1∶1∶2</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6" name="文本框 25"/>
          <p:cNvSpPr txBox="1"/>
          <p:nvPr>
            <p:custDataLst>
              <p:tags r:id="rId4"/>
            </p:custDataLst>
          </p:nvPr>
        </p:nvSpPr>
        <p:spPr>
          <a:xfrm>
            <a:off x="7320635" y="2173985"/>
            <a:ext cx="1446087" cy="67896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10∶6</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7" name="文本框 26"/>
          <p:cNvSpPr txBox="1"/>
          <p:nvPr>
            <p:custDataLst>
              <p:tags r:id="rId5"/>
            </p:custDataLst>
          </p:nvPr>
        </p:nvSpPr>
        <p:spPr>
          <a:xfrm>
            <a:off x="10450738" y="2174520"/>
            <a:ext cx="1064078" cy="73250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1∶1</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8" name="文本框 27"/>
          <p:cNvSpPr txBox="1"/>
          <p:nvPr>
            <p:custDataLst>
              <p:tags r:id="rId6"/>
            </p:custDataLst>
          </p:nvPr>
        </p:nvSpPr>
        <p:spPr>
          <a:xfrm>
            <a:off x="7072294" y="4482969"/>
            <a:ext cx="1944000" cy="642035"/>
          </a:xfrm>
          <a:prstGeom prst="rect">
            <a:avLst/>
          </a:prstGeom>
          <a:noFill/>
        </p:spPr>
        <p:txBody>
          <a:bodyPr wrap="square">
            <a:spAutoFit/>
          </a:bodyPr>
          <a:lstStyle/>
          <a:p>
            <a:pPr marL="71755">
              <a:lnSpc>
                <a:spcPct val="120000"/>
              </a:lnSpc>
              <a:spcAft>
                <a:spcPct val="0"/>
              </a:spcAft>
              <a:tabLst>
                <a:tab pos="2430780" algn="l"/>
              </a:tabLst>
            </a:pPr>
            <a:r>
              <a:rPr lang="en-US" altLang="zh-CN" sz="3200" b="1" kern="100">
                <a:solidFill>
                  <a:srgbClr val="C00000"/>
                </a:solidFill>
                <a:effectLst/>
                <a:latin typeface="Times New Roman" panose="02020603050405020304" pitchFamily="18" charset="0"/>
                <a:ea typeface="+mn-ea"/>
                <a:cs typeface="Times New Roman" panose="02020603050405020304" pitchFamily="18" charset="0"/>
              </a:rPr>
              <a:t>12∶3∶1</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29" name="文本框 28"/>
          <p:cNvSpPr txBox="1"/>
          <p:nvPr>
            <p:custDataLst>
              <p:tags r:id="rId7"/>
            </p:custDataLst>
          </p:nvPr>
        </p:nvSpPr>
        <p:spPr>
          <a:xfrm>
            <a:off x="9966960" y="4488180"/>
            <a:ext cx="1710055" cy="681990"/>
          </a:xfrm>
          <a:prstGeom prst="rect">
            <a:avLst/>
          </a:prstGeom>
          <a:noFill/>
        </p:spPr>
        <p:txBody>
          <a:bodyPr wrap="square">
            <a:spAutoFit/>
          </a:bodyPr>
          <a:lstStyle/>
          <a:p>
            <a:pPr marL="71755">
              <a:lnSpc>
                <a:spcPct val="120000"/>
              </a:lnSpc>
              <a:tabLst>
                <a:tab pos="2430780" algn="l"/>
              </a:tabLst>
            </a:pPr>
            <a:r>
              <a:rPr lang="en-US" altLang="zh-CN" sz="3200" b="1" kern="100">
                <a:solidFill>
                  <a:srgbClr val="C00000"/>
                </a:solidFill>
                <a:latin typeface="Times New Roman" panose="02020603050405020304" pitchFamily="18" charset="0"/>
                <a:cs typeface="Times New Roman" panose="02020603050405020304" pitchFamily="18" charset="0"/>
              </a:rPr>
              <a:t>2∶1∶1</a:t>
            </a:r>
            <a:endParaRPr lang="zh-CN" altLang="en-US" sz="3200" b="1" kern="100">
              <a:solidFill>
                <a:srgbClr val="C00000"/>
              </a:solidFill>
              <a:latin typeface="Times New Roman" panose="02020603050405020304" pitchFamily="18" charset="0"/>
              <a:ea typeface="+mn-ea"/>
              <a:cs typeface="Times New Roman" panose="02020603050405020304" pitchFamily="18" charset="0"/>
            </a:endParaRPr>
          </a:p>
        </p:txBody>
      </p:sp>
      <p:sp>
        <p:nvSpPr>
          <p:cNvPr id="2" name="文本框 1"/>
          <p:cNvSpPr txBox="1"/>
          <p:nvPr>
            <p:custDataLst>
              <p:tags r:id="rId8"/>
            </p:custDataLst>
          </p:nvPr>
        </p:nvSpPr>
        <p:spPr>
          <a:xfrm>
            <a:off x="551631" y="816251"/>
            <a:ext cx="2513330"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a:t>
            </a:r>
            <a:r>
              <a:rPr lang="zh-CN" sz="2400" b="1">
                <a:solidFill>
                  <a:srgbClr val="0000FF"/>
                </a:solidFill>
                <a:latin typeface="微软雅黑" panose="020B0503020204020204" charset="-122"/>
                <a:ea typeface="微软雅黑" panose="020B0503020204020204" charset="-122"/>
                <a:cs typeface="微软雅黑" panose="020B0503020204020204" charset="-122"/>
              </a:rPr>
              <a:t>基因互作</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7" name="文本框 6"/>
          <p:cNvSpPr txBox="1"/>
          <p:nvPr>
            <p:custDataLst>
              <p:tags r:id="rId9"/>
            </p:custDataLst>
          </p:nvPr>
        </p:nvSpPr>
        <p:spPr>
          <a:xfrm>
            <a:off x="7196175" y="5771019"/>
            <a:ext cx="1446087" cy="67896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13∶</a:t>
            </a:r>
            <a:r>
              <a:rPr lang="en-US" altLang="zh-CN" sz="3200" b="1" kern="100">
                <a:solidFill>
                  <a:srgbClr val="C00000"/>
                </a:solidFill>
                <a:latin typeface="Times New Roman" panose="02020603050405020304" pitchFamily="18" charset="0"/>
                <a:cs typeface="Times New Roman" panose="02020603050405020304" pitchFamily="18" charset="0"/>
              </a:rPr>
              <a:t>3</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
        <p:nvSpPr>
          <p:cNvPr id="8" name="文本框 7"/>
          <p:cNvSpPr txBox="1"/>
          <p:nvPr>
            <p:custDataLst>
              <p:tags r:id="rId10"/>
            </p:custDataLst>
          </p:nvPr>
        </p:nvSpPr>
        <p:spPr>
          <a:xfrm>
            <a:off x="10220175" y="5792005"/>
            <a:ext cx="1250901" cy="732508"/>
          </a:xfrm>
          <a:prstGeom prst="rect">
            <a:avLst/>
          </a:prstGeom>
          <a:noFill/>
        </p:spPr>
        <p:txBody>
          <a:bodyPr wrap="square">
            <a:spAutoFit/>
          </a:bodyPr>
          <a:lstStyle/>
          <a:p>
            <a:pPr>
              <a:lnSpc>
                <a:spcPct val="130000"/>
              </a:lnSpc>
              <a:spcAft>
                <a:spcPct val="0"/>
              </a:spcAft>
              <a:tabLst>
                <a:tab pos="2430780" algn="l"/>
              </a:tabLst>
            </a:pPr>
            <a:r>
              <a:rPr lang="en-US" altLang="zh-CN" sz="3200" b="1" kern="100">
                <a:solidFill>
                  <a:srgbClr val="C00000"/>
                </a:solidFill>
                <a:latin typeface="Times New Roman" panose="02020603050405020304" pitchFamily="18" charset="0"/>
                <a:ea typeface="+mn-ea"/>
                <a:cs typeface="Times New Roman" panose="02020603050405020304" pitchFamily="18" charset="0"/>
              </a:rPr>
              <a:t>3∶1</a:t>
            </a:r>
            <a:endParaRPr lang="en-US" altLang="zh-CN" sz="3200" b="1" kern="100">
              <a:solidFill>
                <a:srgbClr val="C00000"/>
              </a:solidFill>
              <a:effectLst/>
              <a:latin typeface="Times New Roman" panose="02020603050405020304" pitchFamily="18" charset="0"/>
              <a:ea typeface="+mn-ea"/>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fade">
                                      <p:cBhvr>
                                        <p:cTn id="10" dur="500"/>
                                        <p:tgtEl>
                                          <p:spTgt spid="2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fade">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animEffect transition="in" filter="fade">
                                      <p:cBhvr>
                                        <p:cTn id="23" dur="500"/>
                                        <p:tgtEl>
                                          <p:spTgt spid="28"/>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9"/>
                                        </p:tgtEl>
                                        <p:attrNameLst>
                                          <p:attrName>style.visibility</p:attrName>
                                        </p:attrNameLst>
                                      </p:cBhvr>
                                      <p:to>
                                        <p:strVal val="visible"/>
                                      </p:to>
                                    </p:set>
                                    <p:animEffect transition="in" filter="fade">
                                      <p:cBhvr>
                                        <p:cTn id="26" dur="500"/>
                                        <p:tgtEl>
                                          <p:spTgt spid="2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500"/>
                                        <p:tgtEl>
                                          <p:spTgt spid="7"/>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fade">
                                      <p:cBhvr>
                                        <p:cTn id="36"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26" grpId="0"/>
      <p:bldP spid="27" grpId="0"/>
      <p:bldP spid="28" grpId="0"/>
      <p:bldP spid="29" grpId="0"/>
      <p:bldP spid="7" grpId="0"/>
      <p:bldP spid="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840000" y="1869935"/>
            <a:ext cx="11016000" cy="4154170"/>
          </a:xfrm>
          <a:prstGeom prst="rect">
            <a:avLst/>
          </a:prstGeom>
          <a:noFill/>
          <a:ln w="9525">
            <a:noFill/>
          </a:ln>
        </p:spPr>
        <p:txBody>
          <a:bodyPr wrap="square">
            <a:spAutoFit/>
          </a:bodyPr>
          <a:lstStyle/>
          <a:p>
            <a:pPr indent="266700"/>
            <a:r>
              <a:rPr sz="2400" b="1">
                <a:solidFill>
                  <a:srgbClr val="0070C0"/>
                </a:solidFill>
                <a:latin typeface="微软雅黑" panose="020B0503020204020204" charset="-122"/>
                <a:ea typeface="微软雅黑" panose="020B0503020204020204" charset="-122"/>
                <a:cs typeface="微软雅黑" panose="020B0503020204020204" charset="-122"/>
              </a:rPr>
              <a:t>①表型</a:t>
            </a:r>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endParaRPr sz="2400" b="1">
              <a:solidFill>
                <a:srgbClr val="0070C0"/>
              </a:solidFill>
              <a:latin typeface="微软雅黑" panose="020B0503020204020204" charset="-122"/>
              <a:ea typeface="微软雅黑" panose="020B0503020204020204" charset="-122"/>
              <a:cs typeface="微软雅黑" panose="020B0503020204020204" charset="-122"/>
            </a:endParaRPr>
          </a:p>
          <a:p>
            <a:pPr indent="266700"/>
            <a:r>
              <a:rPr sz="2400" b="1">
                <a:solidFill>
                  <a:srgbClr val="0070C0"/>
                </a:solidFill>
                <a:latin typeface="微软雅黑" panose="020B0503020204020204" charset="-122"/>
                <a:ea typeface="微软雅黑" panose="020B0503020204020204" charset="-122"/>
                <a:cs typeface="微软雅黑" panose="020B0503020204020204" charset="-122"/>
              </a:rPr>
              <a:t>②原因：</a:t>
            </a:r>
            <a:r>
              <a:rPr sz="2400" err="1">
                <a:solidFill>
                  <a:srgbClr val="002060"/>
                </a:solidFill>
                <a:latin typeface="微软雅黑" panose="020B0503020204020204" charset="-122"/>
                <a:ea typeface="微软雅黑" panose="020B0503020204020204" charset="-122"/>
                <a:cs typeface="微软雅黑" panose="020B0503020204020204" charset="-122"/>
              </a:rPr>
              <a:t>A与B的作用效果相同，但显性基因越多，效果越强</a:t>
            </a:r>
            <a:endParaRPr sz="2400" err="1">
              <a:solidFill>
                <a:srgbClr val="002060"/>
              </a:solidFill>
              <a:latin typeface="微软雅黑" panose="020B0503020204020204" charset="-122"/>
              <a:ea typeface="微软雅黑" panose="020B0503020204020204" charset="-122"/>
              <a:cs typeface="微软雅黑" panose="020B0503020204020204" charset="-122"/>
            </a:endParaRPr>
          </a:p>
        </p:txBody>
      </p:sp>
      <p:pic>
        <p:nvPicPr>
          <p:cNvPr id="3" name="图片 -2147482141"/>
          <p:cNvPicPr>
            <a:picLocks noChangeAspect="1"/>
          </p:cNvPicPr>
          <p:nvPr>
            <p:custDataLst>
              <p:tags r:id="rId2"/>
            </p:custDataLst>
          </p:nvPr>
        </p:nvPicPr>
        <p:blipFill>
          <a:blip r:embed="rId3"/>
          <a:stretch>
            <a:fillRect/>
          </a:stretch>
        </p:blipFill>
        <p:spPr>
          <a:xfrm>
            <a:off x="2546350" y="2164080"/>
            <a:ext cx="6744335" cy="3068955"/>
          </a:xfrm>
          <a:prstGeom prst="rect">
            <a:avLst/>
          </a:prstGeom>
          <a:noFill/>
          <a:ln w="9525">
            <a:noFill/>
          </a:ln>
        </p:spPr>
      </p:pic>
      <p:sp>
        <p:nvSpPr>
          <p:cNvPr id="6" name="矩形 5"/>
          <p:cNvSpPr/>
          <p:nvPr>
            <p:custDataLst>
              <p:tags r:id="rId4"/>
            </p:custDataLst>
          </p:nvPr>
        </p:nvSpPr>
        <p:spPr>
          <a:xfrm>
            <a:off x="596595" y="1366400"/>
            <a:ext cx="3380740" cy="460375"/>
          </a:xfrm>
          <a:prstGeom prst="rect">
            <a:avLst/>
          </a:prstGeom>
        </p:spPr>
        <p:txBody>
          <a:bodyPr wrap="non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、显性基因累加效应</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2" name="文本框 23"/>
          <p:cNvSpPr txBox="1">
            <a:spLocks noChangeArrowheads="1"/>
          </p:cNvSpPr>
          <p:nvPr>
            <p:custDataLst>
              <p:tags r:id="rId5"/>
            </p:custDataLst>
          </p:nvPr>
        </p:nvSpPr>
        <p:spPr bwMode="auto">
          <a:xfrm>
            <a:off x="436915" y="862855"/>
            <a:ext cx="5803086"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sym typeface="+mn-ea"/>
              </a:rPr>
              <a:t>一、“和”为</a:t>
            </a:r>
            <a:r>
              <a:rPr lang="en-US" altLang="zh-CN" sz="2400" b="1">
                <a:solidFill>
                  <a:srgbClr val="002060"/>
                </a:solidFill>
                <a:latin typeface="微软雅黑" panose="020B0503020204020204" charset="-122"/>
                <a:sym typeface="+mn-ea"/>
              </a:rPr>
              <a:t>16</a:t>
            </a:r>
            <a:r>
              <a:rPr lang="zh-CN" altLang="en-US" sz="2400" b="1">
                <a:solidFill>
                  <a:srgbClr val="002060"/>
                </a:solidFill>
                <a:latin typeface="微软雅黑" panose="020B0503020204020204" charset="-122"/>
                <a:sym typeface="+mn-ea"/>
              </a:rPr>
              <a:t>的特殊分离比成因</a:t>
            </a:r>
            <a:endParaRPr lang="zh-CN" altLang="en-US" sz="2400" b="1">
              <a:solidFill>
                <a:srgbClr val="002060"/>
              </a:solidFill>
              <a:latin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left)">
                                      <p:cBhvr>
                                        <p:cTn id="7" dur="500"/>
                                        <p:tgtEl>
                                          <p:spTgt spid="5">
                                            <p:txEl>
                                              <p:pRg st="0" end="0"/>
                                            </p:txEl>
                                          </p:spTgt>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5">
                                            <p:txEl>
                                              <p:pRg st="10" end="10"/>
                                            </p:txEl>
                                          </p:spTgt>
                                        </p:tgtEl>
                                        <p:attrNameLst>
                                          <p:attrName>style.visibility</p:attrName>
                                        </p:attrNameLst>
                                      </p:cBhvr>
                                      <p:to>
                                        <p:strVal val="visible"/>
                                      </p:to>
                                    </p:set>
                                    <p:animEffect transition="in" filter="wipe(left)">
                                      <p:cBhvr>
                                        <p:cTn id="16" dur="500"/>
                                        <p:tgtEl>
                                          <p:spTgt spid="5">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p:cNvPicPr>
            <a:picLocks noChangeAspect="1" noChangeArrowheads="1"/>
          </p:cNvPicPr>
          <p:nvPr>
            <p:custDataLst>
              <p:tags r:id="rId1"/>
            </p:custDataLst>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2898500" y="775450"/>
            <a:ext cx="6587695" cy="601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480695" y="1000125"/>
            <a:ext cx="11183620" cy="5077460"/>
          </a:xfrm>
          <a:prstGeom prst="rect">
            <a:avLst/>
          </a:prstGeom>
          <a:noFill/>
        </p:spPr>
        <p:txBody>
          <a:bodyPr wrap="square" rtlCol="0" anchor="t">
            <a:spAutoFit/>
          </a:bodyPr>
          <a:lstStyle/>
          <a:p>
            <a:pPr indent="0" fontAlgn="auto">
              <a:lnSpc>
                <a:spcPct val="150000"/>
              </a:lnSpc>
            </a:pPr>
            <a:r>
              <a:rPr lang="zh-CN" altLang="en-US" sz="2400"/>
              <a:t>（</a:t>
            </a:r>
            <a:r>
              <a:rPr lang="en-US" altLang="zh-CN" sz="2400"/>
              <a:t>2025.</a:t>
            </a:r>
            <a:r>
              <a:rPr lang="zh-CN" altLang="en-US" sz="2400"/>
              <a:t>南京模拟）某自花传粉植物的抗病与不抗病（分别由基因</a:t>
            </a:r>
            <a:r>
              <a:rPr lang="en-US" altLang="zh-CN" sz="2400"/>
              <a:t>A</a:t>
            </a:r>
            <a:r>
              <a:rPr lang="zh-CN" altLang="en-US" sz="2400"/>
              <a:t>、</a:t>
            </a:r>
            <a:r>
              <a:rPr lang="en-US" altLang="zh-CN" sz="2400"/>
              <a:t>a</a:t>
            </a:r>
            <a:r>
              <a:rPr lang="zh-CN" altLang="en-US" sz="2400"/>
              <a:t>控制）、宽叶和窄叶（分别由基因</a:t>
            </a:r>
            <a:r>
              <a:rPr lang="en-US" altLang="zh-CN" sz="2400"/>
              <a:t>B</a:t>
            </a:r>
            <a:r>
              <a:rPr lang="zh-CN" altLang="en-US" sz="2400"/>
              <a:t>、</a:t>
            </a:r>
            <a:r>
              <a:rPr lang="en-US" altLang="zh-CN" sz="2400"/>
              <a:t>b</a:t>
            </a:r>
            <a:r>
              <a:rPr lang="zh-CN" altLang="en-US" sz="2400"/>
              <a:t>控制）两对相对性状独立遗传。该植物在繁殖过程中，存在一种或几种配子不育或合子致死（某基因纯合致死或某基因型致死）现象。下列有关基因型为</a:t>
            </a:r>
            <a:r>
              <a:rPr lang="en-US" altLang="zh-CN" sz="2400"/>
              <a:t>AaBb</a:t>
            </a:r>
            <a:r>
              <a:rPr lang="zh-CN" altLang="en-US" sz="2400"/>
              <a:t>的植株自交，后代出现抗病宽叶、不抗病宽叶、抗病窄叶、不抗病窄叶比例的原因的分析，错误的是（</a:t>
            </a:r>
            <a:r>
              <a:rPr lang="en-US" altLang="zh-CN" sz="2400"/>
              <a:t>       </a:t>
            </a:r>
            <a:r>
              <a:rPr lang="zh-CN" altLang="en-US" sz="2400"/>
              <a:t>）</a:t>
            </a:r>
            <a:endParaRPr lang="zh-CN" altLang="en-US" sz="2400"/>
          </a:p>
          <a:p>
            <a:pPr indent="0" fontAlgn="auto">
              <a:lnSpc>
                <a:spcPct val="150000"/>
              </a:lnSpc>
            </a:pPr>
            <a:r>
              <a:rPr lang="en-US" altLang="zh-CN" sz="2400"/>
              <a:t>A</a:t>
            </a:r>
            <a:r>
              <a:rPr lang="zh-CN" altLang="en-US" sz="2400"/>
              <a:t>．若为</a:t>
            </a:r>
            <a:r>
              <a:rPr lang="en-US" altLang="zh-CN" sz="2400"/>
              <a:t>5:1:1:1</a:t>
            </a:r>
            <a:r>
              <a:rPr lang="zh-CN" altLang="en-US" sz="2400"/>
              <a:t>，可能是基因型为</a:t>
            </a:r>
            <a:r>
              <a:rPr lang="en-US" altLang="zh-CN" sz="2400"/>
              <a:t>Ab</a:t>
            </a:r>
            <a:r>
              <a:rPr lang="zh-CN" altLang="en-US" sz="2400"/>
              <a:t>和</a:t>
            </a:r>
            <a:r>
              <a:rPr lang="en-US" altLang="zh-CN" sz="2400"/>
              <a:t>aB</a:t>
            </a:r>
            <a:r>
              <a:rPr lang="zh-CN" altLang="en-US" sz="2400"/>
              <a:t>的花粉不育</a:t>
            </a:r>
            <a:endParaRPr lang="zh-CN" altLang="en-US" sz="2400"/>
          </a:p>
          <a:p>
            <a:pPr indent="0" fontAlgn="auto">
              <a:lnSpc>
                <a:spcPct val="150000"/>
              </a:lnSpc>
            </a:pPr>
            <a:r>
              <a:rPr lang="en-US" altLang="zh-CN" sz="2400"/>
              <a:t>B</a:t>
            </a:r>
            <a:r>
              <a:rPr lang="zh-CN" altLang="en-US" sz="2400"/>
              <a:t>．若为</a:t>
            </a:r>
            <a:r>
              <a:rPr lang="en-US" altLang="zh-CN" sz="2400"/>
              <a:t>4:2:2:1</a:t>
            </a:r>
            <a:r>
              <a:rPr lang="zh-CN" altLang="en-US" sz="2400"/>
              <a:t>，可能是基因</a:t>
            </a:r>
            <a:r>
              <a:rPr lang="en-US" altLang="zh-CN" sz="2400"/>
              <a:t>A</a:t>
            </a:r>
            <a:r>
              <a:rPr lang="zh-CN" altLang="en-US" sz="2400"/>
              <a:t>和基因</a:t>
            </a:r>
            <a:r>
              <a:rPr lang="en-US" altLang="zh-CN" sz="2400"/>
              <a:t>B</a:t>
            </a:r>
            <a:r>
              <a:rPr lang="zh-CN" altLang="en-US" sz="2400"/>
              <a:t>纯合致死</a:t>
            </a:r>
            <a:endParaRPr lang="zh-CN" altLang="en-US" sz="2400"/>
          </a:p>
          <a:p>
            <a:pPr indent="0" fontAlgn="auto">
              <a:lnSpc>
                <a:spcPct val="150000"/>
              </a:lnSpc>
            </a:pPr>
            <a:r>
              <a:rPr lang="en-US" altLang="zh-CN" sz="2400"/>
              <a:t>C</a:t>
            </a:r>
            <a:r>
              <a:rPr lang="zh-CN" altLang="en-US" sz="2400"/>
              <a:t>．若为</a:t>
            </a:r>
            <a:r>
              <a:rPr lang="en-US" altLang="zh-CN" sz="2400"/>
              <a:t>5:3:3:1</a:t>
            </a:r>
            <a:r>
              <a:rPr lang="zh-CN" altLang="en-US" sz="2400"/>
              <a:t>，可能是基因型为</a:t>
            </a:r>
            <a:r>
              <a:rPr lang="en-US" altLang="zh-CN" sz="2400"/>
              <a:t>AB</a:t>
            </a:r>
            <a:r>
              <a:rPr lang="zh-CN" altLang="en-US" sz="2400"/>
              <a:t>的花粉不育</a:t>
            </a:r>
            <a:endParaRPr lang="zh-CN" altLang="en-US" sz="2400"/>
          </a:p>
          <a:p>
            <a:pPr indent="0" fontAlgn="auto">
              <a:lnSpc>
                <a:spcPct val="150000"/>
              </a:lnSpc>
            </a:pPr>
            <a:r>
              <a:rPr lang="en-US" altLang="zh-CN" sz="2400"/>
              <a:t>D</a:t>
            </a:r>
            <a:r>
              <a:rPr lang="zh-CN" altLang="en-US" sz="2400"/>
              <a:t>．若为</a:t>
            </a:r>
            <a:r>
              <a:rPr lang="en-US" altLang="zh-CN" sz="2400"/>
              <a:t>6:3:3:1</a:t>
            </a:r>
            <a:r>
              <a:rPr lang="zh-CN" altLang="en-US" sz="2400"/>
              <a:t>，可能是基因</a:t>
            </a:r>
            <a:r>
              <a:rPr lang="en-US" altLang="zh-CN" sz="2400"/>
              <a:t>A</a:t>
            </a:r>
            <a:r>
              <a:rPr lang="zh-CN" altLang="en-US" sz="2400"/>
              <a:t>纯合致死</a:t>
            </a:r>
            <a:endParaRPr lang="zh-CN" altLang="en-US" sz="2400"/>
          </a:p>
        </p:txBody>
      </p:sp>
      <p:sp>
        <p:nvSpPr>
          <p:cNvPr id="14" name="文本框 13"/>
          <p:cNvSpPr txBox="1"/>
          <p:nvPr>
            <p:custDataLst>
              <p:tags r:id="rId2"/>
            </p:custDataLst>
          </p:nvPr>
        </p:nvSpPr>
        <p:spPr>
          <a:xfrm>
            <a:off x="6276975" y="3031490"/>
            <a:ext cx="174371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
        <p:nvSpPr>
          <p:cNvPr id="11" name="圆角矩形 10"/>
          <p:cNvSpPr/>
          <p:nvPr>
            <p:custDataLst>
              <p:tags r:id="rId3"/>
            </p:custDataLst>
          </p:nvPr>
        </p:nvSpPr>
        <p:spPr>
          <a:xfrm>
            <a:off x="2726055" y="2841625"/>
            <a:ext cx="788670"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p:cNvSpPr>
            <a:spLocks noGrp="1"/>
          </p:cNvSpPr>
          <p:nvPr>
            <p:ph type="title"/>
            <p:custDataLst>
              <p:tags r:id="rId1"/>
            </p:custDataLst>
          </p:nvPr>
        </p:nvSpPr>
        <p:spPr/>
        <p:txBody>
          <a:bodyPr/>
          <a:lstStyle/>
          <a:p>
            <a:pPr marL="0" indent="0" algn="l">
              <a:lnSpc>
                <a:spcPct val="100000"/>
              </a:lnSpc>
              <a:spcBef>
                <a:spcPct val="0"/>
              </a:spcBef>
              <a:spcAft>
                <a:spcPct val="0"/>
              </a:spcAft>
              <a:buSzTx/>
            </a:pPr>
            <a:r>
              <a:rPr lang="zh-CN" altLang="en-US"/>
              <a:t>目录</a:t>
            </a:r>
            <a:endParaRPr lang="zh-CN" altLang="en-US"/>
          </a:p>
        </p:txBody>
      </p:sp>
      <p:sp>
        <p:nvSpPr>
          <p:cNvPr id="26" name="任意多边形: 形状 17"/>
          <p:cNvSpPr/>
          <p:nvPr>
            <p:custDataLst>
              <p:tags r:id="rId2"/>
            </p:custDataLst>
          </p:nvPr>
        </p:nvSpPr>
        <p:spPr>
          <a:xfrm>
            <a:off x="1419207" y="2401187"/>
            <a:ext cx="2538911" cy="331603"/>
          </a:xfrm>
          <a:custGeom>
            <a:avLst/>
            <a:gdLst>
              <a:gd name="connsiteX0" fmla="*/ 495914 w 2538911"/>
              <a:gd name="connsiteY0" fmla="*/ 36505 h 331603"/>
              <a:gd name="connsiteX1" fmla="*/ 418424 w 2538911"/>
              <a:gd name="connsiteY1" fmla="*/ 67435 h 331603"/>
              <a:gd name="connsiteX2" fmla="*/ 385963 w 2538911"/>
              <a:gd name="connsiteY2" fmla="*/ 170720 h 331603"/>
              <a:gd name="connsiteX3" fmla="*/ 417112 w 2538911"/>
              <a:gd name="connsiteY3" fmla="*/ 261982 h 331603"/>
              <a:gd name="connsiteX4" fmla="*/ 495259 w 2538911"/>
              <a:gd name="connsiteY4" fmla="*/ 295317 h 331603"/>
              <a:gd name="connsiteX5" fmla="*/ 574061 w 2538911"/>
              <a:gd name="connsiteY5" fmla="*/ 261654 h 331603"/>
              <a:gd name="connsiteX6" fmla="*/ 604991 w 2538911"/>
              <a:gd name="connsiteY6" fmla="*/ 166129 h 331603"/>
              <a:gd name="connsiteX7" fmla="*/ 591767 w 2538911"/>
              <a:gd name="connsiteY7" fmla="*/ 97820 h 331603"/>
              <a:gd name="connsiteX8" fmla="*/ 553076 w 2538911"/>
              <a:gd name="connsiteY8" fmla="*/ 52571 h 331603"/>
              <a:gd name="connsiteX9" fmla="*/ 495914 w 2538911"/>
              <a:gd name="connsiteY9" fmla="*/ 36505 h 331603"/>
              <a:gd name="connsiteX10" fmla="*/ 1988447 w 2538911"/>
              <a:gd name="connsiteY10" fmla="*/ 5683 h 331603"/>
              <a:gd name="connsiteX11" fmla="*/ 2242450 w 2538911"/>
              <a:gd name="connsiteY11" fmla="*/ 5683 h 331603"/>
              <a:gd name="connsiteX12" fmla="*/ 2242450 w 2538911"/>
              <a:gd name="connsiteY12" fmla="*/ 43500 h 331603"/>
              <a:gd name="connsiteX13" fmla="*/ 2136433 w 2538911"/>
              <a:gd name="connsiteY13" fmla="*/ 43500 h 331603"/>
              <a:gd name="connsiteX14" fmla="*/ 2136433 w 2538911"/>
              <a:gd name="connsiteY14" fmla="*/ 326138 h 331603"/>
              <a:gd name="connsiteX15" fmla="*/ 2094026 w 2538911"/>
              <a:gd name="connsiteY15" fmla="*/ 326138 h 331603"/>
              <a:gd name="connsiteX16" fmla="*/ 2094026 w 2538911"/>
              <a:gd name="connsiteY16" fmla="*/ 43500 h 331603"/>
              <a:gd name="connsiteX17" fmla="*/ 1988447 w 2538911"/>
              <a:gd name="connsiteY17" fmla="*/ 43500 h 331603"/>
              <a:gd name="connsiteX18" fmla="*/ 1669154 w 2538911"/>
              <a:gd name="connsiteY18" fmla="*/ 5683 h 331603"/>
              <a:gd name="connsiteX19" fmla="*/ 1712654 w 2538911"/>
              <a:gd name="connsiteY19" fmla="*/ 5683 h 331603"/>
              <a:gd name="connsiteX20" fmla="*/ 1880969 w 2538911"/>
              <a:gd name="connsiteY20" fmla="*/ 257282 h 331603"/>
              <a:gd name="connsiteX21" fmla="*/ 1880969 w 2538911"/>
              <a:gd name="connsiteY21" fmla="*/ 5683 h 331603"/>
              <a:gd name="connsiteX22" fmla="*/ 1921627 w 2538911"/>
              <a:gd name="connsiteY22" fmla="*/ 5683 h 331603"/>
              <a:gd name="connsiteX23" fmla="*/ 1921627 w 2538911"/>
              <a:gd name="connsiteY23" fmla="*/ 326138 h 331603"/>
              <a:gd name="connsiteX24" fmla="*/ 1878128 w 2538911"/>
              <a:gd name="connsiteY24" fmla="*/ 326138 h 331603"/>
              <a:gd name="connsiteX25" fmla="*/ 1709812 w 2538911"/>
              <a:gd name="connsiteY25" fmla="*/ 74321 h 331603"/>
              <a:gd name="connsiteX26" fmla="*/ 1709812 w 2538911"/>
              <a:gd name="connsiteY26" fmla="*/ 326138 h 331603"/>
              <a:gd name="connsiteX27" fmla="*/ 1669154 w 2538911"/>
              <a:gd name="connsiteY27" fmla="*/ 326138 h 331603"/>
              <a:gd name="connsiteX28" fmla="*/ 1356141 w 2538911"/>
              <a:gd name="connsiteY28" fmla="*/ 5683 h 331603"/>
              <a:gd name="connsiteX29" fmla="*/ 1587848 w 2538911"/>
              <a:gd name="connsiteY29" fmla="*/ 5683 h 331603"/>
              <a:gd name="connsiteX30" fmla="*/ 1587848 w 2538911"/>
              <a:gd name="connsiteY30" fmla="*/ 43500 h 331603"/>
              <a:gd name="connsiteX31" fmla="*/ 1398548 w 2538911"/>
              <a:gd name="connsiteY31" fmla="*/ 43500 h 331603"/>
              <a:gd name="connsiteX32" fmla="*/ 1398548 w 2538911"/>
              <a:gd name="connsiteY32" fmla="*/ 141647 h 331603"/>
              <a:gd name="connsiteX33" fmla="*/ 1575825 w 2538911"/>
              <a:gd name="connsiteY33" fmla="*/ 141647 h 331603"/>
              <a:gd name="connsiteX34" fmla="*/ 1575825 w 2538911"/>
              <a:gd name="connsiteY34" fmla="*/ 179245 h 331603"/>
              <a:gd name="connsiteX35" fmla="*/ 1398548 w 2538911"/>
              <a:gd name="connsiteY35" fmla="*/ 179245 h 331603"/>
              <a:gd name="connsiteX36" fmla="*/ 1398548 w 2538911"/>
              <a:gd name="connsiteY36" fmla="*/ 288322 h 331603"/>
              <a:gd name="connsiteX37" fmla="*/ 1595280 w 2538911"/>
              <a:gd name="connsiteY37" fmla="*/ 288322 h 331603"/>
              <a:gd name="connsiteX38" fmla="*/ 1595280 w 2538911"/>
              <a:gd name="connsiteY38" fmla="*/ 326138 h 331603"/>
              <a:gd name="connsiteX39" fmla="*/ 1356141 w 2538911"/>
              <a:gd name="connsiteY39" fmla="*/ 326138 h 331603"/>
              <a:gd name="connsiteX40" fmla="*/ 1045472 w 2538911"/>
              <a:gd name="connsiteY40" fmla="*/ 5683 h 331603"/>
              <a:gd name="connsiteX41" fmla="*/ 1299475 w 2538911"/>
              <a:gd name="connsiteY41" fmla="*/ 5683 h 331603"/>
              <a:gd name="connsiteX42" fmla="*/ 1299475 w 2538911"/>
              <a:gd name="connsiteY42" fmla="*/ 43500 h 331603"/>
              <a:gd name="connsiteX43" fmla="*/ 1193458 w 2538911"/>
              <a:gd name="connsiteY43" fmla="*/ 43500 h 331603"/>
              <a:gd name="connsiteX44" fmla="*/ 1193458 w 2538911"/>
              <a:gd name="connsiteY44" fmla="*/ 326138 h 331603"/>
              <a:gd name="connsiteX45" fmla="*/ 1151051 w 2538911"/>
              <a:gd name="connsiteY45" fmla="*/ 326138 h 331603"/>
              <a:gd name="connsiteX46" fmla="*/ 1151051 w 2538911"/>
              <a:gd name="connsiteY46" fmla="*/ 43500 h 331603"/>
              <a:gd name="connsiteX47" fmla="*/ 1045472 w 2538911"/>
              <a:gd name="connsiteY47" fmla="*/ 43500 h 331603"/>
              <a:gd name="connsiteX48" fmla="*/ 726179 w 2538911"/>
              <a:gd name="connsiteY48" fmla="*/ 5683 h 331603"/>
              <a:gd name="connsiteX49" fmla="*/ 769679 w 2538911"/>
              <a:gd name="connsiteY49" fmla="*/ 5683 h 331603"/>
              <a:gd name="connsiteX50" fmla="*/ 937994 w 2538911"/>
              <a:gd name="connsiteY50" fmla="*/ 257282 h 331603"/>
              <a:gd name="connsiteX51" fmla="*/ 937994 w 2538911"/>
              <a:gd name="connsiteY51" fmla="*/ 5683 h 331603"/>
              <a:gd name="connsiteX52" fmla="*/ 978652 w 2538911"/>
              <a:gd name="connsiteY52" fmla="*/ 5683 h 331603"/>
              <a:gd name="connsiteX53" fmla="*/ 978652 w 2538911"/>
              <a:gd name="connsiteY53" fmla="*/ 326138 h 331603"/>
              <a:gd name="connsiteX54" fmla="*/ 935153 w 2538911"/>
              <a:gd name="connsiteY54" fmla="*/ 326138 h 331603"/>
              <a:gd name="connsiteX55" fmla="*/ 766837 w 2538911"/>
              <a:gd name="connsiteY55" fmla="*/ 74321 h 331603"/>
              <a:gd name="connsiteX56" fmla="*/ 766837 w 2538911"/>
              <a:gd name="connsiteY56" fmla="*/ 326138 h 331603"/>
              <a:gd name="connsiteX57" fmla="*/ 726179 w 2538911"/>
              <a:gd name="connsiteY57" fmla="*/ 326138 h 331603"/>
              <a:gd name="connsiteX58" fmla="*/ 2408849 w 2538911"/>
              <a:gd name="connsiteY58" fmla="*/ 218 h 331603"/>
              <a:gd name="connsiteX59" fmla="*/ 2471694 w 2538911"/>
              <a:gd name="connsiteY59" fmla="*/ 11694 h 331603"/>
              <a:gd name="connsiteX60" fmla="*/ 2513554 w 2538911"/>
              <a:gd name="connsiteY60" fmla="*/ 45466 h 331603"/>
              <a:gd name="connsiteX61" fmla="*/ 2529293 w 2538911"/>
              <a:gd name="connsiteY61" fmla="*/ 95960 h 331603"/>
              <a:gd name="connsiteX62" fmla="*/ 2488635 w 2538911"/>
              <a:gd name="connsiteY62" fmla="*/ 99021 h 331603"/>
              <a:gd name="connsiteX63" fmla="*/ 2466448 w 2538911"/>
              <a:gd name="connsiteY63" fmla="*/ 53117 h 331603"/>
              <a:gd name="connsiteX64" fmla="*/ 2410598 w 2538911"/>
              <a:gd name="connsiteY64" fmla="*/ 37597 h 331603"/>
              <a:gd name="connsiteX65" fmla="*/ 2354529 w 2538911"/>
              <a:gd name="connsiteY65" fmla="*/ 51696 h 331603"/>
              <a:gd name="connsiteX66" fmla="*/ 2336932 w 2538911"/>
              <a:gd name="connsiteY66" fmla="*/ 85687 h 331603"/>
              <a:gd name="connsiteX67" fmla="*/ 2349392 w 2538911"/>
              <a:gd name="connsiteY67" fmla="*/ 114104 h 331603"/>
              <a:gd name="connsiteX68" fmla="*/ 2413330 w 2538911"/>
              <a:gd name="connsiteY68" fmla="*/ 136946 h 331603"/>
              <a:gd name="connsiteX69" fmla="*/ 2484263 w 2538911"/>
              <a:gd name="connsiteY69" fmla="*/ 157385 h 331603"/>
              <a:gd name="connsiteX70" fmla="*/ 2525577 w 2538911"/>
              <a:gd name="connsiteY70" fmla="*/ 190064 h 331603"/>
              <a:gd name="connsiteX71" fmla="*/ 2538911 w 2538911"/>
              <a:gd name="connsiteY71" fmla="*/ 235640 h 331603"/>
              <a:gd name="connsiteX72" fmla="*/ 2524265 w 2538911"/>
              <a:gd name="connsiteY72" fmla="*/ 283840 h 331603"/>
              <a:gd name="connsiteX73" fmla="*/ 2482186 w 2538911"/>
              <a:gd name="connsiteY73" fmla="*/ 319033 h 331603"/>
              <a:gd name="connsiteX74" fmla="*/ 2420434 w 2538911"/>
              <a:gd name="connsiteY74" fmla="*/ 331602 h 331603"/>
              <a:gd name="connsiteX75" fmla="*/ 2347534 w 2538911"/>
              <a:gd name="connsiteY75" fmla="*/ 318924 h 331603"/>
              <a:gd name="connsiteX76" fmla="*/ 2301411 w 2538911"/>
              <a:gd name="connsiteY76" fmla="*/ 280779 h 331603"/>
              <a:gd name="connsiteX77" fmla="*/ 2283814 w 2538911"/>
              <a:gd name="connsiteY77" fmla="*/ 223181 h 331603"/>
              <a:gd name="connsiteX78" fmla="*/ 2323817 w 2538911"/>
              <a:gd name="connsiteY78" fmla="*/ 219683 h 331603"/>
              <a:gd name="connsiteX79" fmla="*/ 2337042 w 2538911"/>
              <a:gd name="connsiteY79" fmla="*/ 259139 h 331603"/>
              <a:gd name="connsiteX80" fmla="*/ 2369284 w 2538911"/>
              <a:gd name="connsiteY80" fmla="*/ 284058 h 331603"/>
              <a:gd name="connsiteX81" fmla="*/ 2418467 w 2538911"/>
              <a:gd name="connsiteY81" fmla="*/ 293567 h 331603"/>
              <a:gd name="connsiteX82" fmla="*/ 2461311 w 2538911"/>
              <a:gd name="connsiteY82" fmla="*/ 286354 h 331603"/>
              <a:gd name="connsiteX83" fmla="*/ 2488963 w 2538911"/>
              <a:gd name="connsiteY83" fmla="*/ 266571 h 331603"/>
              <a:gd name="connsiteX84" fmla="*/ 2498034 w 2538911"/>
              <a:gd name="connsiteY84" fmla="*/ 239138 h 331603"/>
              <a:gd name="connsiteX85" fmla="*/ 2489290 w 2538911"/>
              <a:gd name="connsiteY85" fmla="*/ 212798 h 331603"/>
              <a:gd name="connsiteX86" fmla="*/ 2460436 w 2538911"/>
              <a:gd name="connsiteY86" fmla="*/ 193889 h 331603"/>
              <a:gd name="connsiteX87" fmla="*/ 2403384 w 2538911"/>
              <a:gd name="connsiteY87" fmla="*/ 178260 h 331603"/>
              <a:gd name="connsiteX88" fmla="*/ 2341523 w 2538911"/>
              <a:gd name="connsiteY88" fmla="*/ 158259 h 331603"/>
              <a:gd name="connsiteX89" fmla="*/ 2307313 w 2538911"/>
              <a:gd name="connsiteY89" fmla="*/ 128421 h 331603"/>
              <a:gd name="connsiteX90" fmla="*/ 2296056 w 2538911"/>
              <a:gd name="connsiteY90" fmla="*/ 88528 h 331603"/>
              <a:gd name="connsiteX91" fmla="*/ 2309827 w 2538911"/>
              <a:gd name="connsiteY91" fmla="*/ 43171 h 331603"/>
              <a:gd name="connsiteX92" fmla="*/ 2350048 w 2538911"/>
              <a:gd name="connsiteY92" fmla="*/ 11147 h 331603"/>
              <a:gd name="connsiteX93" fmla="*/ 2408849 w 2538911"/>
              <a:gd name="connsiteY93" fmla="*/ 218 h 331603"/>
              <a:gd name="connsiteX94" fmla="*/ 151266 w 2538911"/>
              <a:gd name="connsiteY94" fmla="*/ 218 h 331603"/>
              <a:gd name="connsiteX95" fmla="*/ 232144 w 2538911"/>
              <a:gd name="connsiteY95" fmla="*/ 24700 h 331603"/>
              <a:gd name="connsiteX96" fmla="*/ 277830 w 2538911"/>
              <a:gd name="connsiteY96" fmla="*/ 93556 h 331603"/>
              <a:gd name="connsiteX97" fmla="*/ 236079 w 2538911"/>
              <a:gd name="connsiteY97" fmla="*/ 103393 h 331603"/>
              <a:gd name="connsiteX98" fmla="*/ 203728 w 2538911"/>
              <a:gd name="connsiteY98" fmla="*/ 52461 h 331603"/>
              <a:gd name="connsiteX99" fmla="*/ 150391 w 2538911"/>
              <a:gd name="connsiteY99" fmla="*/ 36504 h 331603"/>
              <a:gd name="connsiteX100" fmla="*/ 88639 w 2538911"/>
              <a:gd name="connsiteY100" fmla="*/ 54210 h 331603"/>
              <a:gd name="connsiteX101" fmla="*/ 53774 w 2538911"/>
              <a:gd name="connsiteY101" fmla="*/ 101753 h 331603"/>
              <a:gd name="connsiteX102" fmla="*/ 43719 w 2538911"/>
              <a:gd name="connsiteY102" fmla="*/ 163287 h 331603"/>
              <a:gd name="connsiteX103" fmla="*/ 55632 w 2538911"/>
              <a:gd name="connsiteY103" fmla="*/ 234657 h 331603"/>
              <a:gd name="connsiteX104" fmla="*/ 92683 w 2538911"/>
              <a:gd name="connsiteY104" fmla="*/ 280233 h 331603"/>
              <a:gd name="connsiteX105" fmla="*/ 147112 w 2538911"/>
              <a:gd name="connsiteY105" fmla="*/ 295316 h 331603"/>
              <a:gd name="connsiteX106" fmla="*/ 207444 w 2538911"/>
              <a:gd name="connsiteY106" fmla="*/ 274768 h 331603"/>
              <a:gd name="connsiteX107" fmla="*/ 240888 w 2538911"/>
              <a:gd name="connsiteY107" fmla="*/ 213781 h 331603"/>
              <a:gd name="connsiteX108" fmla="*/ 283295 w 2538911"/>
              <a:gd name="connsiteY108" fmla="*/ 224492 h 331603"/>
              <a:gd name="connsiteX109" fmla="*/ 235314 w 2538911"/>
              <a:gd name="connsiteY109" fmla="*/ 304169 h 331603"/>
              <a:gd name="connsiteX110" fmla="*/ 150610 w 2538911"/>
              <a:gd name="connsiteY110" fmla="*/ 331602 h 331603"/>
              <a:gd name="connsiteX111" fmla="*/ 66343 w 2538911"/>
              <a:gd name="connsiteY111" fmla="*/ 310508 h 331603"/>
              <a:gd name="connsiteX112" fmla="*/ 16941 w 2538911"/>
              <a:gd name="connsiteY112" fmla="*/ 249412 h 331603"/>
              <a:gd name="connsiteX113" fmla="*/ 0 w 2538911"/>
              <a:gd name="connsiteY113" fmla="*/ 163505 h 331603"/>
              <a:gd name="connsiteX114" fmla="*/ 19127 w 2538911"/>
              <a:gd name="connsiteY114" fmla="*/ 76178 h 331603"/>
              <a:gd name="connsiteX115" fmla="*/ 73556 w 2538911"/>
              <a:gd name="connsiteY115" fmla="*/ 19563 h 331603"/>
              <a:gd name="connsiteX116" fmla="*/ 151266 w 2538911"/>
              <a:gd name="connsiteY116" fmla="*/ 218 h 331603"/>
              <a:gd name="connsiteX117" fmla="*/ 495696 w 2538911"/>
              <a:gd name="connsiteY117" fmla="*/ 0 h 331603"/>
              <a:gd name="connsiteX118" fmla="*/ 575700 w 2538911"/>
              <a:gd name="connsiteY118" fmla="*/ 21203 h 331603"/>
              <a:gd name="connsiteX119" fmla="*/ 630020 w 2538911"/>
              <a:gd name="connsiteY119" fmla="*/ 80332 h 331603"/>
              <a:gd name="connsiteX120" fmla="*/ 648710 w 2538911"/>
              <a:gd name="connsiteY120" fmla="*/ 166348 h 331603"/>
              <a:gd name="connsiteX121" fmla="*/ 629037 w 2538911"/>
              <a:gd name="connsiteY121" fmla="*/ 253566 h 331603"/>
              <a:gd name="connsiteX122" fmla="*/ 573296 w 2538911"/>
              <a:gd name="connsiteY122" fmla="*/ 311820 h 331603"/>
              <a:gd name="connsiteX123" fmla="*/ 495477 w 2538911"/>
              <a:gd name="connsiteY123" fmla="*/ 331603 h 331603"/>
              <a:gd name="connsiteX124" fmla="*/ 414598 w 2538911"/>
              <a:gd name="connsiteY124" fmla="*/ 309744 h 331603"/>
              <a:gd name="connsiteX125" fmla="*/ 360606 w 2538911"/>
              <a:gd name="connsiteY125" fmla="*/ 250068 h 331603"/>
              <a:gd name="connsiteX126" fmla="*/ 342245 w 2538911"/>
              <a:gd name="connsiteY126" fmla="*/ 170064 h 331603"/>
              <a:gd name="connsiteX127" fmla="*/ 385089 w 2538911"/>
              <a:gd name="connsiteY127" fmla="*/ 45139 h 331603"/>
              <a:gd name="connsiteX128" fmla="*/ 495696 w 2538911"/>
              <a:gd name="connsiteY128" fmla="*/ 0 h 33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538911" h="331603">
                <a:moveTo>
                  <a:pt x="495914" y="36505"/>
                </a:moveTo>
                <a:cubicBezTo>
                  <a:pt x="465895" y="36505"/>
                  <a:pt x="440064" y="46815"/>
                  <a:pt x="418424" y="67435"/>
                </a:cubicBezTo>
                <a:cubicBezTo>
                  <a:pt x="396783" y="88056"/>
                  <a:pt x="385963" y="122484"/>
                  <a:pt x="385963" y="170720"/>
                </a:cubicBezTo>
                <a:cubicBezTo>
                  <a:pt x="385963" y="209338"/>
                  <a:pt x="396346" y="239758"/>
                  <a:pt x="417112" y="261982"/>
                </a:cubicBezTo>
                <a:cubicBezTo>
                  <a:pt x="437878" y="284205"/>
                  <a:pt x="463927" y="295317"/>
                  <a:pt x="495259" y="295317"/>
                </a:cubicBezTo>
                <a:cubicBezTo>
                  <a:pt x="527173" y="295317"/>
                  <a:pt x="553440" y="284096"/>
                  <a:pt x="574061" y="261654"/>
                </a:cubicBezTo>
                <a:cubicBezTo>
                  <a:pt x="594681" y="239212"/>
                  <a:pt x="604991" y="207370"/>
                  <a:pt x="604991" y="166129"/>
                </a:cubicBezTo>
                <a:cubicBezTo>
                  <a:pt x="604991" y="140044"/>
                  <a:pt x="600583" y="117274"/>
                  <a:pt x="591767" y="97820"/>
                </a:cubicBezTo>
                <a:cubicBezTo>
                  <a:pt x="582950" y="78365"/>
                  <a:pt x="570053" y="63282"/>
                  <a:pt x="553076" y="52571"/>
                </a:cubicBezTo>
                <a:cubicBezTo>
                  <a:pt x="536099" y="41860"/>
                  <a:pt x="517045" y="36505"/>
                  <a:pt x="495914" y="36505"/>
                </a:cubicBezTo>
                <a:close/>
                <a:moveTo>
                  <a:pt x="1988447" y="5683"/>
                </a:moveTo>
                <a:lnTo>
                  <a:pt x="2242450" y="5683"/>
                </a:lnTo>
                <a:lnTo>
                  <a:pt x="2242450" y="43500"/>
                </a:lnTo>
                <a:lnTo>
                  <a:pt x="2136433" y="43500"/>
                </a:lnTo>
                <a:lnTo>
                  <a:pt x="2136433" y="326138"/>
                </a:lnTo>
                <a:lnTo>
                  <a:pt x="2094026" y="326138"/>
                </a:lnTo>
                <a:lnTo>
                  <a:pt x="2094026" y="43500"/>
                </a:lnTo>
                <a:lnTo>
                  <a:pt x="1988447" y="43500"/>
                </a:lnTo>
                <a:close/>
                <a:moveTo>
                  <a:pt x="1669154" y="5683"/>
                </a:moveTo>
                <a:lnTo>
                  <a:pt x="1712654" y="5683"/>
                </a:lnTo>
                <a:lnTo>
                  <a:pt x="1880969" y="257282"/>
                </a:lnTo>
                <a:lnTo>
                  <a:pt x="1880969" y="5683"/>
                </a:lnTo>
                <a:lnTo>
                  <a:pt x="1921627" y="5683"/>
                </a:lnTo>
                <a:lnTo>
                  <a:pt x="1921627" y="326138"/>
                </a:lnTo>
                <a:lnTo>
                  <a:pt x="1878128" y="326138"/>
                </a:lnTo>
                <a:lnTo>
                  <a:pt x="1709812" y="74321"/>
                </a:lnTo>
                <a:lnTo>
                  <a:pt x="1709812" y="326138"/>
                </a:lnTo>
                <a:lnTo>
                  <a:pt x="1669154" y="326138"/>
                </a:lnTo>
                <a:close/>
                <a:moveTo>
                  <a:pt x="1356141" y="5683"/>
                </a:moveTo>
                <a:lnTo>
                  <a:pt x="1587848" y="5683"/>
                </a:lnTo>
                <a:lnTo>
                  <a:pt x="1587848" y="43500"/>
                </a:lnTo>
                <a:lnTo>
                  <a:pt x="1398548" y="43500"/>
                </a:lnTo>
                <a:lnTo>
                  <a:pt x="1398548" y="141647"/>
                </a:lnTo>
                <a:lnTo>
                  <a:pt x="1575825" y="141647"/>
                </a:lnTo>
                <a:lnTo>
                  <a:pt x="1575825" y="179245"/>
                </a:lnTo>
                <a:lnTo>
                  <a:pt x="1398548" y="179245"/>
                </a:lnTo>
                <a:lnTo>
                  <a:pt x="1398548" y="288322"/>
                </a:lnTo>
                <a:lnTo>
                  <a:pt x="1595280" y="288322"/>
                </a:lnTo>
                <a:lnTo>
                  <a:pt x="1595280" y="326138"/>
                </a:lnTo>
                <a:lnTo>
                  <a:pt x="1356141" y="326138"/>
                </a:lnTo>
                <a:close/>
                <a:moveTo>
                  <a:pt x="1045472" y="5683"/>
                </a:moveTo>
                <a:lnTo>
                  <a:pt x="1299475" y="5683"/>
                </a:lnTo>
                <a:lnTo>
                  <a:pt x="1299475" y="43500"/>
                </a:lnTo>
                <a:lnTo>
                  <a:pt x="1193458" y="43500"/>
                </a:lnTo>
                <a:lnTo>
                  <a:pt x="1193458" y="326138"/>
                </a:lnTo>
                <a:lnTo>
                  <a:pt x="1151051" y="326138"/>
                </a:lnTo>
                <a:lnTo>
                  <a:pt x="1151051" y="43500"/>
                </a:lnTo>
                <a:lnTo>
                  <a:pt x="1045472" y="43500"/>
                </a:lnTo>
                <a:close/>
                <a:moveTo>
                  <a:pt x="726179" y="5683"/>
                </a:moveTo>
                <a:lnTo>
                  <a:pt x="769679" y="5683"/>
                </a:lnTo>
                <a:lnTo>
                  <a:pt x="937994" y="257282"/>
                </a:lnTo>
                <a:lnTo>
                  <a:pt x="937994" y="5683"/>
                </a:lnTo>
                <a:lnTo>
                  <a:pt x="978652" y="5683"/>
                </a:lnTo>
                <a:lnTo>
                  <a:pt x="978652" y="326138"/>
                </a:lnTo>
                <a:lnTo>
                  <a:pt x="935153" y="326138"/>
                </a:lnTo>
                <a:lnTo>
                  <a:pt x="766837" y="74321"/>
                </a:lnTo>
                <a:lnTo>
                  <a:pt x="766837" y="326138"/>
                </a:lnTo>
                <a:lnTo>
                  <a:pt x="726179" y="326138"/>
                </a:lnTo>
                <a:close/>
                <a:moveTo>
                  <a:pt x="2408849" y="218"/>
                </a:moveTo>
                <a:cubicBezTo>
                  <a:pt x="2432602" y="218"/>
                  <a:pt x="2453551" y="4043"/>
                  <a:pt x="2471694" y="11694"/>
                </a:cubicBezTo>
                <a:cubicBezTo>
                  <a:pt x="2489837" y="19344"/>
                  <a:pt x="2503790" y="30602"/>
                  <a:pt x="2513554" y="45466"/>
                </a:cubicBezTo>
                <a:cubicBezTo>
                  <a:pt x="2523318" y="60330"/>
                  <a:pt x="2528564" y="77162"/>
                  <a:pt x="2529293" y="95960"/>
                </a:cubicBezTo>
                <a:lnTo>
                  <a:pt x="2488635" y="99021"/>
                </a:lnTo>
                <a:cubicBezTo>
                  <a:pt x="2486449" y="78765"/>
                  <a:pt x="2479053" y="63463"/>
                  <a:pt x="2466448" y="53117"/>
                </a:cubicBezTo>
                <a:cubicBezTo>
                  <a:pt x="2453842" y="42770"/>
                  <a:pt x="2435225" y="37597"/>
                  <a:pt x="2410598" y="37597"/>
                </a:cubicBezTo>
                <a:cubicBezTo>
                  <a:pt x="2384949" y="37597"/>
                  <a:pt x="2366260" y="42296"/>
                  <a:pt x="2354529" y="51696"/>
                </a:cubicBezTo>
                <a:cubicBezTo>
                  <a:pt x="2342798" y="61095"/>
                  <a:pt x="2336932" y="72426"/>
                  <a:pt x="2336932" y="85687"/>
                </a:cubicBezTo>
                <a:cubicBezTo>
                  <a:pt x="2336932" y="97199"/>
                  <a:pt x="2341086" y="106671"/>
                  <a:pt x="2349392" y="114104"/>
                </a:cubicBezTo>
                <a:cubicBezTo>
                  <a:pt x="2357553" y="121536"/>
                  <a:pt x="2378865" y="129150"/>
                  <a:pt x="2413330" y="136946"/>
                </a:cubicBezTo>
                <a:cubicBezTo>
                  <a:pt x="2447794" y="144743"/>
                  <a:pt x="2471439" y="151556"/>
                  <a:pt x="2484263" y="157385"/>
                </a:cubicBezTo>
                <a:cubicBezTo>
                  <a:pt x="2502916" y="165983"/>
                  <a:pt x="2516687" y="176876"/>
                  <a:pt x="2525577" y="190064"/>
                </a:cubicBezTo>
                <a:cubicBezTo>
                  <a:pt x="2534466" y="203252"/>
                  <a:pt x="2538911" y="218445"/>
                  <a:pt x="2538911" y="235640"/>
                </a:cubicBezTo>
                <a:cubicBezTo>
                  <a:pt x="2538911" y="252690"/>
                  <a:pt x="2534029" y="268757"/>
                  <a:pt x="2524265" y="283840"/>
                </a:cubicBezTo>
                <a:cubicBezTo>
                  <a:pt x="2514501" y="298923"/>
                  <a:pt x="2500475" y="310654"/>
                  <a:pt x="2482186" y="319033"/>
                </a:cubicBezTo>
                <a:cubicBezTo>
                  <a:pt x="2463898" y="327412"/>
                  <a:pt x="2443313" y="331602"/>
                  <a:pt x="2420434" y="331602"/>
                </a:cubicBezTo>
                <a:cubicBezTo>
                  <a:pt x="2391434" y="331602"/>
                  <a:pt x="2367134" y="327376"/>
                  <a:pt x="2347534" y="318924"/>
                </a:cubicBezTo>
                <a:cubicBezTo>
                  <a:pt x="2327934" y="310471"/>
                  <a:pt x="2312559" y="297757"/>
                  <a:pt x="2301411" y="280779"/>
                </a:cubicBezTo>
                <a:cubicBezTo>
                  <a:pt x="2290263" y="263802"/>
                  <a:pt x="2284397" y="244603"/>
                  <a:pt x="2283814" y="223181"/>
                </a:cubicBezTo>
                <a:lnTo>
                  <a:pt x="2323817" y="219683"/>
                </a:lnTo>
                <a:cubicBezTo>
                  <a:pt x="2325711" y="235713"/>
                  <a:pt x="2330120" y="248865"/>
                  <a:pt x="2337042" y="259139"/>
                </a:cubicBezTo>
                <a:cubicBezTo>
                  <a:pt x="2343964" y="269413"/>
                  <a:pt x="2354711" y="277719"/>
                  <a:pt x="2369284" y="284058"/>
                </a:cubicBezTo>
                <a:cubicBezTo>
                  <a:pt x="2383856" y="290397"/>
                  <a:pt x="2400251" y="293567"/>
                  <a:pt x="2418467" y="293567"/>
                </a:cubicBezTo>
                <a:cubicBezTo>
                  <a:pt x="2434643" y="293567"/>
                  <a:pt x="2448924" y="291163"/>
                  <a:pt x="2461311" y="286354"/>
                </a:cubicBezTo>
                <a:cubicBezTo>
                  <a:pt x="2473697" y="281545"/>
                  <a:pt x="2482915" y="274950"/>
                  <a:pt x="2488963" y="266571"/>
                </a:cubicBezTo>
                <a:cubicBezTo>
                  <a:pt x="2495010" y="258192"/>
                  <a:pt x="2498034" y="249047"/>
                  <a:pt x="2498034" y="239138"/>
                </a:cubicBezTo>
                <a:cubicBezTo>
                  <a:pt x="2498034" y="229083"/>
                  <a:pt x="2495119" y="220303"/>
                  <a:pt x="2489290" y="212798"/>
                </a:cubicBezTo>
                <a:cubicBezTo>
                  <a:pt x="2483461" y="205293"/>
                  <a:pt x="2473843" y="198990"/>
                  <a:pt x="2460436" y="193889"/>
                </a:cubicBezTo>
                <a:cubicBezTo>
                  <a:pt x="2451838" y="190538"/>
                  <a:pt x="2432821" y="185328"/>
                  <a:pt x="2403384" y="178260"/>
                </a:cubicBezTo>
                <a:cubicBezTo>
                  <a:pt x="2373947" y="171192"/>
                  <a:pt x="2353327" y="164525"/>
                  <a:pt x="2341523" y="158259"/>
                </a:cubicBezTo>
                <a:cubicBezTo>
                  <a:pt x="2326221" y="150244"/>
                  <a:pt x="2314818" y="140298"/>
                  <a:pt x="2307313" y="128421"/>
                </a:cubicBezTo>
                <a:cubicBezTo>
                  <a:pt x="2299808" y="116545"/>
                  <a:pt x="2296056" y="103247"/>
                  <a:pt x="2296056" y="88528"/>
                </a:cubicBezTo>
                <a:cubicBezTo>
                  <a:pt x="2296056" y="72353"/>
                  <a:pt x="2300646" y="57233"/>
                  <a:pt x="2309827" y="43171"/>
                </a:cubicBezTo>
                <a:cubicBezTo>
                  <a:pt x="2319008" y="29108"/>
                  <a:pt x="2332415" y="18433"/>
                  <a:pt x="2350048" y="11147"/>
                </a:cubicBezTo>
                <a:cubicBezTo>
                  <a:pt x="2367681" y="3861"/>
                  <a:pt x="2387281" y="218"/>
                  <a:pt x="2408849" y="218"/>
                </a:cubicBezTo>
                <a:close/>
                <a:moveTo>
                  <a:pt x="151266" y="218"/>
                </a:moveTo>
                <a:cubicBezTo>
                  <a:pt x="183326" y="218"/>
                  <a:pt x="210285" y="8378"/>
                  <a:pt x="232144" y="24700"/>
                </a:cubicBezTo>
                <a:cubicBezTo>
                  <a:pt x="254004" y="41021"/>
                  <a:pt x="269232" y="63973"/>
                  <a:pt x="277830" y="93556"/>
                </a:cubicBezTo>
                <a:lnTo>
                  <a:pt x="236079" y="103393"/>
                </a:lnTo>
                <a:cubicBezTo>
                  <a:pt x="228647" y="80076"/>
                  <a:pt x="217863" y="63099"/>
                  <a:pt x="203728" y="52461"/>
                </a:cubicBezTo>
                <a:cubicBezTo>
                  <a:pt x="189592" y="41823"/>
                  <a:pt x="171813" y="36504"/>
                  <a:pt x="150391" y="36504"/>
                </a:cubicBezTo>
                <a:cubicBezTo>
                  <a:pt x="125763" y="36504"/>
                  <a:pt x="105179" y="42406"/>
                  <a:pt x="88639" y="54210"/>
                </a:cubicBezTo>
                <a:cubicBezTo>
                  <a:pt x="72099" y="66013"/>
                  <a:pt x="60477" y="81861"/>
                  <a:pt x="53774" y="101753"/>
                </a:cubicBezTo>
                <a:cubicBezTo>
                  <a:pt x="47070" y="121645"/>
                  <a:pt x="43719" y="142156"/>
                  <a:pt x="43719" y="163287"/>
                </a:cubicBezTo>
                <a:cubicBezTo>
                  <a:pt x="43719" y="190538"/>
                  <a:pt x="47690" y="214328"/>
                  <a:pt x="55632" y="234657"/>
                </a:cubicBezTo>
                <a:cubicBezTo>
                  <a:pt x="63574" y="254986"/>
                  <a:pt x="75924" y="270178"/>
                  <a:pt x="92683" y="280233"/>
                </a:cubicBezTo>
                <a:cubicBezTo>
                  <a:pt x="109442" y="290288"/>
                  <a:pt x="127585" y="295316"/>
                  <a:pt x="147112" y="295316"/>
                </a:cubicBezTo>
                <a:cubicBezTo>
                  <a:pt x="170866" y="295316"/>
                  <a:pt x="190976" y="288467"/>
                  <a:pt x="207444" y="274768"/>
                </a:cubicBezTo>
                <a:cubicBezTo>
                  <a:pt x="223911" y="261070"/>
                  <a:pt x="235059" y="240741"/>
                  <a:pt x="240888" y="213781"/>
                </a:cubicBezTo>
                <a:lnTo>
                  <a:pt x="283295" y="224492"/>
                </a:lnTo>
                <a:cubicBezTo>
                  <a:pt x="274405" y="259321"/>
                  <a:pt x="258412" y="285880"/>
                  <a:pt x="235314" y="304169"/>
                </a:cubicBezTo>
                <a:cubicBezTo>
                  <a:pt x="212216" y="322458"/>
                  <a:pt x="183981" y="331602"/>
                  <a:pt x="150610" y="331602"/>
                </a:cubicBezTo>
                <a:cubicBezTo>
                  <a:pt x="116072" y="331602"/>
                  <a:pt x="87983" y="324571"/>
                  <a:pt x="66343" y="310508"/>
                </a:cubicBezTo>
                <a:cubicBezTo>
                  <a:pt x="44702" y="296445"/>
                  <a:pt x="28235" y="276080"/>
                  <a:pt x="16941" y="249412"/>
                </a:cubicBezTo>
                <a:cubicBezTo>
                  <a:pt x="5647" y="222743"/>
                  <a:pt x="0" y="194108"/>
                  <a:pt x="0" y="163505"/>
                </a:cubicBezTo>
                <a:cubicBezTo>
                  <a:pt x="0" y="130134"/>
                  <a:pt x="6376" y="101025"/>
                  <a:pt x="19127" y="76178"/>
                </a:cubicBezTo>
                <a:cubicBezTo>
                  <a:pt x="31878" y="51331"/>
                  <a:pt x="50021" y="32460"/>
                  <a:pt x="73556" y="19563"/>
                </a:cubicBezTo>
                <a:cubicBezTo>
                  <a:pt x="97091" y="6666"/>
                  <a:pt x="122994" y="218"/>
                  <a:pt x="151266" y="218"/>
                </a:cubicBezTo>
                <a:close/>
                <a:moveTo>
                  <a:pt x="495696" y="0"/>
                </a:moveTo>
                <a:cubicBezTo>
                  <a:pt x="525278" y="0"/>
                  <a:pt x="551947" y="7068"/>
                  <a:pt x="575700" y="21203"/>
                </a:cubicBezTo>
                <a:cubicBezTo>
                  <a:pt x="599454" y="35339"/>
                  <a:pt x="617560" y="55049"/>
                  <a:pt x="630020" y="80332"/>
                </a:cubicBezTo>
                <a:cubicBezTo>
                  <a:pt x="642480" y="105616"/>
                  <a:pt x="648710" y="134288"/>
                  <a:pt x="648710" y="166348"/>
                </a:cubicBezTo>
                <a:cubicBezTo>
                  <a:pt x="648710" y="198845"/>
                  <a:pt x="642152" y="227918"/>
                  <a:pt x="629037" y="253566"/>
                </a:cubicBezTo>
                <a:cubicBezTo>
                  <a:pt x="615921" y="279214"/>
                  <a:pt x="597341" y="298632"/>
                  <a:pt x="573296" y="311820"/>
                </a:cubicBezTo>
                <a:cubicBezTo>
                  <a:pt x="549251" y="325009"/>
                  <a:pt x="523311" y="331603"/>
                  <a:pt x="495477" y="331603"/>
                </a:cubicBezTo>
                <a:cubicBezTo>
                  <a:pt x="465312" y="331603"/>
                  <a:pt x="438352" y="324317"/>
                  <a:pt x="414598" y="309744"/>
                </a:cubicBezTo>
                <a:cubicBezTo>
                  <a:pt x="390845" y="295171"/>
                  <a:pt x="372847" y="275279"/>
                  <a:pt x="360606" y="250068"/>
                </a:cubicBezTo>
                <a:cubicBezTo>
                  <a:pt x="348365" y="224857"/>
                  <a:pt x="342245" y="198189"/>
                  <a:pt x="342245" y="170064"/>
                </a:cubicBezTo>
                <a:cubicBezTo>
                  <a:pt x="342245" y="116873"/>
                  <a:pt x="356526" y="75232"/>
                  <a:pt x="385089" y="45139"/>
                </a:cubicBezTo>
                <a:cubicBezTo>
                  <a:pt x="413651" y="15046"/>
                  <a:pt x="450520" y="0"/>
                  <a:pt x="495696" y="0"/>
                </a:cubicBezTo>
                <a:close/>
              </a:path>
            </a:pathLst>
          </a:custGeom>
          <a:gradFill>
            <a:gsLst>
              <a:gs pos="0">
                <a:schemeClr val="accent1">
                  <a:lumMod val="40000"/>
                  <a:lumOff val="60000"/>
                </a:schemeClr>
              </a:gs>
              <a:gs pos="100000">
                <a:schemeClr val="accent1">
                  <a:lumMod val="75000"/>
                </a:schemeClr>
              </a:gs>
            </a:gsLst>
            <a:lin ang="426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29" name="圆角矩形 27"/>
          <p:cNvSpPr/>
          <p:nvPr>
            <p:custDataLst>
              <p:tags r:id="rId3"/>
            </p:custDataLst>
          </p:nvPr>
        </p:nvSpPr>
        <p:spPr>
          <a:xfrm>
            <a:off x="1292321" y="3392729"/>
            <a:ext cx="2181914" cy="2291010"/>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0" name="序号"/>
          <p:cNvSpPr txBox="1"/>
          <p:nvPr>
            <p:custDataLst>
              <p:tags r:id="rId4"/>
            </p:custDataLst>
          </p:nvPr>
        </p:nvSpPr>
        <p:spPr>
          <a:xfrm>
            <a:off x="1419245" y="3670352"/>
            <a:ext cx="1931875" cy="385472"/>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01</a:t>
            </a:r>
            <a:endParaRPr lang="en-US" sz="2400" b="1">
              <a:solidFill>
                <a:schemeClr val="accent1"/>
              </a:solidFill>
              <a:latin typeface="+mn-ea"/>
            </a:endParaRPr>
          </a:p>
        </p:txBody>
      </p:sp>
      <p:sp>
        <p:nvSpPr>
          <p:cNvPr id="31" name="项标题"/>
          <p:cNvSpPr txBox="1"/>
          <p:nvPr>
            <p:custDataLst>
              <p:tags r:id="rId5"/>
            </p:custDataLst>
          </p:nvPr>
        </p:nvSpPr>
        <p:spPr>
          <a:xfrm>
            <a:off x="1552575" y="4267200"/>
            <a:ext cx="1665605" cy="1115060"/>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自由组合定律</a:t>
            </a:r>
            <a:endParaRPr lang="zh-CN" altLang="en-US" sz="2400" b="1" spc="300">
              <a:solidFill>
                <a:schemeClr val="tx2"/>
              </a:solidFill>
              <a:latin typeface="+mn-ea"/>
            </a:endParaRPr>
          </a:p>
        </p:txBody>
      </p:sp>
      <p:sp>
        <p:nvSpPr>
          <p:cNvPr id="32" name="圆角矩形 27"/>
          <p:cNvSpPr/>
          <p:nvPr>
            <p:custDataLst>
              <p:tags r:id="rId6"/>
            </p:custDataLst>
          </p:nvPr>
        </p:nvSpPr>
        <p:spPr>
          <a:xfrm>
            <a:off x="4029488" y="3392726"/>
            <a:ext cx="2181914" cy="2291010"/>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7" name="序号"/>
          <p:cNvSpPr txBox="1"/>
          <p:nvPr>
            <p:custDataLst>
              <p:tags r:id="rId7"/>
            </p:custDataLst>
          </p:nvPr>
        </p:nvSpPr>
        <p:spPr>
          <a:xfrm>
            <a:off x="4154506" y="3670349"/>
            <a:ext cx="1931875" cy="385472"/>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02</a:t>
            </a:r>
            <a:endParaRPr lang="en-US" sz="2400" b="1">
              <a:solidFill>
                <a:schemeClr val="accent1"/>
              </a:solidFill>
              <a:latin typeface="+mn-ea"/>
            </a:endParaRPr>
          </a:p>
        </p:txBody>
      </p:sp>
      <p:sp>
        <p:nvSpPr>
          <p:cNvPr id="38" name="项标题"/>
          <p:cNvSpPr txBox="1"/>
          <p:nvPr>
            <p:custDataLst>
              <p:tags r:id="rId8"/>
            </p:custDataLst>
          </p:nvPr>
        </p:nvSpPr>
        <p:spPr>
          <a:xfrm>
            <a:off x="4203700" y="4149725"/>
            <a:ext cx="1887220" cy="970915"/>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自由组合定律的常规解题规律和方法</a:t>
            </a:r>
            <a:endParaRPr lang="zh-CN" altLang="en-US" sz="2400" b="1" spc="300">
              <a:solidFill>
                <a:schemeClr val="tx2"/>
              </a:solidFill>
              <a:latin typeface="+mn-ea"/>
            </a:endParaRPr>
          </a:p>
          <a:p>
            <a:pPr algn="ctr">
              <a:lnSpc>
                <a:spcPct val="100000"/>
              </a:lnSpc>
            </a:pPr>
            <a:endParaRPr lang="zh-CN" altLang="en-US" sz="2400" b="1" spc="300">
              <a:solidFill>
                <a:schemeClr val="tx2"/>
              </a:solidFill>
              <a:latin typeface="+mn-ea"/>
            </a:endParaRPr>
          </a:p>
        </p:txBody>
      </p:sp>
      <p:sp>
        <p:nvSpPr>
          <p:cNvPr id="39" name="圆角矩形 27"/>
          <p:cNvSpPr/>
          <p:nvPr>
            <p:custDataLst>
              <p:tags r:id="rId9"/>
            </p:custDataLst>
          </p:nvPr>
        </p:nvSpPr>
        <p:spPr>
          <a:xfrm>
            <a:off x="6767289" y="3392727"/>
            <a:ext cx="2181914" cy="2291010"/>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40" name="序号"/>
          <p:cNvSpPr txBox="1"/>
          <p:nvPr>
            <p:custDataLst>
              <p:tags r:id="rId10"/>
            </p:custDataLst>
          </p:nvPr>
        </p:nvSpPr>
        <p:spPr>
          <a:xfrm>
            <a:off x="6890402" y="3670148"/>
            <a:ext cx="1931875" cy="385472"/>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03</a:t>
            </a:r>
            <a:endParaRPr lang="en-US" sz="2400" b="1">
              <a:solidFill>
                <a:schemeClr val="accent1"/>
              </a:solidFill>
              <a:latin typeface="+mn-ea"/>
            </a:endParaRPr>
          </a:p>
        </p:txBody>
      </p:sp>
      <p:sp>
        <p:nvSpPr>
          <p:cNvPr id="50" name="项标题"/>
          <p:cNvSpPr txBox="1"/>
          <p:nvPr>
            <p:custDataLst>
              <p:tags r:id="rId11"/>
            </p:custDataLst>
          </p:nvPr>
        </p:nvSpPr>
        <p:spPr>
          <a:xfrm>
            <a:off x="9746862" y="4267430"/>
            <a:ext cx="1896868" cy="970952"/>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真题精练</a:t>
            </a:r>
            <a:endParaRPr lang="zh-CN" altLang="en-US" sz="2400" b="1" spc="300">
              <a:solidFill>
                <a:schemeClr val="tx2"/>
              </a:solidFill>
              <a:latin typeface="+mn-ea"/>
            </a:endParaRPr>
          </a:p>
        </p:txBody>
      </p:sp>
      <p:sp>
        <p:nvSpPr>
          <p:cNvPr id="2" name="圆角矩形 27"/>
          <p:cNvSpPr/>
          <p:nvPr>
            <p:custDataLst>
              <p:tags r:id="rId12"/>
            </p:custDataLst>
          </p:nvPr>
        </p:nvSpPr>
        <p:spPr>
          <a:xfrm>
            <a:off x="9625965" y="3392170"/>
            <a:ext cx="2164080" cy="229171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 name="序号"/>
          <p:cNvSpPr txBox="1"/>
          <p:nvPr>
            <p:custDataLst>
              <p:tags r:id="rId13"/>
            </p:custDataLst>
          </p:nvPr>
        </p:nvSpPr>
        <p:spPr>
          <a:xfrm>
            <a:off x="9625982" y="3670148"/>
            <a:ext cx="1931875" cy="385472"/>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04</a:t>
            </a:r>
            <a:endParaRPr lang="en-US" sz="2400" b="1">
              <a:solidFill>
                <a:schemeClr val="accent1"/>
              </a:solidFill>
              <a:latin typeface="+mn-ea"/>
            </a:endParaRPr>
          </a:p>
        </p:txBody>
      </p:sp>
      <p:sp>
        <p:nvSpPr>
          <p:cNvPr id="5" name="项标题"/>
          <p:cNvSpPr txBox="1"/>
          <p:nvPr>
            <p:custDataLst>
              <p:tags r:id="rId14"/>
            </p:custDataLst>
          </p:nvPr>
        </p:nvSpPr>
        <p:spPr>
          <a:xfrm>
            <a:off x="6963410" y="4149725"/>
            <a:ext cx="1762760" cy="970915"/>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基因自由组合现象的特殊分离比问题</a:t>
            </a:r>
            <a:endParaRPr lang="zh-CN" altLang="en-US" sz="2400" b="1" spc="300">
              <a:solidFill>
                <a:schemeClr val="tx2"/>
              </a:solidFill>
              <a:latin typeface="+mn-ea"/>
            </a:endParaRPr>
          </a:p>
          <a:p>
            <a:pPr algn="ctr">
              <a:lnSpc>
                <a:spcPct val="100000"/>
              </a:lnSpc>
            </a:pPr>
            <a:endParaRPr lang="zh-CN" altLang="en-US" sz="2400" b="1" spc="300">
              <a:solidFill>
                <a:schemeClr val="tx2"/>
              </a:solidFill>
              <a:latin typeface="+mn-ea"/>
            </a:endParaRPr>
          </a:p>
        </p:txBody>
      </p:sp>
    </p:spTree>
    <p:custDataLst>
      <p:tags r:id="rId15"/>
    </p:custData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258641" y="1445905"/>
            <a:ext cx="4511040"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a:t>
            </a:r>
            <a:r>
              <a:rPr sz="2400" b="1" err="1">
                <a:solidFill>
                  <a:srgbClr val="0000FF"/>
                </a:solidFill>
                <a:latin typeface="微软雅黑" panose="020B0503020204020204" charset="-122"/>
                <a:ea typeface="微软雅黑" panose="020B0503020204020204" charset="-122"/>
                <a:cs typeface="微软雅黑" panose="020B0503020204020204" charset="-122"/>
              </a:rPr>
              <a:t>个体致死</a:t>
            </a:r>
            <a:endParaRPr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18" name="文本框 23"/>
          <p:cNvSpPr txBox="1">
            <a:spLocks noChangeArrowheads="1"/>
          </p:cNvSpPr>
          <p:nvPr>
            <p:custDataLst>
              <p:tags r:id="rId2"/>
            </p:custDataLst>
          </p:nvPr>
        </p:nvSpPr>
        <p:spPr bwMode="auto">
          <a:xfrm>
            <a:off x="391682" y="898078"/>
            <a:ext cx="822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sym typeface="+mn-ea"/>
              </a:rPr>
              <a:t>二、“和”</a:t>
            </a:r>
            <a:r>
              <a:rPr lang="zh-CN" altLang="en-US" sz="2400" b="1">
                <a:solidFill>
                  <a:srgbClr val="002060"/>
                </a:solidFill>
                <a:highlight>
                  <a:srgbClr val="00FF00"/>
                </a:highlight>
                <a:latin typeface="微软雅黑" panose="020B0503020204020204" charset="-122"/>
                <a:sym typeface="+mn-ea"/>
              </a:rPr>
              <a:t>小于</a:t>
            </a:r>
            <a:r>
              <a:rPr lang="en-US" altLang="zh-CN" sz="2400" b="1">
                <a:solidFill>
                  <a:srgbClr val="002060"/>
                </a:solidFill>
                <a:highlight>
                  <a:srgbClr val="00FF00"/>
                </a:highlight>
                <a:latin typeface="微软雅黑" panose="020B0503020204020204" charset="-122"/>
                <a:sym typeface="+mn-ea"/>
              </a:rPr>
              <a:t>16</a:t>
            </a:r>
            <a:r>
              <a:rPr lang="zh-CN" altLang="en-US" sz="2400" b="1">
                <a:solidFill>
                  <a:srgbClr val="002060"/>
                </a:solidFill>
                <a:latin typeface="微软雅黑" panose="020B0503020204020204" charset="-122"/>
                <a:sym typeface="+mn-ea"/>
              </a:rPr>
              <a:t>的特殊分离比成因</a:t>
            </a:r>
            <a:r>
              <a:rPr lang="en-US" altLang="zh-CN" sz="2400" b="1">
                <a:solidFill>
                  <a:srgbClr val="002060"/>
                </a:solidFill>
                <a:latin typeface="微软雅黑" panose="020B0503020204020204" charset="-122"/>
                <a:sym typeface="+mn-ea"/>
              </a:rPr>
              <a:t>——</a:t>
            </a:r>
            <a:r>
              <a:rPr lang="zh-CN" altLang="en-US" sz="2400" b="1">
                <a:solidFill>
                  <a:srgbClr val="002060"/>
                </a:solidFill>
                <a:highlight>
                  <a:srgbClr val="FFFF00"/>
                </a:highlight>
                <a:latin typeface="微软雅黑" panose="020B0503020204020204" charset="-122"/>
                <a:sym typeface="+mn-ea"/>
              </a:rPr>
              <a:t>致死现象</a:t>
            </a:r>
            <a:endParaRPr lang="zh-CN" altLang="en-US" sz="2400" b="1">
              <a:solidFill>
                <a:srgbClr val="002060"/>
              </a:solidFill>
              <a:highlight>
                <a:srgbClr val="FFFF00"/>
              </a:highlight>
              <a:latin typeface="微软雅黑" panose="020B0503020204020204" charset="-122"/>
              <a:sym typeface="+mn-ea"/>
            </a:endParaRPr>
          </a:p>
        </p:txBody>
      </p:sp>
      <p:grpSp>
        <p:nvGrpSpPr>
          <p:cNvPr id="6" name="组合 5"/>
          <p:cNvGrpSpPr/>
          <p:nvPr>
            <p:custDataLst>
              <p:tags r:id="rId3"/>
            </p:custDataLst>
          </p:nvPr>
        </p:nvGrpSpPr>
        <p:grpSpPr>
          <a:xfrm>
            <a:off x="2590165" y="1445895"/>
            <a:ext cx="5077460" cy="5116195"/>
            <a:chOff x="4079" y="2277"/>
            <a:chExt cx="7996" cy="8057"/>
          </a:xfrm>
        </p:grpSpPr>
        <p:pic>
          <p:nvPicPr>
            <p:cNvPr id="3" name="图片 -2147482545" descr="23XYSW-617.TIF"/>
            <p:cNvPicPr>
              <a:picLocks noChangeAspect="1"/>
            </p:cNvPicPr>
            <p:nvPr>
              <p:custDataLst>
                <p:tags r:id="rId4"/>
              </p:custDataLst>
            </p:nvPr>
          </p:nvPicPr>
          <p:blipFill>
            <a:blip r:embed="rId5" r:link="rId6"/>
            <a:srcRect r="37643" b="3567"/>
            <a:stretch>
              <a:fillRect/>
            </a:stretch>
          </p:blipFill>
          <p:spPr>
            <a:xfrm>
              <a:off x="4079" y="2277"/>
              <a:ext cx="7996" cy="8057"/>
            </a:xfrm>
            <a:prstGeom prst="rect">
              <a:avLst/>
            </a:prstGeom>
            <a:noFill/>
            <a:ln w="9525">
              <a:noFill/>
            </a:ln>
          </p:spPr>
        </p:pic>
        <p:sp>
          <p:nvSpPr>
            <p:cNvPr id="2" name="文本框 1"/>
            <p:cNvSpPr txBox="1"/>
            <p:nvPr>
              <p:custDataLst>
                <p:tags r:id="rId7"/>
              </p:custDataLst>
            </p:nvPr>
          </p:nvSpPr>
          <p:spPr>
            <a:xfrm>
              <a:off x="5322" y="7236"/>
              <a:ext cx="2020" cy="710"/>
            </a:xfrm>
            <a:prstGeom prst="rect">
              <a:avLst/>
            </a:prstGeom>
            <a:solidFill>
              <a:schemeClr val="bg1"/>
            </a:solidFill>
          </p:spPr>
          <p:txBody>
            <a:bodyPr wrap="square" rtlCol="0">
              <a:noAutofit/>
            </a:bodyPr>
            <a:lstStyle/>
            <a:p>
              <a:r>
                <a:rPr lang="zh-CN" altLang="en-US" sz="2800" b="1">
                  <a:latin typeface="楷体" panose="02010609060101010101" pitchFamily="49" charset="-122"/>
                  <a:ea typeface="楷体" panose="02010609060101010101" pitchFamily="49" charset="-122"/>
                </a:rPr>
                <a:t>双隐性</a:t>
              </a:r>
              <a:endParaRPr lang="zh-CN" altLang="en-US" sz="2800" b="1">
                <a:latin typeface="楷体" panose="02010609060101010101" pitchFamily="49" charset="-122"/>
                <a:ea typeface="楷体" panose="02010609060101010101" pitchFamily="49" charset="-122"/>
              </a:endParaRPr>
            </a:p>
          </p:txBody>
        </p:sp>
        <p:sp>
          <p:nvSpPr>
            <p:cNvPr id="4" name="文本框 3"/>
            <p:cNvSpPr txBox="1"/>
            <p:nvPr>
              <p:custDataLst>
                <p:tags r:id="rId8"/>
              </p:custDataLst>
            </p:nvPr>
          </p:nvSpPr>
          <p:spPr>
            <a:xfrm>
              <a:off x="5322" y="8769"/>
              <a:ext cx="2020" cy="638"/>
            </a:xfrm>
            <a:prstGeom prst="rect">
              <a:avLst/>
            </a:prstGeom>
            <a:solidFill>
              <a:schemeClr val="bg1"/>
            </a:solidFill>
          </p:spPr>
          <p:txBody>
            <a:bodyPr wrap="square" rtlCol="0">
              <a:noAutofit/>
            </a:bodyPr>
            <a:lstStyle/>
            <a:p>
              <a:r>
                <a:rPr lang="zh-CN" altLang="en-US" sz="2800" b="1">
                  <a:latin typeface="楷体" panose="02010609060101010101" pitchFamily="49" charset="-122"/>
                  <a:ea typeface="楷体" panose="02010609060101010101" pitchFamily="49" charset="-122"/>
                </a:rPr>
                <a:t>单隐性</a:t>
              </a:r>
              <a:endParaRPr lang="zh-CN" altLang="en-US" sz="2800" b="1">
                <a:latin typeface="楷体" panose="02010609060101010101" pitchFamily="49" charset="-122"/>
                <a:ea typeface="楷体" panose="02010609060101010101" pitchFamily="49" charset="-122"/>
              </a:endParaRPr>
            </a:p>
          </p:txBody>
        </p:sp>
      </p:grpSp>
      <p:pic>
        <p:nvPicPr>
          <p:cNvPr id="8" name="图片 -2147482545"/>
          <p:cNvPicPr>
            <a:picLocks noChangeAspect="1"/>
          </p:cNvPicPr>
          <p:nvPr>
            <p:custDataLst>
              <p:tags r:id="rId9"/>
            </p:custDataLst>
          </p:nvPr>
        </p:nvPicPr>
        <p:blipFill>
          <a:blip r:embed="rId5" r:link="rId6"/>
          <a:srcRect l="62450" b="-946"/>
          <a:stretch>
            <a:fillRect/>
          </a:stretch>
        </p:blipFill>
        <p:spPr>
          <a:xfrm>
            <a:off x="7832725" y="1445260"/>
            <a:ext cx="2921000" cy="5116830"/>
          </a:xfrm>
          <a:prstGeom prst="rect">
            <a:avLst/>
          </a:prstGeom>
          <a:noFill/>
          <a:ln w="9525">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left)">
                                      <p:cBhvr>
                                        <p:cTn id="7" dur="500"/>
                                        <p:tgtEl>
                                          <p:spTgt spid="5">
                                            <p:txEl>
                                              <p:pRg st="0" end="0"/>
                                            </p:txEl>
                                          </p:spTgt>
                                        </p:tgtEl>
                                      </p:cBhvr>
                                    </p:animEffect>
                                  </p:childTnLst>
                                </p:cTn>
                              </p:par>
                              <p:par>
                                <p:cTn id="8" presetID="1" presetClass="entr" presetSubtype="0" fill="hold" nodeType="withEffect">
                                  <p:stCondLst>
                                    <p:cond delay="0"/>
                                  </p:stCondLst>
                                  <p:childTnLst>
                                    <p:set>
                                      <p:cBhvr>
                                        <p:cTn id="9" dur="1" fill="hold">
                                          <p:stCondLst>
                                            <p:cond delay="0"/>
                                          </p:stCondLst>
                                        </p:cTn>
                                        <p:tgtEl>
                                          <p:spTgt spid="6"/>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4"/>
          <p:cNvPicPr>
            <a:picLocks noChangeAspect="1" noChangeArrowheads="1"/>
          </p:cNvPicPr>
          <p:nvPr>
            <p:custDataLst>
              <p:tags r:id="rId1"/>
            </p:custDataLst>
          </p:nvPr>
        </p:nvPicPr>
        <p:blipFill>
          <a:blip r:embed="rId2">
            <a:extLst>
              <a:ext uri="{28A0092B-C50C-407E-A947-70E740481C1C}">
                <a14:useLocalDpi xmlns:a14="http://schemas.microsoft.com/office/drawing/2010/main" val="0"/>
              </a:ext>
            </a:extLst>
          </a:blip>
          <a:srcRect l="42637" r="-1"/>
          <a:stretch>
            <a:fillRect/>
          </a:stretch>
        </p:blipFill>
        <p:spPr bwMode="auto">
          <a:xfrm rot="5400000">
            <a:off x="7531100" y="1953260"/>
            <a:ext cx="4024630" cy="42221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文本框 4"/>
          <p:cNvSpPr txBox="1"/>
          <p:nvPr>
            <p:custDataLst>
              <p:tags r:id="rId3"/>
            </p:custDataLst>
          </p:nvPr>
        </p:nvSpPr>
        <p:spPr>
          <a:xfrm>
            <a:off x="291336" y="1399097"/>
            <a:ext cx="4497705"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a:t>
            </a:r>
            <a:r>
              <a:rPr sz="2400" b="1" err="1">
                <a:solidFill>
                  <a:srgbClr val="0000FF"/>
                </a:solidFill>
                <a:latin typeface="微软雅黑" panose="020B0503020204020204" charset="-122"/>
                <a:ea typeface="微软雅黑" panose="020B0503020204020204" charset="-122"/>
                <a:cs typeface="微软雅黑" panose="020B0503020204020204" charset="-122"/>
              </a:rPr>
              <a:t>配子致死或配子不育</a:t>
            </a:r>
            <a:endParaRPr sz="2400" b="1">
              <a:solidFill>
                <a:srgbClr val="0000FF"/>
              </a:solidFill>
              <a:latin typeface="微软雅黑" panose="020B0503020204020204" charset="-122"/>
              <a:ea typeface="微软雅黑" panose="020B0503020204020204" charset="-122"/>
              <a:cs typeface="微软雅黑" panose="020B0503020204020204" charset="-122"/>
            </a:endParaRPr>
          </a:p>
        </p:txBody>
      </p:sp>
      <p:pic>
        <p:nvPicPr>
          <p:cNvPr id="3" name="图片 -2147482512"/>
          <p:cNvPicPr>
            <a:picLocks noChangeAspect="1"/>
          </p:cNvPicPr>
          <p:nvPr>
            <p:custDataLst>
              <p:tags r:id="rId4"/>
            </p:custDataLst>
          </p:nvPr>
        </p:nvPicPr>
        <p:blipFill>
          <a:blip r:embed="rId5"/>
          <a:stretch>
            <a:fillRect/>
          </a:stretch>
        </p:blipFill>
        <p:spPr>
          <a:xfrm>
            <a:off x="625515" y="1934555"/>
            <a:ext cx="6318250" cy="4381500"/>
          </a:xfrm>
          <a:prstGeom prst="rect">
            <a:avLst/>
          </a:prstGeom>
          <a:noFill/>
          <a:ln w="9525">
            <a:noFill/>
          </a:ln>
        </p:spPr>
      </p:pic>
      <p:sp>
        <p:nvSpPr>
          <p:cNvPr id="14" name="文本框 23"/>
          <p:cNvSpPr txBox="1">
            <a:spLocks noChangeArrowheads="1"/>
          </p:cNvSpPr>
          <p:nvPr>
            <p:custDataLst>
              <p:tags r:id="rId6"/>
            </p:custDataLst>
          </p:nvPr>
        </p:nvSpPr>
        <p:spPr bwMode="auto">
          <a:xfrm>
            <a:off x="436915" y="862855"/>
            <a:ext cx="5803086"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sym typeface="+mn-ea"/>
              </a:rPr>
              <a:t>一、“和”为</a:t>
            </a:r>
            <a:r>
              <a:rPr lang="en-US" altLang="zh-CN" sz="2400" b="1">
                <a:solidFill>
                  <a:srgbClr val="002060"/>
                </a:solidFill>
                <a:latin typeface="微软雅黑" panose="020B0503020204020204" charset="-122"/>
                <a:sym typeface="+mn-ea"/>
              </a:rPr>
              <a:t>16</a:t>
            </a:r>
            <a:r>
              <a:rPr lang="zh-CN" altLang="en-US" sz="2400" b="1">
                <a:solidFill>
                  <a:srgbClr val="002060"/>
                </a:solidFill>
                <a:latin typeface="微软雅黑" panose="020B0503020204020204" charset="-122"/>
                <a:sym typeface="+mn-ea"/>
              </a:rPr>
              <a:t>的特殊分离比成因</a:t>
            </a:r>
            <a:endParaRPr lang="zh-CN" altLang="en-US" sz="2400" b="1">
              <a:solidFill>
                <a:srgbClr val="002060"/>
              </a:solidFill>
              <a:latin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2"/>
          <p:cNvPicPr>
            <a:picLocks noChangeAspect="1" noChangeArrowheads="1"/>
          </p:cNvPicPr>
          <p:nvPr>
            <p:custDataLst>
              <p:tags r:id="rId1"/>
            </p:custDataLst>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l="20265" b="-3041"/>
          <a:stretch>
            <a:fillRect/>
          </a:stretch>
        </p:blipFill>
        <p:spPr bwMode="auto">
          <a:xfrm>
            <a:off x="4133850" y="2046605"/>
            <a:ext cx="5379085" cy="47980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文本框 4"/>
          <p:cNvSpPr txBox="1"/>
          <p:nvPr>
            <p:custDataLst>
              <p:tags r:id="rId3"/>
            </p:custDataLst>
          </p:nvPr>
        </p:nvSpPr>
        <p:spPr>
          <a:xfrm>
            <a:off x="504006" y="1503561"/>
            <a:ext cx="6197359"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、非同源染色体上的非等位基因</a:t>
            </a:r>
            <a:endParaRPr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18" name="文本框 23"/>
          <p:cNvSpPr txBox="1">
            <a:spLocks noChangeArrowheads="1"/>
          </p:cNvSpPr>
          <p:nvPr>
            <p:custDataLst>
              <p:tags r:id="rId4"/>
            </p:custDataLst>
          </p:nvPr>
        </p:nvSpPr>
        <p:spPr bwMode="auto">
          <a:xfrm>
            <a:off x="655015" y="91045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三、非等位基因在染色体上的位置</a:t>
            </a:r>
            <a:endParaRPr lang="zh-CN" altLang="en-US" sz="2400" b="1">
              <a:solidFill>
                <a:srgbClr val="002060"/>
              </a:solidFill>
              <a:latin typeface="微软雅黑" panose="020B0503020204020204" charset="-122"/>
            </a:endParaRPr>
          </a:p>
        </p:txBody>
      </p:sp>
      <p:sp>
        <p:nvSpPr>
          <p:cNvPr id="10" name="矩形 9"/>
          <p:cNvSpPr/>
          <p:nvPr>
            <p:custDataLst>
              <p:tags r:id="rId5"/>
            </p:custDataLst>
          </p:nvPr>
        </p:nvSpPr>
        <p:spPr>
          <a:xfrm>
            <a:off x="6306327" y="1885176"/>
            <a:ext cx="612775" cy="583565"/>
          </a:xfrm>
          <a:prstGeom prst="rect">
            <a:avLst/>
          </a:prstGeom>
        </p:spPr>
        <p:txBody>
          <a:bodyPr wrap="square">
            <a:spAutoFit/>
          </a:bodyPr>
          <a:lstStyle/>
          <a:p>
            <a:r>
              <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4</a:t>
            </a:r>
            <a:endPar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1" name="矩形 10"/>
          <p:cNvSpPr/>
          <p:nvPr>
            <p:custDataLst>
              <p:tags r:id="rId6"/>
            </p:custDataLst>
          </p:nvPr>
        </p:nvSpPr>
        <p:spPr>
          <a:xfrm>
            <a:off x="8232972" y="2837463"/>
            <a:ext cx="2288738" cy="583565"/>
          </a:xfrm>
          <a:prstGeom prst="rect">
            <a:avLst/>
          </a:prstGeom>
        </p:spPr>
        <p:txBody>
          <a:bodyPr wrap="square">
            <a:spAutoFit/>
          </a:bodyPr>
          <a:lstStyle/>
          <a:p>
            <a:r>
              <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9∶3∶3∶1</a:t>
            </a:r>
            <a:endPar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2" name="矩形 11"/>
          <p:cNvSpPr/>
          <p:nvPr>
            <p:custDataLst>
              <p:tags r:id="rId7"/>
            </p:custDataLst>
          </p:nvPr>
        </p:nvSpPr>
        <p:spPr>
          <a:xfrm>
            <a:off x="7641710" y="3488055"/>
            <a:ext cx="612775" cy="583565"/>
          </a:xfrm>
          <a:prstGeom prst="rect">
            <a:avLst/>
          </a:prstGeom>
        </p:spPr>
        <p:txBody>
          <a:bodyPr wrap="square">
            <a:spAutoFit/>
          </a:bodyPr>
          <a:lstStyle/>
          <a:p>
            <a:r>
              <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9</a:t>
            </a:r>
            <a:endPar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3" name="矩形 12"/>
          <p:cNvSpPr/>
          <p:nvPr>
            <p:custDataLst>
              <p:tags r:id="rId8"/>
            </p:custDataLst>
          </p:nvPr>
        </p:nvSpPr>
        <p:spPr>
          <a:xfrm>
            <a:off x="7825514" y="4433324"/>
            <a:ext cx="2408196" cy="583565"/>
          </a:xfrm>
          <a:prstGeom prst="rect">
            <a:avLst/>
          </a:prstGeom>
        </p:spPr>
        <p:txBody>
          <a:bodyPr wrap="square">
            <a:spAutoFit/>
          </a:bodyPr>
          <a:lstStyle/>
          <a:p>
            <a:r>
              <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1∶1∶1∶1</a:t>
            </a:r>
            <a:endParaRPr lang="en-US" altLang="zh-CN" sz="32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pic>
        <p:nvPicPr>
          <p:cNvPr id="2" name="Picture 2"/>
          <p:cNvPicPr>
            <a:picLocks noChangeAspect="1" noChangeArrowheads="1"/>
          </p:cNvPicPr>
          <p:nvPr>
            <p:custDataLst>
              <p:tags r:id="rId9"/>
            </p:custDataLst>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rcRect t="11551" r="80323" b="59598"/>
          <a:stretch>
            <a:fillRect/>
          </a:stretch>
        </p:blipFill>
        <p:spPr bwMode="auto">
          <a:xfrm>
            <a:off x="2012950" y="2265680"/>
            <a:ext cx="1955800" cy="1979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wipe(left)">
                                      <p:cBhvr>
                                        <p:cTn id="7" dur="500"/>
                                        <p:tgtEl>
                                          <p:spTgt spid="5">
                                            <p:txEl>
                                              <p:pRg st="0" end="0"/>
                                            </p:txEl>
                                          </p:spTgt>
                                        </p:tgtEl>
                                      </p:cBhvr>
                                    </p:animEffect>
                                  </p:childTnLst>
                                </p:cTn>
                              </p:par>
                              <p:par>
                                <p:cTn id="8" presetID="2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edge">
                                      <p:cBhvr>
                                        <p:cTn id="10" dur="2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0"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edge">
                                      <p:cBhvr>
                                        <p:cTn id="15" dur="2000"/>
                                        <p:tgtEl>
                                          <p:spTgt spid="9"/>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0"/>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10" grpId="0"/>
      <p:bldP spid="11" grpId="0"/>
      <p:bldP spid="12" grpId="0"/>
      <p:bldP spid="13"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2774610" y="6235598"/>
            <a:ext cx="7287461" cy="534035"/>
          </a:xfrm>
          <a:prstGeom prst="rect">
            <a:avLst/>
          </a:prstGeom>
          <a:solidFill>
            <a:srgbClr val="FFC000"/>
          </a:solidFill>
        </p:spPr>
        <p:txBody>
          <a:bodyPr wrap="square">
            <a:spAutoFit/>
          </a:bodyPr>
          <a:lstStyle/>
          <a:p>
            <a:pPr algn="ctr">
              <a:lnSpc>
                <a:spcPct val="120000"/>
              </a:lnSpc>
            </a:pPr>
            <a:r>
              <a:rPr lang="zh-CN" altLang="zh-CN" sz="2400" b="1">
                <a:solidFill>
                  <a:schemeClr val="bg1"/>
                </a:solidFill>
                <a:latin typeface="微软雅黑" panose="020B0503020204020204" charset="-122"/>
                <a:ea typeface="微软雅黑" panose="020B0503020204020204" charset="-122"/>
                <a:cs typeface="黑体" panose="02010609060101010101" charset="-122"/>
              </a:rPr>
              <a:t>基因连锁</a:t>
            </a:r>
            <a:r>
              <a:rPr lang="zh-CN" altLang="en-US" sz="2400" b="1">
                <a:solidFill>
                  <a:schemeClr val="bg1"/>
                </a:solidFill>
                <a:latin typeface="微软雅黑" panose="020B0503020204020204" charset="-122"/>
                <a:ea typeface="微软雅黑" panose="020B0503020204020204" charset="-122"/>
                <a:cs typeface="黑体" panose="02010609060101010101" charset="-122"/>
              </a:rPr>
              <a:t>时</a:t>
            </a:r>
            <a:r>
              <a:rPr lang="zh-CN" altLang="zh-CN" sz="2400" b="1">
                <a:solidFill>
                  <a:schemeClr val="bg1"/>
                </a:solidFill>
                <a:latin typeface="微软雅黑" panose="020B0503020204020204" charset="-122"/>
                <a:ea typeface="微软雅黑" panose="020B0503020204020204" charset="-122"/>
                <a:cs typeface="黑体" panose="02010609060101010101" charset="-122"/>
              </a:rPr>
              <a:t>不符合基因的自由组合定律</a:t>
            </a:r>
            <a:endParaRPr lang="zh-CN" altLang="zh-CN" sz="2400" b="1">
              <a:solidFill>
                <a:schemeClr val="bg1"/>
              </a:solidFill>
              <a:latin typeface="微软雅黑" panose="020B0503020204020204" charset="-122"/>
              <a:ea typeface="微软雅黑" panose="020B0503020204020204" charset="-122"/>
              <a:cs typeface="黑体" panose="02010609060101010101" charset="-122"/>
            </a:endParaRPr>
          </a:p>
        </p:txBody>
      </p:sp>
      <p:pic>
        <p:nvPicPr>
          <p:cNvPr id="7" name="Picture 2"/>
          <p:cNvPicPr>
            <a:picLocks noChangeAspect="1" noChangeArrowheads="1"/>
          </p:cNvPicPr>
          <p:nvPr>
            <p:custDataLst>
              <p:tags r:id="rId2"/>
            </p:custDataLst>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628650" y="1906905"/>
            <a:ext cx="5162550" cy="429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矩形 7"/>
          <p:cNvSpPr/>
          <p:nvPr>
            <p:custDataLst>
              <p:tags r:id="rId4"/>
            </p:custDataLst>
          </p:nvPr>
        </p:nvSpPr>
        <p:spPr>
          <a:xfrm>
            <a:off x="3704706" y="1867732"/>
            <a:ext cx="360680" cy="521970"/>
          </a:xfrm>
          <a:prstGeom prst="rect">
            <a:avLst/>
          </a:prstGeom>
        </p:spPr>
        <p:txBody>
          <a:bodyPr wrap="non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2</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9" name="矩形 8"/>
          <p:cNvSpPr/>
          <p:nvPr>
            <p:custDataLst>
              <p:tags r:id="rId5"/>
            </p:custDataLst>
          </p:nvPr>
        </p:nvSpPr>
        <p:spPr>
          <a:xfrm>
            <a:off x="4736797" y="3670907"/>
            <a:ext cx="1229995" cy="521970"/>
          </a:xfrm>
          <a:prstGeom prst="rect">
            <a:avLst/>
          </a:prstGeom>
        </p:spPr>
        <p:txBody>
          <a:bodyPr wrap="non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2AaBb</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0" name="矩形 9"/>
          <p:cNvSpPr/>
          <p:nvPr>
            <p:custDataLst>
              <p:tags r:id="rId6"/>
            </p:custDataLst>
          </p:nvPr>
        </p:nvSpPr>
        <p:spPr>
          <a:xfrm>
            <a:off x="4872717" y="5475250"/>
            <a:ext cx="1052195" cy="521970"/>
          </a:xfrm>
          <a:prstGeom prst="rect">
            <a:avLst/>
          </a:prstGeom>
        </p:spPr>
        <p:txBody>
          <a:bodyPr wrap="none">
            <a:spAutoFit/>
          </a:bodyPr>
          <a:lstStyle/>
          <a:p>
            <a:r>
              <a:rPr lang="en-US" altLang="zh-CN" sz="2800" b="1" kern="100" err="1">
                <a:solidFill>
                  <a:srgbClr val="C00000"/>
                </a:solidFill>
                <a:latin typeface="Times New Roman" panose="02020603050405020304" pitchFamily="18" charset="0"/>
                <a:ea typeface="微软雅黑" panose="020B0503020204020204" charset="-122"/>
                <a:cs typeface="Times New Roman" panose="02020603050405020304" pitchFamily="18" charset="0"/>
              </a:rPr>
              <a:t>AaBb</a:t>
            </a:r>
            <a:endParaRPr lang="en-US" altLang="zh-CN" sz="2800" b="1" kern="100" err="1">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1" name="矩形 10"/>
          <p:cNvSpPr/>
          <p:nvPr>
            <p:custDataLst>
              <p:tags r:id="rId7"/>
            </p:custDataLst>
          </p:nvPr>
        </p:nvSpPr>
        <p:spPr>
          <a:xfrm>
            <a:off x="4609287" y="2764469"/>
            <a:ext cx="1315694" cy="521970"/>
          </a:xfrm>
          <a:prstGeom prst="rect">
            <a:avLst/>
          </a:prstGeom>
        </p:spPr>
        <p:txBody>
          <a:bodyPr wrap="squar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3:1</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2" name="矩形 11"/>
          <p:cNvSpPr/>
          <p:nvPr>
            <p:custDataLst>
              <p:tags r:id="rId8"/>
            </p:custDataLst>
          </p:nvPr>
        </p:nvSpPr>
        <p:spPr>
          <a:xfrm>
            <a:off x="4412974" y="4953132"/>
            <a:ext cx="1553860" cy="521970"/>
          </a:xfrm>
          <a:prstGeom prst="rect">
            <a:avLst/>
          </a:prstGeom>
        </p:spPr>
        <p:txBody>
          <a:bodyPr wrap="squar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1:1</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pic>
        <p:nvPicPr>
          <p:cNvPr id="13" name="Picture 2"/>
          <p:cNvPicPr>
            <a:picLocks noChangeAspect="1" noChangeArrowheads="1"/>
          </p:cNvPicPr>
          <p:nvPr>
            <p:custDataLst>
              <p:tags r:id="rId9"/>
            </p:custDataLst>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6364605" y="1902460"/>
            <a:ext cx="5429885" cy="43707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矩形 13"/>
          <p:cNvSpPr/>
          <p:nvPr>
            <p:custDataLst>
              <p:tags r:id="rId11"/>
            </p:custDataLst>
          </p:nvPr>
        </p:nvSpPr>
        <p:spPr>
          <a:xfrm>
            <a:off x="9627870" y="1816100"/>
            <a:ext cx="665480" cy="521970"/>
          </a:xfrm>
          <a:prstGeom prst="rect">
            <a:avLst/>
          </a:prstGeom>
        </p:spPr>
        <p:txBody>
          <a:bodyPr wrap="squar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2</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5" name="矩形 14"/>
          <p:cNvSpPr/>
          <p:nvPr>
            <p:custDataLst>
              <p:tags r:id="rId12"/>
            </p:custDataLst>
          </p:nvPr>
        </p:nvSpPr>
        <p:spPr>
          <a:xfrm>
            <a:off x="10736641" y="3285946"/>
            <a:ext cx="1268730" cy="521970"/>
          </a:xfrm>
          <a:prstGeom prst="rect">
            <a:avLst/>
          </a:prstGeom>
        </p:spPr>
        <p:txBody>
          <a:bodyPr wrap="non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1AAbb</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6" name="矩形 15"/>
          <p:cNvSpPr/>
          <p:nvPr>
            <p:custDataLst>
              <p:tags r:id="rId13"/>
            </p:custDataLst>
          </p:nvPr>
        </p:nvSpPr>
        <p:spPr>
          <a:xfrm>
            <a:off x="10293126" y="5046886"/>
            <a:ext cx="656590" cy="521970"/>
          </a:xfrm>
          <a:prstGeom prst="rect">
            <a:avLst/>
          </a:prstGeom>
        </p:spPr>
        <p:txBody>
          <a:bodyPr wrap="none">
            <a:spAutoFit/>
          </a:bodyPr>
          <a:lstStyle/>
          <a:p>
            <a:pPr lvl="0"/>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1:1</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7" name="矩形 16"/>
          <p:cNvSpPr/>
          <p:nvPr>
            <p:custDataLst>
              <p:tags r:id="rId14"/>
            </p:custDataLst>
          </p:nvPr>
        </p:nvSpPr>
        <p:spPr>
          <a:xfrm>
            <a:off x="10515736" y="2764330"/>
            <a:ext cx="1710743" cy="521970"/>
          </a:xfrm>
          <a:prstGeom prst="rect">
            <a:avLst/>
          </a:prstGeom>
        </p:spPr>
        <p:txBody>
          <a:bodyPr wrap="square">
            <a:spAutoFit/>
          </a:bodyPr>
          <a:lstStyle/>
          <a:p>
            <a:r>
              <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rPr>
              <a:t>1:2:1</a:t>
            </a:r>
            <a:endParaRPr lang="en-US" altLang="zh-CN" sz="2800" b="1" kern="100">
              <a:solidFill>
                <a:srgbClr val="C00000"/>
              </a:solidFill>
              <a:latin typeface="Times New Roman" panose="02020603050405020304" pitchFamily="18" charset="0"/>
              <a:ea typeface="微软雅黑" panose="020B0503020204020204" charset="-122"/>
              <a:cs typeface="Times New Roman" panose="02020603050405020304" pitchFamily="18" charset="0"/>
            </a:endParaRPr>
          </a:p>
        </p:txBody>
      </p:sp>
      <p:sp>
        <p:nvSpPr>
          <p:cNvPr id="19" name="文本框 18"/>
          <p:cNvSpPr txBox="1"/>
          <p:nvPr>
            <p:custDataLst>
              <p:tags r:id="rId15"/>
            </p:custDataLst>
          </p:nvPr>
        </p:nvSpPr>
        <p:spPr>
          <a:xfrm>
            <a:off x="146570" y="1355945"/>
            <a:ext cx="7848000"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、同源染色体上的非等位基因（连锁不交换）</a:t>
            </a:r>
            <a:endParaRPr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2" name="文本框 23"/>
          <p:cNvSpPr txBox="1">
            <a:spLocks noChangeArrowheads="1"/>
          </p:cNvSpPr>
          <p:nvPr>
            <p:custDataLst>
              <p:tags r:id="rId16"/>
            </p:custDataLst>
          </p:nvPr>
        </p:nvSpPr>
        <p:spPr bwMode="auto">
          <a:xfrm>
            <a:off x="220675" y="843775"/>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三、非等位基因在染色体上的位置</a:t>
            </a:r>
            <a:endParaRPr lang="zh-CN" altLang="en-US" sz="2400" b="1">
              <a:solidFill>
                <a:srgbClr val="002060"/>
              </a:solidFill>
              <a:latin typeface="微软雅黑" panose="020B0503020204020204"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3"/>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500"/>
                                        <p:tgtEl>
                                          <p:spTgt spid="14"/>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fade">
                                      <p:cBhvr>
                                        <p:cTn id="41" dur="500"/>
                                        <p:tgtEl>
                                          <p:spTgt spid="1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animEffect transition="in" filter="fade">
                                      <p:cBhvr>
                                        <p:cTn id="46" dur="500"/>
                                        <p:tgtEl>
                                          <p:spTgt spid="15"/>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500"/>
                                        <p:tgtEl>
                                          <p:spTgt spid="16"/>
                                        </p:tgtEl>
                                      </p:cBhvr>
                                    </p:animEffect>
                                  </p:childTnLst>
                                </p:cTn>
                              </p:par>
                            </p:childTnLst>
                          </p:cTn>
                        </p:par>
                      </p:childTnLst>
                    </p:cTn>
                  </p:par>
                  <p:par>
                    <p:cTn id="52" fill="hold">
                      <p:stCondLst>
                        <p:cond delay="indefinite"/>
                      </p:stCondLst>
                      <p:childTnLst>
                        <p:par>
                          <p:cTn id="53" fill="hold">
                            <p:stCondLst>
                              <p:cond delay="0"/>
                            </p:stCondLst>
                            <p:childTnLst>
                              <p:par>
                                <p:cTn id="54" presetID="12" presetClass="entr" presetSubtype="2" fill="hold" grpId="0" nodeType="clickEffect">
                                  <p:stCondLst>
                                    <p:cond delay="0"/>
                                  </p:stCondLst>
                                  <p:childTnLst>
                                    <p:set>
                                      <p:cBhvr>
                                        <p:cTn id="55" dur="1" fill="hold">
                                          <p:stCondLst>
                                            <p:cond delay="0"/>
                                          </p:stCondLst>
                                        </p:cTn>
                                        <p:tgtEl>
                                          <p:spTgt spid="5"/>
                                        </p:tgtEl>
                                        <p:attrNameLst>
                                          <p:attrName>style.visibility</p:attrName>
                                        </p:attrNameLst>
                                      </p:cBhvr>
                                      <p:to>
                                        <p:strVal val="visible"/>
                                      </p:to>
                                    </p:set>
                                    <p:anim calcmode="lin" valueType="num">
                                      <p:cBhvr additive="base">
                                        <p:cTn id="56" dur="500"/>
                                        <p:tgtEl>
                                          <p:spTgt spid="5"/>
                                        </p:tgtEl>
                                        <p:attrNameLst>
                                          <p:attrName>ppt_x</p:attrName>
                                        </p:attrNameLst>
                                      </p:cBhvr>
                                      <p:tavLst>
                                        <p:tav tm="0">
                                          <p:val>
                                            <p:strVal val="#ppt_x+#ppt_w*1.125000"/>
                                          </p:val>
                                        </p:tav>
                                        <p:tav tm="100000">
                                          <p:val>
                                            <p:strVal val="#ppt_x"/>
                                          </p:val>
                                        </p:tav>
                                      </p:tavLst>
                                    </p:anim>
                                    <p:animEffect transition="in" filter="wipe(left)">
                                      <p:cBhvr>
                                        <p:cTn id="5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p:bldP spid="9" grpId="0"/>
      <p:bldP spid="10" grpId="0"/>
      <p:bldP spid="11" grpId="0"/>
      <p:bldP spid="12" grpId="0"/>
      <p:bldP spid="14" grpId="0"/>
      <p:bldP spid="15" grpId="0"/>
      <p:bldP spid="16" grpId="0"/>
      <p:bldP spid="17"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custDataLst>
              <p:tags r:id="rId1"/>
            </p:custDataLst>
          </p:nvPr>
        </p:nvSpPr>
        <p:spPr>
          <a:xfrm>
            <a:off x="2025015" y="2565400"/>
            <a:ext cx="9792335" cy="829945"/>
          </a:xfrm>
          <a:prstGeom prst="rect">
            <a:avLst/>
          </a:prstGeom>
        </p:spPr>
        <p:txBody>
          <a:bodyPr wrap="square">
            <a:spAutoFit/>
          </a:bodyPr>
          <a:lstStyle/>
          <a:p>
            <a:pPr fontAlgn="auto">
              <a:lnSpc>
                <a:spcPct val="120000"/>
              </a:lnSpc>
              <a:tabLst>
                <a:tab pos="2250440" algn="l"/>
              </a:tabLst>
            </a:pPr>
            <a:r>
              <a:rPr lang="zh-CN" altLang="en-US" sz="2000" kern="100">
                <a:solidFill>
                  <a:srgbClr val="080808"/>
                </a:solidFill>
                <a:latin typeface="方正姚体" panose="02010601030101010101" charset="-122"/>
                <a:ea typeface="方正姚体" panose="02010601030101010101" charset="-122"/>
                <a:cs typeface="方正姚体" panose="02010601030101010101" charset="-122"/>
              </a:rPr>
              <a:t>（</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1</a:t>
            </a:r>
            <a:r>
              <a:rPr lang="zh-CN" altLang="en-US" sz="2000" kern="100">
                <a:solidFill>
                  <a:srgbClr val="080808"/>
                </a:solidFill>
                <a:latin typeface="方正姚体" panose="02010601030101010101" charset="-122"/>
                <a:ea typeface="方正姚体" panose="02010601030101010101" charset="-122"/>
                <a:cs typeface="方正姚体" panose="02010601030101010101" charset="-122"/>
              </a:rPr>
              <a:t>）</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若基因型为</a:t>
            </a:r>
            <a:r>
              <a:rPr lang="en-US" altLang="zh-CN" sz="2000" kern="100" err="1">
                <a:solidFill>
                  <a:srgbClr val="080808"/>
                </a:solidFill>
                <a:latin typeface="方正姚体" panose="02010601030101010101" charset="-122"/>
                <a:ea typeface="方正姚体" panose="02010601030101010101" charset="-122"/>
                <a:cs typeface="方正姚体" panose="02010601030101010101" charset="-122"/>
              </a:rPr>
              <a:t>AaBb</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的个体测交后代出现</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4</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种表型，且比例为</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42%∶8%∶8%∶42%</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，试解释出现这一结果的可能原因是什么？</a:t>
            </a:r>
            <a:endParaRPr lang="zh-CN" altLang="zh-CN" sz="2000" kern="100">
              <a:solidFill>
                <a:srgbClr val="080808"/>
              </a:solidFill>
              <a:latin typeface="方正姚体" panose="02010601030101010101" charset="-122"/>
              <a:ea typeface="方正姚体" panose="02010601030101010101" charset="-122"/>
              <a:cs typeface="方正姚体" panose="02010601030101010101" charset="-122"/>
            </a:endParaRPr>
          </a:p>
        </p:txBody>
      </p:sp>
      <p:sp>
        <p:nvSpPr>
          <p:cNvPr id="6" name="文本框 5"/>
          <p:cNvSpPr txBox="1"/>
          <p:nvPr>
            <p:custDataLst>
              <p:tags r:id="rId2"/>
            </p:custDataLst>
          </p:nvPr>
        </p:nvSpPr>
        <p:spPr>
          <a:xfrm>
            <a:off x="757555" y="3424555"/>
            <a:ext cx="10751185" cy="829945"/>
          </a:xfrm>
          <a:prstGeom prst="rect">
            <a:avLst/>
          </a:prstGeom>
          <a:noFill/>
        </p:spPr>
        <p:txBody>
          <a:bodyPr wrap="square" rtlCol="0" anchor="t">
            <a:spAutoFit/>
          </a:bodyPr>
          <a:lstStyle/>
          <a:p>
            <a:pPr fontAlgn="auto">
              <a:lnSpc>
                <a:spcPct val="120000"/>
              </a:lnSpc>
              <a:tabLst>
                <a:tab pos="2250440" algn="l"/>
              </a:tabLst>
            </a:pP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AaBb</a:t>
            </a:r>
            <a:r>
              <a:rPr lang="zh-CN" altLang="en-US" sz="2000" b="1" kern="100">
                <a:solidFill>
                  <a:srgbClr val="0070C0"/>
                </a:solidFill>
                <a:latin typeface="微软雅黑" panose="020B0503020204020204" charset="-122"/>
                <a:ea typeface="微软雅黑" panose="020B0503020204020204" charset="-122"/>
                <a:cs typeface="微软雅黑" panose="020B0503020204020204" charset="-122"/>
                <a:sym typeface="+mn-ea"/>
              </a:rPr>
              <a:t>个体的细胞内</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A</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a</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和</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B</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b</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两对等位基因位于同一对同源染色体上，且</a:t>
            </a:r>
            <a:r>
              <a:rPr lang="zh-CN" altLang="zh-CN" sz="2000" b="1" kern="100">
                <a:solidFill>
                  <a:srgbClr val="0070C0"/>
                </a:solidFill>
                <a:highlight>
                  <a:srgbClr val="00FF00"/>
                </a:highlight>
                <a:latin typeface="微软雅黑" panose="020B0503020204020204" charset="-122"/>
                <a:ea typeface="微软雅黑" panose="020B0503020204020204" charset="-122"/>
                <a:cs typeface="微软雅黑" panose="020B0503020204020204" charset="-122"/>
                <a:sym typeface="+mn-ea"/>
              </a:rPr>
              <a:t>部分初级性母细胞</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在四分体时期同源染色体的非姐妹染色单体发生互换，产生</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4</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rPr>
              <a:t>种类型配子。</a:t>
            </a:r>
            <a:endParaRPr lang="zh-CN" altLang="zh-CN" sz="2000" b="1" kern="100">
              <a:solidFill>
                <a:srgbClr val="0070C0"/>
              </a:solidFill>
              <a:latin typeface="微软雅黑" panose="020B0503020204020204" charset="-122"/>
              <a:ea typeface="微软雅黑" panose="020B0503020204020204" charset="-122"/>
              <a:cs typeface="微软雅黑" panose="020B0503020204020204" charset="-122"/>
              <a:sym typeface="+mn-ea"/>
            </a:endParaRPr>
          </a:p>
        </p:txBody>
      </p:sp>
      <p:sp>
        <p:nvSpPr>
          <p:cNvPr id="8" name="文本框 7"/>
          <p:cNvSpPr txBox="1"/>
          <p:nvPr>
            <p:custDataLst>
              <p:tags r:id="rId3"/>
            </p:custDataLst>
          </p:nvPr>
        </p:nvSpPr>
        <p:spPr>
          <a:xfrm>
            <a:off x="2180590" y="1891665"/>
            <a:ext cx="8997950" cy="645160"/>
          </a:xfrm>
          <a:prstGeom prst="rect">
            <a:avLst/>
          </a:prstGeom>
          <a:noFill/>
        </p:spPr>
        <p:txBody>
          <a:bodyPr wrap="square">
            <a:spAutoFit/>
          </a:bodyPr>
          <a:lstStyle/>
          <a:p>
            <a:pPr indent="0" fontAlgn="auto">
              <a:lnSpc>
                <a:spcPct val="150000"/>
              </a:lnSpc>
            </a:pPr>
            <a:r>
              <a:rPr lang="zh-CN" altLang="zh-CN" sz="2400" b="1">
                <a:solidFill>
                  <a:srgbClr val="008000"/>
                </a:solidFill>
                <a:latin typeface="微软雅黑" panose="020B0503020204020204" charset="-122"/>
                <a:ea typeface="微软雅黑" panose="020B0503020204020204" charset="-122"/>
                <a:cs typeface="微软雅黑" panose="020B0503020204020204" charset="-122"/>
              </a:rPr>
              <a:t>正常：AB:ab=1:1</a:t>
            </a:r>
            <a:r>
              <a:rPr lang="en-US" altLang="zh-CN" sz="2400" b="1">
                <a:solidFill>
                  <a:srgbClr val="008000"/>
                </a:solidFill>
                <a:latin typeface="微软雅黑" panose="020B0503020204020204" charset="-122"/>
                <a:ea typeface="微软雅黑" panose="020B0503020204020204" charset="-122"/>
                <a:cs typeface="微软雅黑" panose="020B0503020204020204" charset="-122"/>
              </a:rPr>
              <a:t>    </a:t>
            </a:r>
            <a:r>
              <a:rPr lang="zh-CN" altLang="en-US" sz="2400" b="1">
                <a:solidFill>
                  <a:srgbClr val="008000"/>
                </a:solidFill>
                <a:latin typeface="微软雅黑" panose="020B0503020204020204" charset="-122"/>
                <a:ea typeface="微软雅黑" panose="020B0503020204020204" charset="-122"/>
                <a:cs typeface="微软雅黑" panose="020B0503020204020204" charset="-122"/>
              </a:rPr>
              <a:t>   </a:t>
            </a:r>
            <a:r>
              <a:rPr lang="zh-CN" altLang="zh-CN" sz="2400" b="1">
                <a:solidFill>
                  <a:srgbClr val="008000"/>
                </a:solidFill>
                <a:latin typeface="微软雅黑" panose="020B0503020204020204" charset="-122"/>
                <a:ea typeface="微软雅黑" panose="020B0503020204020204" charset="-122"/>
                <a:cs typeface="微软雅黑" panose="020B0503020204020204" charset="-122"/>
              </a:rPr>
              <a:t>互换：AB:</a:t>
            </a:r>
            <a:r>
              <a:rPr lang="zh-CN" altLang="zh-CN" sz="2400" b="1">
                <a:solidFill>
                  <a:srgbClr val="008000"/>
                </a:solidFill>
                <a:highlight>
                  <a:srgbClr val="FFFF00"/>
                </a:highlight>
                <a:latin typeface="微软雅黑" panose="020B0503020204020204" charset="-122"/>
                <a:ea typeface="微软雅黑" panose="020B0503020204020204" charset="-122"/>
                <a:cs typeface="微软雅黑" panose="020B0503020204020204" charset="-122"/>
              </a:rPr>
              <a:t>Ab:aB:</a:t>
            </a:r>
            <a:r>
              <a:rPr lang="zh-CN" altLang="zh-CN" sz="2400" b="1">
                <a:solidFill>
                  <a:srgbClr val="008000"/>
                </a:solidFill>
                <a:latin typeface="微软雅黑" panose="020B0503020204020204" charset="-122"/>
                <a:ea typeface="微软雅黑" panose="020B0503020204020204" charset="-122"/>
                <a:cs typeface="微软雅黑" panose="020B0503020204020204" charset="-122"/>
              </a:rPr>
              <a:t>ab=</a:t>
            </a:r>
            <a:r>
              <a:rPr lang="zh-CN" altLang="en-US" sz="2400" b="1">
                <a:solidFill>
                  <a:srgbClr val="008000"/>
                </a:solidFill>
                <a:latin typeface="微软雅黑" panose="020B0503020204020204" charset="-122"/>
                <a:ea typeface="微软雅黑" panose="020B0503020204020204" charset="-122"/>
                <a:cs typeface="微软雅黑" panose="020B0503020204020204" charset="-122"/>
              </a:rPr>
              <a:t> </a:t>
            </a:r>
            <a:r>
              <a:rPr lang="en-US" altLang="zh-CN" sz="2400" b="1">
                <a:solidFill>
                  <a:srgbClr val="008000"/>
                </a:solidFill>
                <a:latin typeface="微软雅黑" panose="020B0503020204020204" charset="-122"/>
                <a:ea typeface="微软雅黑" panose="020B0503020204020204" charset="-122"/>
                <a:cs typeface="微软雅黑" panose="020B0503020204020204" charset="-122"/>
              </a:rPr>
              <a:t>x </a:t>
            </a:r>
            <a:r>
              <a:rPr lang="zh-CN" altLang="en-US" sz="2400" b="1">
                <a:solidFill>
                  <a:srgbClr val="00800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8000"/>
                </a:solidFill>
                <a:highlight>
                  <a:srgbClr val="FFFF00"/>
                </a:highlight>
                <a:latin typeface="微软雅黑" panose="020B0503020204020204" charset="-122"/>
                <a:ea typeface="微软雅黑" panose="020B0503020204020204" charset="-122"/>
                <a:cs typeface="微软雅黑" panose="020B0503020204020204" charset="-122"/>
              </a:rPr>
              <a:t>y </a:t>
            </a:r>
            <a:r>
              <a:rPr lang="zh-CN" altLang="en-US" sz="2400" b="1">
                <a:solidFill>
                  <a:srgbClr val="008000"/>
                </a:solidFill>
                <a:highlight>
                  <a:srgbClr val="FFFF00"/>
                </a:highlight>
                <a:latin typeface="微软雅黑" panose="020B0503020204020204" charset="-122"/>
                <a:ea typeface="微软雅黑" panose="020B0503020204020204" charset="-122"/>
                <a:cs typeface="微软雅黑" panose="020B0503020204020204" charset="-122"/>
              </a:rPr>
              <a:t>：</a:t>
            </a:r>
            <a:r>
              <a:rPr lang="en-US" altLang="zh-CN" sz="2400" b="1">
                <a:solidFill>
                  <a:srgbClr val="008000"/>
                </a:solidFill>
                <a:highlight>
                  <a:srgbClr val="FFFF00"/>
                </a:highlight>
                <a:latin typeface="微软雅黑" panose="020B0503020204020204" charset="-122"/>
                <a:ea typeface="微软雅黑" panose="020B0503020204020204" charset="-122"/>
                <a:cs typeface="微软雅黑" panose="020B0503020204020204" charset="-122"/>
              </a:rPr>
              <a:t>y</a:t>
            </a:r>
            <a:r>
              <a:rPr lang="zh-CN" altLang="en-US" sz="2400" b="1">
                <a:solidFill>
                  <a:srgbClr val="00800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8000"/>
                </a:solidFill>
                <a:latin typeface="微软雅黑" panose="020B0503020204020204" charset="-122"/>
                <a:ea typeface="微软雅黑" panose="020B0503020204020204" charset="-122"/>
                <a:cs typeface="微软雅黑" panose="020B0503020204020204" charset="-122"/>
              </a:rPr>
              <a:t>x</a:t>
            </a:r>
            <a:endParaRPr lang="zh-CN" altLang="zh-CN" sz="2400" b="1">
              <a:solidFill>
                <a:srgbClr val="008000"/>
              </a:solidFill>
              <a:latin typeface="微软雅黑" panose="020B0503020204020204" charset="-122"/>
              <a:ea typeface="微软雅黑" panose="020B0503020204020204" charset="-122"/>
              <a:cs typeface="微软雅黑" panose="020B0503020204020204" charset="-122"/>
            </a:endParaRPr>
          </a:p>
        </p:txBody>
      </p:sp>
      <p:sp>
        <p:nvSpPr>
          <p:cNvPr id="7" name="文本框 6"/>
          <p:cNvSpPr txBox="1"/>
          <p:nvPr>
            <p:custDataLst>
              <p:tags r:id="rId4"/>
            </p:custDataLst>
          </p:nvPr>
        </p:nvSpPr>
        <p:spPr>
          <a:xfrm>
            <a:off x="341294" y="1464109"/>
            <a:ext cx="7888571" cy="460375"/>
          </a:xfrm>
          <a:prstGeom prst="rect">
            <a:avLst/>
          </a:prstGeom>
          <a:noFill/>
          <a:ln w="9525">
            <a:noFill/>
          </a:ln>
        </p:spPr>
        <p:txBody>
          <a:bodyPr wrap="square">
            <a:spAutoFit/>
          </a:bodyPr>
          <a:lstStyle/>
          <a:p>
            <a:pPr indent="266700"/>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3</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、同源染色体上的非等位基因（连锁且交换）</a:t>
            </a:r>
            <a:endParaRPr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18" name="文本框 23"/>
          <p:cNvSpPr txBox="1">
            <a:spLocks noChangeArrowheads="1"/>
          </p:cNvSpPr>
          <p:nvPr>
            <p:custDataLst>
              <p:tags r:id="rId5"/>
            </p:custDataLst>
          </p:nvPr>
        </p:nvSpPr>
        <p:spPr bwMode="auto">
          <a:xfrm>
            <a:off x="340690" y="918705"/>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三、非等位基因在染色体上的位置</a:t>
            </a:r>
            <a:endParaRPr lang="zh-CN" altLang="en-US" sz="2400" b="1">
              <a:solidFill>
                <a:srgbClr val="002060"/>
              </a:solidFill>
              <a:latin typeface="微软雅黑" panose="020B0503020204020204" charset="-122"/>
            </a:endParaRPr>
          </a:p>
        </p:txBody>
      </p:sp>
      <p:sp>
        <p:nvSpPr>
          <p:cNvPr id="3" name="矩形 2"/>
          <p:cNvSpPr/>
          <p:nvPr>
            <p:custDataLst>
              <p:tags r:id="rId6"/>
            </p:custDataLst>
          </p:nvPr>
        </p:nvSpPr>
        <p:spPr>
          <a:xfrm>
            <a:off x="569595" y="4909820"/>
            <a:ext cx="10938510" cy="829945"/>
          </a:xfrm>
          <a:prstGeom prst="rect">
            <a:avLst/>
          </a:prstGeom>
        </p:spPr>
        <p:txBody>
          <a:bodyPr wrap="square">
            <a:spAutoFit/>
          </a:bodyPr>
          <a:lstStyle/>
          <a:p>
            <a:pPr algn="just" fontAlgn="auto">
              <a:lnSpc>
                <a:spcPct val="120000"/>
              </a:lnSpc>
              <a:spcAft>
                <a:spcPct val="0"/>
              </a:spcAft>
              <a:tabLst>
                <a:tab pos="2790825" algn="l"/>
              </a:tabLst>
            </a:pPr>
            <a:r>
              <a:rPr lang="zh-CN" altLang="en-US" sz="2000" kern="100">
                <a:solidFill>
                  <a:srgbClr val="080808"/>
                </a:solidFill>
                <a:latin typeface="方正姚体" panose="02010601030101010101" charset="-122"/>
                <a:ea typeface="方正姚体" panose="02010601030101010101" charset="-122"/>
                <a:cs typeface="方正姚体" panose="02010601030101010101" charset="-122"/>
              </a:rPr>
              <a:t>（</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2</a:t>
            </a:r>
            <a:r>
              <a:rPr lang="zh-CN" altLang="en-US" sz="2000" kern="100">
                <a:solidFill>
                  <a:srgbClr val="080808"/>
                </a:solidFill>
                <a:latin typeface="方正姚体" panose="02010601030101010101" charset="-122"/>
                <a:ea typeface="方正姚体" panose="02010601030101010101" charset="-122"/>
                <a:cs typeface="方正姚体" panose="02010601030101010101" charset="-122"/>
              </a:rPr>
              <a:t>）</a:t>
            </a:r>
            <a:r>
              <a:rPr lang="en-US" altLang="zh-CN" sz="2000" kern="100" err="1">
                <a:solidFill>
                  <a:srgbClr val="080808"/>
                </a:solidFill>
                <a:latin typeface="方正姚体" panose="02010601030101010101" charset="-122"/>
                <a:ea typeface="方正姚体" panose="02010601030101010101" charset="-122"/>
                <a:cs typeface="方正姚体" panose="02010601030101010101" charset="-122"/>
              </a:rPr>
              <a:t>Yyrr(</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黄皱</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)×yyRr(</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绿圆</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，后代表型及比例为黄圆</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绿皱</a:t>
            </a:r>
            <a:r>
              <a:rPr lang="en-US" altLang="zh-CN" sz="2000" kern="100" smtClean="0">
                <a:solidFill>
                  <a:srgbClr val="080808"/>
                </a:solidFill>
                <a:latin typeface="方正姚体" panose="02010601030101010101" charset="-122"/>
                <a:ea typeface="方正姚体" panose="02010601030101010101" charset="-122"/>
                <a:cs typeface="方正姚体" panose="02010601030101010101" charset="-122"/>
              </a:rPr>
              <a:t>∶</a:t>
            </a:r>
            <a:r>
              <a:rPr lang="zh-CN" altLang="zh-CN" sz="2000" kern="100" smtClean="0">
                <a:solidFill>
                  <a:srgbClr val="080808"/>
                </a:solidFill>
                <a:latin typeface="方正姚体" panose="02010601030101010101" charset="-122"/>
                <a:ea typeface="方正姚体" panose="02010601030101010101" charset="-122"/>
                <a:cs typeface="方正姚体" panose="02010601030101010101" charset="-122"/>
              </a:rPr>
              <a:t>黄</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皱</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绿圆＝</a:t>
            </a:r>
            <a:r>
              <a:rPr lang="en-US" altLang="zh-CN" sz="2000" kern="100">
                <a:solidFill>
                  <a:srgbClr val="080808"/>
                </a:solidFill>
                <a:latin typeface="方正姚体" panose="02010601030101010101" charset="-122"/>
                <a:ea typeface="方正姚体" panose="02010601030101010101" charset="-122"/>
                <a:cs typeface="方正姚体" panose="02010601030101010101" charset="-122"/>
              </a:rPr>
              <a:t>1∶1∶1∶1</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，能说明控制黄圆绿皱的基因</a:t>
            </a:r>
            <a:r>
              <a:rPr lang="zh-CN" altLang="zh-CN" sz="2000" kern="100" smtClean="0">
                <a:solidFill>
                  <a:srgbClr val="080808"/>
                </a:solidFill>
                <a:latin typeface="方正姚体" panose="02010601030101010101" charset="-122"/>
                <a:ea typeface="方正姚体" panose="02010601030101010101" charset="-122"/>
                <a:cs typeface="方正姚体" panose="02010601030101010101" charset="-122"/>
              </a:rPr>
              <a:t>遵循基因</a:t>
            </a:r>
            <a:r>
              <a:rPr lang="zh-CN" altLang="zh-CN" sz="2000" kern="100">
                <a:solidFill>
                  <a:srgbClr val="080808"/>
                </a:solidFill>
                <a:latin typeface="方正姚体" panose="02010601030101010101" charset="-122"/>
                <a:ea typeface="方正姚体" panose="02010601030101010101" charset="-122"/>
                <a:cs typeface="方正姚体" panose="02010601030101010101" charset="-122"/>
              </a:rPr>
              <a:t>的自由组合定律吗？为什么？</a:t>
            </a:r>
            <a:endParaRPr lang="zh-CN" altLang="zh-CN" sz="2000" kern="100">
              <a:solidFill>
                <a:srgbClr val="080808"/>
              </a:solidFill>
              <a:latin typeface="方正姚体" panose="02010601030101010101" charset="-122"/>
              <a:ea typeface="方正姚体" panose="02010601030101010101" charset="-122"/>
              <a:cs typeface="方正姚体" panose="02010601030101010101" charset="-122"/>
            </a:endParaRPr>
          </a:p>
        </p:txBody>
      </p:sp>
      <p:sp>
        <p:nvSpPr>
          <p:cNvPr id="4" name="矩形 3"/>
          <p:cNvSpPr/>
          <p:nvPr>
            <p:custDataLst>
              <p:tags r:id="rId7"/>
            </p:custDataLst>
          </p:nvPr>
        </p:nvSpPr>
        <p:spPr>
          <a:xfrm>
            <a:off x="866140" y="5739765"/>
            <a:ext cx="10699115" cy="829945"/>
          </a:xfrm>
          <a:prstGeom prst="rect">
            <a:avLst/>
          </a:prstGeom>
        </p:spPr>
        <p:txBody>
          <a:bodyPr wrap="square">
            <a:spAutoFit/>
          </a:bodyPr>
          <a:lstStyle/>
          <a:p>
            <a:pPr algn="just" fontAlgn="auto">
              <a:lnSpc>
                <a:spcPct val="120000"/>
              </a:lnSpc>
              <a:spcAft>
                <a:spcPct val="0"/>
              </a:spcAft>
              <a:tabLst>
                <a:tab pos="2790825" algn="l"/>
              </a:tabLst>
            </a:pP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不能；</a:t>
            </a:r>
            <a:r>
              <a:rPr lang="en-US" altLang="zh-CN" sz="2000" b="1" kern="100" err="1">
                <a:solidFill>
                  <a:srgbClr val="0070C0"/>
                </a:solidFill>
                <a:latin typeface="微软雅黑" panose="020B0503020204020204" charset="-122"/>
                <a:ea typeface="微软雅黑" panose="020B0503020204020204" charset="-122"/>
                <a:cs typeface="微软雅黑" panose="020B0503020204020204" charset="-122"/>
              </a:rPr>
              <a:t>Yyrr(</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黄皱</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)×yyRr(</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绿圆</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，无论这两对基因位于一对同源染色体上还是两对同源染色体上，后代的表型及比例都为黄圆</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绿皱</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黄皱</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绿圆＝</a:t>
            </a:r>
            <a:r>
              <a:rPr lang="en-US" altLang="zh-CN" sz="2000" b="1" kern="100">
                <a:solidFill>
                  <a:srgbClr val="0070C0"/>
                </a:solidFill>
                <a:latin typeface="微软雅黑" panose="020B0503020204020204" charset="-122"/>
                <a:ea typeface="微软雅黑" panose="020B0503020204020204" charset="-122"/>
                <a:cs typeface="微软雅黑" panose="020B0503020204020204" charset="-122"/>
              </a:rPr>
              <a:t>1∶1∶1∶1</a:t>
            </a:r>
            <a:r>
              <a:rPr lang="zh-CN" altLang="zh-CN" sz="2000" b="1" kern="100">
                <a:solidFill>
                  <a:srgbClr val="0070C0"/>
                </a:solidFill>
                <a:latin typeface="微软雅黑" panose="020B0503020204020204" charset="-122"/>
                <a:ea typeface="微软雅黑" panose="020B0503020204020204" charset="-122"/>
                <a:cs typeface="微软雅黑" panose="020B0503020204020204" charset="-122"/>
              </a:rPr>
              <a:t>。</a:t>
            </a:r>
            <a:endParaRPr lang="zh-CN" altLang="zh-CN" sz="2000" b="1" kern="100">
              <a:solidFill>
                <a:srgbClr val="0070C0"/>
              </a:solidFill>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8"/>
            </p:custDataLst>
          </p:nvPr>
        </p:nvSpPr>
        <p:spPr>
          <a:xfrm>
            <a:off x="1788795" y="4343400"/>
            <a:ext cx="8115300" cy="398780"/>
          </a:xfrm>
          <a:prstGeom prst="rect">
            <a:avLst/>
          </a:prstGeom>
          <a:noFill/>
        </p:spPr>
        <p:txBody>
          <a:bodyPr wrap="square" rtlCol="0">
            <a:spAutoFit/>
          </a:bodyPr>
          <a:lstStyle/>
          <a:p>
            <a:r>
              <a:rPr lang="zh-CN" altLang="en-US" sz="2000" b="1">
                <a:solidFill>
                  <a:srgbClr val="C00000"/>
                </a:solidFill>
                <a:latin typeface="+mn-ea"/>
                <a:cs typeface="+mn-ea"/>
              </a:rPr>
              <a:t>互换率</a:t>
            </a:r>
            <a:r>
              <a:rPr lang="en-US" altLang="zh-CN" sz="2000" b="1">
                <a:solidFill>
                  <a:srgbClr val="C00000"/>
                </a:solidFill>
                <a:latin typeface="+mn-ea"/>
                <a:cs typeface="+mn-ea"/>
              </a:rPr>
              <a:t>= </a:t>
            </a:r>
            <a:r>
              <a:rPr lang="zh-CN" altLang="en-US" sz="2000" b="1">
                <a:solidFill>
                  <a:srgbClr val="C00000"/>
                </a:solidFill>
                <a:latin typeface="+mn-ea"/>
                <a:cs typeface="+mn-ea"/>
              </a:rPr>
              <a:t>重组型配子概率×</a:t>
            </a:r>
            <a:r>
              <a:rPr lang="en-US" altLang="zh-CN" sz="2000" b="1">
                <a:solidFill>
                  <a:srgbClr val="C00000"/>
                </a:solidFill>
                <a:latin typeface="+mn-ea"/>
                <a:cs typeface="+mn-ea"/>
              </a:rPr>
              <a:t> 2 =</a:t>
            </a:r>
            <a:r>
              <a:rPr lang="zh-CN" altLang="en-US" sz="2000" b="1">
                <a:solidFill>
                  <a:srgbClr val="C00000"/>
                </a:solidFill>
                <a:latin typeface="+mn-ea"/>
                <a:cs typeface="+mn-ea"/>
              </a:rPr>
              <a:t>（</a:t>
            </a:r>
            <a:r>
              <a:rPr lang="en-US" altLang="zh-CN" sz="2000" b="1">
                <a:solidFill>
                  <a:srgbClr val="C00000"/>
                </a:solidFill>
                <a:latin typeface="+mn-ea"/>
                <a:cs typeface="+mn-ea"/>
              </a:rPr>
              <a:t>8%+8%</a:t>
            </a:r>
            <a:r>
              <a:rPr lang="zh-CN" altLang="en-US" sz="2000" b="1">
                <a:solidFill>
                  <a:srgbClr val="C00000"/>
                </a:solidFill>
                <a:latin typeface="+mn-ea"/>
                <a:cs typeface="+mn-ea"/>
              </a:rPr>
              <a:t>）</a:t>
            </a:r>
            <a:r>
              <a:rPr lang="zh-CN" altLang="en-US" sz="2000" b="1">
                <a:solidFill>
                  <a:srgbClr val="C00000"/>
                </a:solidFill>
                <a:latin typeface="+mn-ea"/>
                <a:cs typeface="+mn-ea"/>
                <a:sym typeface="+mn-ea"/>
              </a:rPr>
              <a:t>×</a:t>
            </a:r>
            <a:r>
              <a:rPr lang="en-US" altLang="zh-CN" sz="2000" b="1">
                <a:solidFill>
                  <a:srgbClr val="C00000"/>
                </a:solidFill>
                <a:latin typeface="+mn-ea"/>
                <a:cs typeface="+mn-ea"/>
                <a:sym typeface="+mn-ea"/>
              </a:rPr>
              <a:t> 2 = 32% </a:t>
            </a:r>
            <a:endParaRPr lang="en-US" altLang="zh-CN" sz="2000" b="1">
              <a:solidFill>
                <a:srgbClr val="C00000"/>
              </a:solidFill>
              <a:latin typeface="+mn-ea"/>
              <a:cs typeface="+mn-ea"/>
              <a:sym typeface="+mn-ea"/>
            </a:endParaRPr>
          </a:p>
        </p:txBody>
      </p:sp>
      <p:pic>
        <p:nvPicPr>
          <p:cNvPr id="9" name="Picture 2"/>
          <p:cNvPicPr>
            <a:picLocks noChangeAspect="1" noChangeArrowheads="1"/>
          </p:cNvPicPr>
          <p:nvPr>
            <p:custDataLst>
              <p:tags r:id="rId9"/>
            </p:custDataLst>
          </p:nvPr>
        </p:nvPicPr>
        <p:blipFill>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30303" r="78180" b="43533"/>
          <a:stretch>
            <a:fillRect/>
          </a:stretch>
        </p:blipFill>
        <p:spPr bwMode="auto">
          <a:xfrm>
            <a:off x="569595" y="1894205"/>
            <a:ext cx="1455420" cy="1452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checkerboard(across)">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3"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四、探究</a:t>
            </a:r>
            <a:r>
              <a:rPr lang="zh-CN" altLang="en-US" sz="2400" b="1">
                <a:solidFill>
                  <a:srgbClr val="C00000"/>
                </a:solidFill>
                <a:latin typeface="微软雅黑" panose="020B0503020204020204" charset="-122"/>
              </a:rPr>
              <a:t>不同对基因</a:t>
            </a:r>
            <a:r>
              <a:rPr lang="zh-CN" altLang="en-US" sz="2400" b="1">
                <a:solidFill>
                  <a:srgbClr val="002060"/>
                </a:solidFill>
                <a:latin typeface="微软雅黑" panose="020B0503020204020204" charset="-122"/>
              </a:rPr>
              <a:t>在</a:t>
            </a:r>
            <a:r>
              <a:rPr lang="zh-CN" altLang="en-US" sz="2400" b="1">
                <a:solidFill>
                  <a:srgbClr val="002060"/>
                </a:solidFill>
                <a:highlight>
                  <a:srgbClr val="FFFF00"/>
                </a:highlight>
                <a:latin typeface="微软雅黑" panose="020B0503020204020204" charset="-122"/>
              </a:rPr>
              <a:t>常染色体上</a:t>
            </a:r>
            <a:r>
              <a:rPr lang="zh-CN" altLang="en-US" sz="2400" b="1">
                <a:solidFill>
                  <a:srgbClr val="002060"/>
                </a:solidFill>
                <a:latin typeface="微软雅黑" panose="020B0503020204020204" charset="-122"/>
              </a:rPr>
              <a:t>的位置</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517824" y="1605714"/>
            <a:ext cx="7888571" cy="460375"/>
          </a:xfrm>
          <a:prstGeom prst="rect">
            <a:avLst/>
          </a:prstGeom>
          <a:noFill/>
          <a:ln w="9525">
            <a:noFill/>
          </a:ln>
        </p:spPr>
        <p:txBody>
          <a:bodyPr wrap="square">
            <a:spAutoFit/>
          </a:bodyPr>
          <a:lstStyle/>
          <a:p>
            <a:pPr indent="266700"/>
            <a:r>
              <a:rPr lang="en-US" sz="2400" b="1">
                <a:solidFill>
                  <a:srgbClr val="0070C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、判断两对等位基因是否位于</a:t>
            </a:r>
            <a:r>
              <a:rPr lang="en-US" altLang="zh-CN" sz="2400" b="1">
                <a:solidFill>
                  <a:srgbClr val="0070C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70C0"/>
              </a:solidFill>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3"/>
            </p:custDataLst>
          </p:nvPr>
        </p:nvSpPr>
        <p:spPr>
          <a:xfrm>
            <a:off x="750234" y="2247699"/>
            <a:ext cx="7888571" cy="460375"/>
          </a:xfrm>
          <a:prstGeom prst="rect">
            <a:avLst/>
          </a:prstGeom>
          <a:noFill/>
          <a:ln w="9525">
            <a:noFill/>
          </a:ln>
        </p:spPr>
        <p:txBody>
          <a:bodyPr wrap="square">
            <a:spAutoFit/>
          </a:bodyPr>
          <a:lstStyle/>
          <a:p>
            <a:pPr indent="266700"/>
            <a:r>
              <a:rPr lang="zh-CN" sz="2400" b="1">
                <a:solidFill>
                  <a:srgbClr val="0000FF"/>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）自交法</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3" name="文本框 2"/>
          <p:cNvSpPr txBox="1"/>
          <p:nvPr>
            <p:custDataLst>
              <p:tags r:id="rId4"/>
            </p:custDataLst>
          </p:nvPr>
        </p:nvSpPr>
        <p:spPr>
          <a:xfrm>
            <a:off x="1056640" y="2793365"/>
            <a:ext cx="10886440" cy="460375"/>
          </a:xfrm>
          <a:prstGeom prst="rect">
            <a:avLst/>
          </a:prstGeom>
          <a:noFill/>
          <a:ln w="9525">
            <a:noFill/>
          </a:ln>
        </p:spPr>
        <p:txBody>
          <a:bodyPr wrap="square">
            <a:spAutoFit/>
          </a:bodyPr>
          <a:lstStyle/>
          <a:p>
            <a:pPr indent="266700"/>
            <a:r>
              <a:rPr lang="zh-CN" sz="2400">
                <a:solidFill>
                  <a:srgbClr val="002060"/>
                </a:solidFill>
                <a:latin typeface="微软雅黑" panose="020B0503020204020204" charset="-122"/>
                <a:ea typeface="微软雅黑" panose="020B0503020204020204" charset="-122"/>
                <a:cs typeface="微软雅黑" panose="020B0503020204020204" charset="-122"/>
              </a:rPr>
              <a:t>具有两对相对性状的纯合亲本杂交得</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F1</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，让</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F1</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自交，观察</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的性状分离比</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4" name="左大括号 3"/>
          <p:cNvSpPr/>
          <p:nvPr>
            <p:custDataLst>
              <p:tags r:id="rId5"/>
            </p:custDataLst>
          </p:nvPr>
        </p:nvSpPr>
        <p:spPr>
          <a:xfrm rot="5400000">
            <a:off x="5883910" y="515620"/>
            <a:ext cx="270510" cy="6302375"/>
          </a:xfrm>
          <a:prstGeom prst="leftBrace">
            <a:avLst/>
          </a:prstGeom>
          <a:ln w="57150"/>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a:p>
        </p:txBody>
      </p:sp>
      <p:sp>
        <p:nvSpPr>
          <p:cNvPr id="5" name="文本框 4"/>
          <p:cNvSpPr txBox="1"/>
          <p:nvPr>
            <p:custDataLst>
              <p:tags r:id="rId6"/>
            </p:custDataLst>
          </p:nvPr>
        </p:nvSpPr>
        <p:spPr>
          <a:xfrm>
            <a:off x="1205865" y="3938905"/>
            <a:ext cx="4054475" cy="460375"/>
          </a:xfrm>
          <a:prstGeom prst="rect">
            <a:avLst/>
          </a:prstGeom>
          <a:noFill/>
          <a:ln w="9525">
            <a:noFill/>
          </a:ln>
        </p:spPr>
        <p:txBody>
          <a:bodyPr wrap="square">
            <a:spAutoFit/>
          </a:bodyPr>
          <a:lstStyle/>
          <a:p>
            <a:pPr indent="266700"/>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的性状分离比为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9:3:3:1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7"/>
            </p:custDataLst>
          </p:nvPr>
        </p:nvSpPr>
        <p:spPr>
          <a:xfrm>
            <a:off x="6706870" y="3936365"/>
            <a:ext cx="5042535" cy="460375"/>
          </a:xfrm>
          <a:prstGeom prst="rect">
            <a:avLst/>
          </a:prstGeom>
          <a:noFill/>
          <a:ln w="9525">
            <a:noFill/>
          </a:ln>
        </p:spPr>
        <p:txBody>
          <a:bodyPr wrap="square">
            <a:spAutoFit/>
          </a:bodyPr>
          <a:lstStyle/>
          <a:p>
            <a:pPr indent="266700"/>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的性状分离比为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3:1</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或</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1:2:1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cxnSp>
        <p:nvCxnSpPr>
          <p:cNvPr id="8" name="直接箭头连接符 7"/>
          <p:cNvCxnSpPr/>
          <p:nvPr>
            <p:custDataLst>
              <p:tags r:id="rId8"/>
            </p:custDataLst>
          </p:nvPr>
        </p:nvCxnSpPr>
        <p:spPr>
          <a:xfrm flipH="1">
            <a:off x="2891155" y="448945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cxnSp>
        <p:nvCxnSpPr>
          <p:cNvPr id="9" name="直接箭头连接符 8"/>
          <p:cNvCxnSpPr/>
          <p:nvPr>
            <p:custDataLst>
              <p:tags r:id="rId9"/>
            </p:custDataLst>
          </p:nvPr>
        </p:nvCxnSpPr>
        <p:spPr>
          <a:xfrm flipH="1">
            <a:off x="9170670" y="442976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sp>
        <p:nvSpPr>
          <p:cNvPr id="10" name="文本框 9"/>
          <p:cNvSpPr txBox="1"/>
          <p:nvPr>
            <p:custDataLst>
              <p:tags r:id="rId10"/>
            </p:custDataLst>
          </p:nvPr>
        </p:nvSpPr>
        <p:spPr>
          <a:xfrm>
            <a:off x="365424" y="5061384"/>
            <a:ext cx="7888571" cy="46037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两对等位基因位于</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11" name="文本框 10"/>
          <p:cNvSpPr txBox="1"/>
          <p:nvPr>
            <p:custDataLst>
              <p:tags r:id="rId11"/>
            </p:custDataLst>
          </p:nvPr>
        </p:nvSpPr>
        <p:spPr>
          <a:xfrm>
            <a:off x="6218555" y="5056505"/>
            <a:ext cx="6160770" cy="46037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两对等位基因位于</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2060"/>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p:bldP spid="2" grpId="0"/>
      <p:bldP spid="3" grpId="0"/>
      <p:bldP spid="5" grpId="0"/>
      <p:bldP spid="6" grpId="0"/>
      <p:bldP spid="10" grpId="0"/>
      <p:bldP spid="1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四、探究</a:t>
            </a:r>
            <a:r>
              <a:rPr lang="zh-CN" altLang="en-US" sz="2400" b="1">
                <a:solidFill>
                  <a:srgbClr val="C00000"/>
                </a:solidFill>
                <a:latin typeface="微软雅黑" panose="020B0503020204020204" charset="-122"/>
              </a:rPr>
              <a:t>不同对基因</a:t>
            </a:r>
            <a:r>
              <a:rPr lang="zh-CN" altLang="en-US" sz="2400" b="1">
                <a:solidFill>
                  <a:srgbClr val="002060"/>
                </a:solidFill>
                <a:latin typeface="微软雅黑" panose="020B0503020204020204" charset="-122"/>
              </a:rPr>
              <a:t>在</a:t>
            </a:r>
            <a:r>
              <a:rPr lang="zh-CN" altLang="en-US" sz="2400" b="1">
                <a:solidFill>
                  <a:srgbClr val="002060"/>
                </a:solidFill>
                <a:highlight>
                  <a:srgbClr val="FFFF00"/>
                </a:highlight>
                <a:latin typeface="微软雅黑" panose="020B0503020204020204" charset="-122"/>
              </a:rPr>
              <a:t>常染色体上</a:t>
            </a:r>
            <a:r>
              <a:rPr lang="zh-CN" altLang="en-US" sz="2400" b="1">
                <a:solidFill>
                  <a:srgbClr val="002060"/>
                </a:solidFill>
                <a:latin typeface="微软雅黑" panose="020B0503020204020204" charset="-122"/>
              </a:rPr>
              <a:t>的位置</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517824" y="1605714"/>
            <a:ext cx="7888571" cy="460375"/>
          </a:xfrm>
          <a:prstGeom prst="rect">
            <a:avLst/>
          </a:prstGeom>
          <a:noFill/>
          <a:ln w="9525">
            <a:noFill/>
          </a:ln>
        </p:spPr>
        <p:txBody>
          <a:bodyPr wrap="square">
            <a:spAutoFit/>
          </a:bodyPr>
          <a:lstStyle/>
          <a:p>
            <a:pPr indent="266700"/>
            <a:r>
              <a:rPr lang="en-US" sz="2400" b="1">
                <a:solidFill>
                  <a:srgbClr val="0070C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、判断两对等位基因是否位于</a:t>
            </a:r>
            <a:r>
              <a:rPr lang="en-US" altLang="zh-CN" sz="2400" b="1">
                <a:solidFill>
                  <a:srgbClr val="0070C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70C0"/>
              </a:solidFill>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3"/>
            </p:custDataLst>
          </p:nvPr>
        </p:nvSpPr>
        <p:spPr>
          <a:xfrm>
            <a:off x="750234" y="2247699"/>
            <a:ext cx="7888571" cy="460375"/>
          </a:xfrm>
          <a:prstGeom prst="rect">
            <a:avLst/>
          </a:prstGeom>
          <a:noFill/>
          <a:ln w="9525">
            <a:noFill/>
          </a:ln>
        </p:spPr>
        <p:txBody>
          <a:bodyPr wrap="square">
            <a:spAutoFit/>
          </a:bodyPr>
          <a:lstStyle/>
          <a:p>
            <a:pPr indent="266700"/>
            <a:r>
              <a:rPr lang="zh-CN" sz="2400" b="1">
                <a:solidFill>
                  <a:srgbClr val="0000FF"/>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00FF"/>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）测交法</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endParaRPr>
          </a:p>
        </p:txBody>
      </p:sp>
      <p:sp>
        <p:nvSpPr>
          <p:cNvPr id="3" name="文本框 2"/>
          <p:cNvSpPr txBox="1"/>
          <p:nvPr>
            <p:custDataLst>
              <p:tags r:id="rId4"/>
            </p:custDataLst>
          </p:nvPr>
        </p:nvSpPr>
        <p:spPr>
          <a:xfrm>
            <a:off x="-635" y="2793365"/>
            <a:ext cx="11943715" cy="460375"/>
          </a:xfrm>
          <a:prstGeom prst="rect">
            <a:avLst/>
          </a:prstGeom>
          <a:noFill/>
          <a:ln w="9525">
            <a:noFill/>
          </a:ln>
        </p:spPr>
        <p:txBody>
          <a:bodyPr wrap="square">
            <a:spAutoFit/>
          </a:bodyPr>
          <a:lstStyle/>
          <a:p>
            <a:pPr indent="266700"/>
            <a:r>
              <a:rPr lang="zh-CN" sz="2400">
                <a:solidFill>
                  <a:srgbClr val="002060"/>
                </a:solidFill>
                <a:latin typeface="微软雅黑" panose="020B0503020204020204" charset="-122"/>
                <a:ea typeface="微软雅黑" panose="020B0503020204020204" charset="-122"/>
                <a:cs typeface="微软雅黑" panose="020B0503020204020204" charset="-122"/>
              </a:rPr>
              <a:t>具有两对相对性状的纯合亲本杂交得</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F1</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，让</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F1</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与隐性纯合子测交，观察</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的性状比例</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4" name="左大括号 3"/>
          <p:cNvSpPr/>
          <p:nvPr>
            <p:custDataLst>
              <p:tags r:id="rId5"/>
            </p:custDataLst>
          </p:nvPr>
        </p:nvSpPr>
        <p:spPr>
          <a:xfrm rot="5400000">
            <a:off x="5883910" y="515620"/>
            <a:ext cx="270510" cy="6302375"/>
          </a:xfrm>
          <a:prstGeom prst="leftBrace">
            <a:avLst/>
          </a:prstGeom>
          <a:ln w="57150"/>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a:p>
        </p:txBody>
      </p:sp>
      <p:sp>
        <p:nvSpPr>
          <p:cNvPr id="5" name="文本框 4"/>
          <p:cNvSpPr txBox="1"/>
          <p:nvPr>
            <p:custDataLst>
              <p:tags r:id="rId6"/>
            </p:custDataLst>
          </p:nvPr>
        </p:nvSpPr>
        <p:spPr>
          <a:xfrm>
            <a:off x="1205865" y="3938905"/>
            <a:ext cx="4054475" cy="460375"/>
          </a:xfrm>
          <a:prstGeom prst="rect">
            <a:avLst/>
          </a:prstGeom>
          <a:noFill/>
          <a:ln w="9525">
            <a:noFill/>
          </a:ln>
        </p:spPr>
        <p:txBody>
          <a:bodyPr wrap="square">
            <a:spAutoFit/>
          </a:bodyPr>
          <a:lstStyle/>
          <a:p>
            <a:pPr indent="266700"/>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1:1:1:1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7"/>
            </p:custDataLst>
          </p:nvPr>
        </p:nvSpPr>
        <p:spPr>
          <a:xfrm>
            <a:off x="6706870" y="3936365"/>
            <a:ext cx="5042535" cy="460375"/>
          </a:xfrm>
          <a:prstGeom prst="rect">
            <a:avLst/>
          </a:prstGeom>
          <a:noFill/>
          <a:ln w="9525">
            <a:noFill/>
          </a:ln>
        </p:spPr>
        <p:txBody>
          <a:bodyPr wrap="square">
            <a:spAutoFit/>
          </a:bodyPr>
          <a:lstStyle/>
          <a:p>
            <a:pPr indent="266700" algn="ctr"/>
            <a:r>
              <a:rPr lang="en-US" altLang="zh-CN" sz="2400">
                <a:solidFill>
                  <a:srgbClr val="002060"/>
                </a:solidFill>
                <a:latin typeface="微软雅黑" panose="020B0503020204020204" charset="-122"/>
                <a:ea typeface="微软雅黑" panose="020B0503020204020204" charset="-122"/>
                <a:cs typeface="微软雅黑" panose="020B0503020204020204" charset="-122"/>
              </a:rPr>
              <a:t>F2</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的性状比为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1:1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cxnSp>
        <p:nvCxnSpPr>
          <p:cNvPr id="8" name="直接箭头连接符 7"/>
          <p:cNvCxnSpPr/>
          <p:nvPr>
            <p:custDataLst>
              <p:tags r:id="rId8"/>
            </p:custDataLst>
          </p:nvPr>
        </p:nvCxnSpPr>
        <p:spPr>
          <a:xfrm flipH="1">
            <a:off x="2891155" y="448945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cxnSp>
        <p:nvCxnSpPr>
          <p:cNvPr id="9" name="直接箭头连接符 8"/>
          <p:cNvCxnSpPr/>
          <p:nvPr>
            <p:custDataLst>
              <p:tags r:id="rId9"/>
            </p:custDataLst>
          </p:nvPr>
        </p:nvCxnSpPr>
        <p:spPr>
          <a:xfrm flipH="1">
            <a:off x="9170670" y="442976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sp>
        <p:nvSpPr>
          <p:cNvPr id="10" name="文本框 9"/>
          <p:cNvSpPr txBox="1"/>
          <p:nvPr>
            <p:custDataLst>
              <p:tags r:id="rId10"/>
            </p:custDataLst>
          </p:nvPr>
        </p:nvSpPr>
        <p:spPr>
          <a:xfrm>
            <a:off x="365424" y="5061384"/>
            <a:ext cx="7888571" cy="46037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两对等位基因位于</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11" name="文本框 10"/>
          <p:cNvSpPr txBox="1"/>
          <p:nvPr>
            <p:custDataLst>
              <p:tags r:id="rId11"/>
            </p:custDataLst>
          </p:nvPr>
        </p:nvSpPr>
        <p:spPr>
          <a:xfrm>
            <a:off x="6218555" y="5056505"/>
            <a:ext cx="6160770" cy="46037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两对等位基因位于</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对同源染色体上</a:t>
            </a:r>
            <a:endParaRPr lang="zh-CN" altLang="en-US" sz="2400" b="1">
              <a:solidFill>
                <a:srgbClr val="002060"/>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0" grpId="0"/>
      <p:bldP spid="11" grpId="0"/>
      <p:bldP spid="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45440" y="948690"/>
            <a:ext cx="11501120" cy="3061335"/>
          </a:xfrm>
          <a:prstGeom prst="rect">
            <a:avLst/>
          </a:prstGeom>
          <a:noFill/>
        </p:spPr>
        <p:txBody>
          <a:bodyPr wrap="square" rtlCol="0" anchor="t">
            <a:spAutoFit/>
          </a:bodyPr>
          <a:lstStyle/>
          <a:p>
            <a:pPr indent="0" fontAlgn="auto">
              <a:lnSpc>
                <a:spcPts val="3860"/>
              </a:lnSpc>
            </a:pPr>
            <a:r>
              <a:rPr lang="zh-CN" altLang="en-US" sz="2400"/>
              <a:t>已知桃树中，树体乔化与矮化为一对相对性状（由等位基因</a:t>
            </a:r>
            <a:r>
              <a:rPr lang="en-US" altLang="zh-CN" sz="2400"/>
              <a:t>A</a:t>
            </a:r>
            <a:r>
              <a:rPr lang="zh-CN" altLang="en-US" sz="2400"/>
              <a:t>、</a:t>
            </a:r>
            <a:r>
              <a:rPr lang="en-US" altLang="zh-CN" sz="2400"/>
              <a:t>a</a:t>
            </a:r>
            <a:r>
              <a:rPr lang="zh-CN" altLang="en-US" sz="2400"/>
              <a:t>控制），蟠桃果形与圆桃果形为一对相对性状（由等位基因</a:t>
            </a:r>
            <a:r>
              <a:rPr lang="en-US" altLang="zh-CN" sz="2400"/>
              <a:t>B</a:t>
            </a:r>
            <a:r>
              <a:rPr lang="zh-CN" altLang="en-US" sz="2400"/>
              <a:t>、</a:t>
            </a:r>
            <a:r>
              <a:rPr lang="en-US" altLang="zh-CN" sz="2400"/>
              <a:t>b</a:t>
            </a:r>
            <a:r>
              <a:rPr lang="zh-CN" altLang="en-US" sz="2400"/>
              <a:t>控制），以下是相关的两组杂交实验。</a:t>
            </a:r>
            <a:endParaRPr lang="zh-CN" altLang="en-US" sz="2400"/>
          </a:p>
          <a:p>
            <a:pPr indent="0" fontAlgn="auto">
              <a:lnSpc>
                <a:spcPts val="3860"/>
              </a:lnSpc>
            </a:pPr>
            <a:r>
              <a:rPr lang="zh-CN" altLang="en-US" sz="2400"/>
              <a:t>实验（</a:t>
            </a:r>
            <a:r>
              <a:rPr lang="en-US" altLang="zh-CN" sz="2400"/>
              <a:t>1</a:t>
            </a:r>
            <a:r>
              <a:rPr lang="zh-CN" altLang="en-US" sz="2400"/>
              <a:t>）：乔化蟠桃（甲）</a:t>
            </a:r>
            <a:r>
              <a:rPr lang="en-US" altLang="en-US" sz="2400"/>
              <a:t>×</a:t>
            </a:r>
            <a:r>
              <a:rPr lang="zh-CN" altLang="en-US" sz="2400"/>
              <a:t>矮化圆桃（乙）</a:t>
            </a:r>
            <a:r>
              <a:rPr lang="en-US" altLang="en-US" sz="2400"/>
              <a:t>→</a:t>
            </a:r>
            <a:r>
              <a:rPr lang="en-US" altLang="zh-CN" sz="2400"/>
              <a:t>F1 </a:t>
            </a:r>
            <a:r>
              <a:rPr lang="zh-CN" altLang="en-US" sz="2400"/>
              <a:t>：乔化蟠桃：矮化圆桃</a:t>
            </a:r>
            <a:r>
              <a:rPr lang="en-US" altLang="zh-CN" sz="2400"/>
              <a:t>=1</a:t>
            </a:r>
            <a:r>
              <a:rPr lang="zh-CN" altLang="en-US" sz="2400"/>
              <a:t>：</a:t>
            </a:r>
            <a:r>
              <a:rPr lang="en-US" altLang="zh-CN" sz="2400"/>
              <a:t>1</a:t>
            </a:r>
            <a:endParaRPr lang="en-US" altLang="zh-CN" sz="2400"/>
          </a:p>
          <a:p>
            <a:pPr indent="0" fontAlgn="auto">
              <a:lnSpc>
                <a:spcPts val="3860"/>
              </a:lnSpc>
            </a:pPr>
            <a:r>
              <a:rPr lang="zh-CN" altLang="en-US" sz="2400"/>
              <a:t>实验（</a:t>
            </a:r>
            <a:r>
              <a:rPr lang="en-US" altLang="zh-CN" sz="2400"/>
              <a:t>2</a:t>
            </a:r>
            <a:r>
              <a:rPr lang="zh-CN" altLang="en-US" sz="2400"/>
              <a:t>）：乔化蟠桃（丙）</a:t>
            </a:r>
            <a:r>
              <a:rPr lang="en-US" altLang="en-US" sz="2400"/>
              <a:t>×</a:t>
            </a:r>
            <a:r>
              <a:rPr lang="zh-CN" altLang="en-US" sz="2400"/>
              <a:t>乔化蟠桃（丁）</a:t>
            </a:r>
            <a:r>
              <a:rPr lang="en-US" altLang="en-US" sz="2400"/>
              <a:t>→</a:t>
            </a:r>
            <a:r>
              <a:rPr lang="en-US" altLang="zh-CN" sz="2400"/>
              <a:t>F1 </a:t>
            </a:r>
            <a:r>
              <a:rPr lang="zh-CN" altLang="en-US" sz="2400"/>
              <a:t>：乔化蟠桃：矮化圆桃</a:t>
            </a:r>
            <a:r>
              <a:rPr lang="en-US" altLang="zh-CN" sz="2400"/>
              <a:t>=3</a:t>
            </a:r>
            <a:r>
              <a:rPr lang="zh-CN" altLang="en-US" sz="2400"/>
              <a:t>：</a:t>
            </a:r>
            <a:r>
              <a:rPr lang="en-US" altLang="zh-CN" sz="2400"/>
              <a:t>1</a:t>
            </a:r>
            <a:endParaRPr lang="en-US" altLang="zh-CN" sz="2400"/>
          </a:p>
          <a:p>
            <a:pPr indent="0" fontAlgn="auto">
              <a:lnSpc>
                <a:spcPts val="3860"/>
              </a:lnSpc>
            </a:pPr>
            <a:r>
              <a:rPr lang="zh-CN" altLang="en-US" sz="2400"/>
              <a:t>根据上述实验判断，以下关于甲、乙、丙、丁四个亲本的基因在染色体上的分布情况正确的是（</a:t>
            </a:r>
            <a:r>
              <a:rPr lang="en-US" altLang="zh-CN" sz="2400"/>
              <a:t>       </a:t>
            </a:r>
            <a:r>
              <a:rPr lang="zh-CN" altLang="en-US" sz="2400"/>
              <a:t>）</a:t>
            </a:r>
            <a:endParaRPr lang="zh-CN" altLang="en-US" sz="2400"/>
          </a:p>
        </p:txBody>
      </p:sp>
      <p:pic>
        <p:nvPicPr>
          <p:cNvPr id="3" name="图片 2"/>
          <p:cNvPicPr/>
          <p:nvPr>
            <p:custDataLst>
              <p:tags r:id="rId2"/>
            </p:custDataLst>
          </p:nvPr>
        </p:nvPicPr>
        <p:blipFill>
          <a:blip r:embed="rId3"/>
          <a:stretch>
            <a:fillRect/>
          </a:stretch>
        </p:blipFill>
        <p:spPr>
          <a:xfrm>
            <a:off x="1700530" y="4309110"/>
            <a:ext cx="1708150" cy="1607820"/>
          </a:xfrm>
          <a:prstGeom prst="rect">
            <a:avLst/>
          </a:prstGeom>
        </p:spPr>
      </p:pic>
      <p:pic>
        <p:nvPicPr>
          <p:cNvPr id="4" name="图片 3"/>
          <p:cNvPicPr/>
          <p:nvPr>
            <p:custDataLst>
              <p:tags r:id="rId4"/>
            </p:custDataLst>
          </p:nvPr>
        </p:nvPicPr>
        <p:blipFill>
          <a:blip r:embed="rId5"/>
          <a:stretch>
            <a:fillRect/>
          </a:stretch>
        </p:blipFill>
        <p:spPr>
          <a:xfrm>
            <a:off x="4104640" y="4402455"/>
            <a:ext cx="1624330" cy="1514475"/>
          </a:xfrm>
          <a:prstGeom prst="rect">
            <a:avLst/>
          </a:prstGeom>
        </p:spPr>
      </p:pic>
      <p:pic>
        <p:nvPicPr>
          <p:cNvPr id="5" name="图片 4"/>
          <p:cNvPicPr/>
          <p:nvPr>
            <p:custDataLst>
              <p:tags r:id="rId6"/>
            </p:custDataLst>
          </p:nvPr>
        </p:nvPicPr>
        <p:blipFill>
          <a:blip r:embed="rId7"/>
          <a:stretch>
            <a:fillRect/>
          </a:stretch>
        </p:blipFill>
        <p:spPr>
          <a:xfrm>
            <a:off x="6362700" y="4403090"/>
            <a:ext cx="1761490" cy="1513840"/>
          </a:xfrm>
          <a:prstGeom prst="rect">
            <a:avLst/>
          </a:prstGeom>
        </p:spPr>
      </p:pic>
      <p:pic>
        <p:nvPicPr>
          <p:cNvPr id="6" name="图片 5"/>
          <p:cNvPicPr/>
          <p:nvPr>
            <p:custDataLst>
              <p:tags r:id="rId8"/>
            </p:custDataLst>
          </p:nvPr>
        </p:nvPicPr>
        <p:blipFill>
          <a:blip r:embed="rId9"/>
          <a:stretch>
            <a:fillRect/>
          </a:stretch>
        </p:blipFill>
        <p:spPr>
          <a:xfrm>
            <a:off x="8757920" y="4310380"/>
            <a:ext cx="1680845" cy="1606550"/>
          </a:xfrm>
          <a:prstGeom prst="rect">
            <a:avLst/>
          </a:prstGeom>
        </p:spPr>
      </p:pic>
      <p:sp>
        <p:nvSpPr>
          <p:cNvPr id="7" name="文本框 6"/>
          <p:cNvSpPr txBox="1"/>
          <p:nvPr>
            <p:custDataLst>
              <p:tags r:id="rId10"/>
            </p:custDataLst>
          </p:nvPr>
        </p:nvSpPr>
        <p:spPr>
          <a:xfrm>
            <a:off x="2221230" y="6027420"/>
            <a:ext cx="7749540" cy="460375"/>
          </a:xfrm>
          <a:prstGeom prst="rect">
            <a:avLst/>
          </a:prstGeom>
          <a:noFill/>
        </p:spPr>
        <p:txBody>
          <a:bodyPr wrap="square" rtlCol="0">
            <a:spAutoFit/>
          </a:bodyPr>
          <a:lstStyle/>
          <a:p>
            <a:r>
              <a:rPr lang="en-US" altLang="zh-CN" sz="2400" b="1"/>
              <a:t>A                           B                          C                         D</a:t>
            </a:r>
            <a:endParaRPr lang="en-US" altLang="zh-CN" sz="2400" b="1"/>
          </a:p>
        </p:txBody>
      </p:sp>
      <p:sp>
        <p:nvSpPr>
          <p:cNvPr id="14" name="文本框 13"/>
          <p:cNvSpPr txBox="1"/>
          <p:nvPr>
            <p:custDataLst>
              <p:tags r:id="rId11"/>
            </p:custDataLst>
          </p:nvPr>
        </p:nvSpPr>
        <p:spPr>
          <a:xfrm>
            <a:off x="1895475" y="3294380"/>
            <a:ext cx="174371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
        <p:nvSpPr>
          <p:cNvPr id="8" name="圆角矩形 7"/>
          <p:cNvSpPr/>
          <p:nvPr>
            <p:custDataLst>
              <p:tags r:id="rId12"/>
            </p:custDataLst>
          </p:nvPr>
        </p:nvSpPr>
        <p:spPr>
          <a:xfrm>
            <a:off x="2032635" y="2546350"/>
            <a:ext cx="694055" cy="423545"/>
          </a:xfrm>
          <a:prstGeom prst="roundRect">
            <a:avLst/>
          </a:prstGeom>
          <a:noFill/>
          <a:ln w="57150" cap="flat">
            <a:solidFill>
              <a:srgbClr val="00B05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9" name="圆角矩形 8"/>
          <p:cNvSpPr/>
          <p:nvPr>
            <p:custDataLst>
              <p:tags r:id="rId13"/>
            </p:custDataLst>
          </p:nvPr>
        </p:nvSpPr>
        <p:spPr>
          <a:xfrm>
            <a:off x="4440555" y="2546350"/>
            <a:ext cx="682625" cy="423545"/>
          </a:xfrm>
          <a:prstGeom prst="roundRect">
            <a:avLst/>
          </a:prstGeom>
          <a:noFill/>
          <a:ln w="57150" cap="flat">
            <a:solidFill>
              <a:srgbClr val="00B05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0" name="圆角矩形 9"/>
          <p:cNvSpPr/>
          <p:nvPr>
            <p:custDataLst>
              <p:tags r:id="rId14"/>
            </p:custDataLst>
          </p:nvPr>
        </p:nvSpPr>
        <p:spPr>
          <a:xfrm>
            <a:off x="9142095" y="2546350"/>
            <a:ext cx="682625" cy="423545"/>
          </a:xfrm>
          <a:prstGeom prst="roundRect">
            <a:avLst/>
          </a:prstGeom>
          <a:noFill/>
          <a:ln w="57150" cap="flat">
            <a:solidFill>
              <a:srgbClr val="00B05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1" name="圆角矩形 10"/>
          <p:cNvSpPr/>
          <p:nvPr>
            <p:custDataLst>
              <p:tags r:id="rId15"/>
            </p:custDataLst>
          </p:nvPr>
        </p:nvSpPr>
        <p:spPr>
          <a:xfrm>
            <a:off x="2726055" y="2546350"/>
            <a:ext cx="682625"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2" name="圆角矩形 11"/>
          <p:cNvSpPr/>
          <p:nvPr>
            <p:custDataLst>
              <p:tags r:id="rId16"/>
            </p:custDataLst>
          </p:nvPr>
        </p:nvSpPr>
        <p:spPr>
          <a:xfrm>
            <a:off x="5123180" y="2546350"/>
            <a:ext cx="682625"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3" name="圆角矩形 12"/>
          <p:cNvSpPr/>
          <p:nvPr>
            <p:custDataLst>
              <p:tags r:id="rId17"/>
            </p:custDataLst>
          </p:nvPr>
        </p:nvSpPr>
        <p:spPr>
          <a:xfrm>
            <a:off x="9824720" y="2546350"/>
            <a:ext cx="682625"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5" name="文本框 14"/>
          <p:cNvSpPr txBox="1"/>
          <p:nvPr>
            <p:custDataLst>
              <p:tags r:id="rId18"/>
            </p:custDataLst>
          </p:nvPr>
        </p:nvSpPr>
        <p:spPr>
          <a:xfrm>
            <a:off x="8611870" y="3787140"/>
            <a:ext cx="1972945" cy="521970"/>
          </a:xfrm>
          <a:prstGeom prst="rect">
            <a:avLst/>
          </a:prstGeom>
          <a:noFill/>
        </p:spPr>
        <p:txBody>
          <a:bodyPr wrap="square" rtlCol="0">
            <a:spAutoFit/>
          </a:bodyPr>
          <a:lstStyle/>
          <a:p>
            <a:r>
              <a:rPr lang="zh-CN" sz="2800" b="1">
                <a:solidFill>
                  <a:srgbClr val="C00000"/>
                </a:solidFill>
                <a:latin typeface="+mn-ea"/>
                <a:cs typeface="+mn-ea"/>
              </a:rPr>
              <a:t>甲、丙、丁</a:t>
            </a:r>
            <a:endParaRPr lang="zh-CN" sz="2800" b="1">
              <a:solidFill>
                <a:srgbClr val="C00000"/>
              </a:solidFill>
              <a:latin typeface="+mn-ea"/>
              <a:cs typeface="+mn-ea"/>
              <a:sym typeface="+mn-ea"/>
            </a:endParaRPr>
          </a:p>
        </p:txBody>
      </p:sp>
      <p:sp>
        <p:nvSpPr>
          <p:cNvPr id="16" name="文本框 15"/>
          <p:cNvSpPr txBox="1"/>
          <p:nvPr>
            <p:custDataLst>
              <p:tags r:id="rId19"/>
            </p:custDataLst>
          </p:nvPr>
        </p:nvSpPr>
        <p:spPr>
          <a:xfrm>
            <a:off x="3930650" y="3880485"/>
            <a:ext cx="1972945" cy="521970"/>
          </a:xfrm>
          <a:prstGeom prst="rect">
            <a:avLst/>
          </a:prstGeom>
          <a:noFill/>
        </p:spPr>
        <p:txBody>
          <a:bodyPr wrap="square" rtlCol="0">
            <a:spAutoFit/>
          </a:bodyPr>
          <a:lstStyle/>
          <a:p>
            <a:pPr algn="ctr"/>
            <a:r>
              <a:rPr lang="zh-CN" sz="2800" b="1">
                <a:solidFill>
                  <a:srgbClr val="C00000"/>
                </a:solidFill>
                <a:latin typeface="+mn-ea"/>
                <a:cs typeface="+mn-ea"/>
              </a:rPr>
              <a:t>乙</a:t>
            </a:r>
            <a:endParaRPr lang="zh-CN" sz="2800" b="1">
              <a:solidFill>
                <a:srgbClr val="C00000"/>
              </a:solidFill>
              <a:latin typeface="+mn-ea"/>
              <a:cs typeface="+mn-ea"/>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5">
                                            <p:txEl>
                                              <p:pRg st="0" end="0"/>
                                            </p:txEl>
                                          </p:spTgt>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88886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四、探究不同对基因在常染色体上的位置</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517525" y="1349375"/>
            <a:ext cx="10368915" cy="460375"/>
          </a:xfrm>
          <a:prstGeom prst="rect">
            <a:avLst/>
          </a:prstGeom>
          <a:noFill/>
          <a:ln w="9525">
            <a:noFill/>
          </a:ln>
        </p:spPr>
        <p:txBody>
          <a:bodyPr wrap="square">
            <a:spAutoFit/>
          </a:bodyPr>
          <a:lstStyle/>
          <a:p>
            <a:pPr indent="266700"/>
            <a:r>
              <a:rPr lang="en-US" sz="2400" b="1">
                <a:solidFill>
                  <a:srgbClr val="0070C0"/>
                </a:solidFill>
                <a:latin typeface="微软雅黑" panose="020B0503020204020204" charset="-122"/>
                <a:ea typeface="微软雅黑" panose="020B0503020204020204" charset="-122"/>
                <a:cs typeface="微软雅黑" panose="020B0503020204020204" charset="-122"/>
              </a:rPr>
              <a:t>2</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、判断两个品系的相同隐性性状否</a:t>
            </a:r>
            <a:r>
              <a:rPr lang="zh-CN" sz="2400" b="1">
                <a:solidFill>
                  <a:srgbClr val="0070C0"/>
                </a:solidFill>
                <a:latin typeface="微软雅黑" panose="020B0503020204020204" charset="-122"/>
                <a:ea typeface="微软雅黑" panose="020B0503020204020204" charset="-122"/>
                <a:cs typeface="微软雅黑" panose="020B0503020204020204" charset="-122"/>
              </a:rPr>
              <a:t>由相同基因控制</a:t>
            </a:r>
            <a:endParaRPr lang="zh-CN" sz="2400" b="1">
              <a:solidFill>
                <a:srgbClr val="0070C0"/>
              </a:solidFill>
              <a:latin typeface="微软雅黑" panose="020B0503020204020204" charset="-122"/>
              <a:ea typeface="微软雅黑" panose="020B0503020204020204" charset="-122"/>
              <a:cs typeface="微软雅黑" panose="020B0503020204020204" charset="-122"/>
            </a:endParaRPr>
          </a:p>
        </p:txBody>
      </p:sp>
      <p:sp>
        <p:nvSpPr>
          <p:cNvPr id="3" name="文本框 2"/>
          <p:cNvSpPr txBox="1"/>
          <p:nvPr>
            <p:custDataLst>
              <p:tags r:id="rId3"/>
            </p:custDataLst>
          </p:nvPr>
        </p:nvSpPr>
        <p:spPr>
          <a:xfrm>
            <a:off x="2847340" y="3745865"/>
            <a:ext cx="6497320" cy="460375"/>
          </a:xfrm>
          <a:prstGeom prst="rect">
            <a:avLst/>
          </a:prstGeom>
          <a:gradFill>
            <a:gsLst>
              <a:gs pos="0">
                <a:srgbClr val="A6DC85"/>
              </a:gs>
              <a:gs pos="100000">
                <a:srgbClr val="E4EDA6"/>
              </a:gs>
            </a:gsLst>
            <a:lin ang="2700000" scaled="1"/>
          </a:gradFill>
          <a:ln w="9525">
            <a:noFill/>
          </a:ln>
        </p:spPr>
        <p:txBody>
          <a:bodyPr wrap="square">
            <a:spAutoFit/>
          </a:bodyPr>
          <a:lstStyle/>
          <a:p>
            <a:pPr indent="266700" algn="ctr"/>
            <a:r>
              <a:rPr lang="zh-CN" sz="2400">
                <a:solidFill>
                  <a:srgbClr val="002060"/>
                </a:solidFill>
                <a:latin typeface="微软雅黑" panose="020B0503020204020204" charset="-122"/>
                <a:ea typeface="微软雅黑" panose="020B0503020204020204" charset="-122"/>
                <a:cs typeface="微软雅黑" panose="020B0503020204020204" charset="-122"/>
              </a:rPr>
              <a:t>将具有形同隐性性状的两个品系的个体杂交</a:t>
            </a:r>
            <a:endParaRPr 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4" name="左大括号 3"/>
          <p:cNvSpPr/>
          <p:nvPr>
            <p:custDataLst>
              <p:tags r:id="rId4"/>
            </p:custDataLst>
          </p:nvPr>
        </p:nvSpPr>
        <p:spPr>
          <a:xfrm rot="5400000">
            <a:off x="5978525" y="1407795"/>
            <a:ext cx="270510" cy="6302375"/>
          </a:xfrm>
          <a:prstGeom prst="leftBrace">
            <a:avLst/>
          </a:prstGeom>
          <a:ln w="57150"/>
        </p:spPr>
        <p:style>
          <a:lnRef idx="2">
            <a:schemeClr val="accent1"/>
          </a:lnRef>
          <a:fillRef idx="0">
            <a:srgbClr val="FFFFFF"/>
          </a:fillRef>
          <a:effectRef idx="0">
            <a:srgbClr val="FFFFFF"/>
          </a:effectRef>
          <a:fontRef idx="minor">
            <a:schemeClr val="tx1"/>
          </a:fontRef>
        </p:style>
        <p:txBody>
          <a:bodyPr rtlCol="0" anchor="ctr"/>
          <a:lstStyle/>
          <a:p>
            <a:pPr algn="ctr"/>
            <a:endParaRPr lang="zh-CN" altLang="en-US"/>
          </a:p>
        </p:txBody>
      </p:sp>
      <p:sp>
        <p:nvSpPr>
          <p:cNvPr id="5" name="文本框 4"/>
          <p:cNvSpPr txBox="1"/>
          <p:nvPr>
            <p:custDataLst>
              <p:tags r:id="rId5"/>
            </p:custDataLst>
          </p:nvPr>
        </p:nvSpPr>
        <p:spPr>
          <a:xfrm>
            <a:off x="1300480" y="4716145"/>
            <a:ext cx="4054475" cy="460375"/>
          </a:xfrm>
          <a:prstGeom prst="rect">
            <a:avLst/>
          </a:prstGeom>
          <a:noFill/>
          <a:ln w="9525">
            <a:noFill/>
          </a:ln>
        </p:spPr>
        <p:txBody>
          <a:bodyPr wrap="square">
            <a:spAutoFit/>
          </a:bodyPr>
          <a:lstStyle/>
          <a:p>
            <a:pPr indent="266700"/>
            <a:r>
              <a:rPr lang="zh-CN" sz="2400">
                <a:solidFill>
                  <a:srgbClr val="002060"/>
                </a:solidFill>
                <a:latin typeface="微软雅黑" panose="020B0503020204020204" charset="-122"/>
                <a:ea typeface="微软雅黑" panose="020B0503020204020204" charset="-122"/>
                <a:cs typeface="微软雅黑" panose="020B0503020204020204" charset="-122"/>
              </a:rPr>
              <a:t>子代全表现为隐性性状</a:t>
            </a:r>
            <a:endParaRPr lang="zh-CN" sz="2400">
              <a:solidFill>
                <a:srgbClr val="002060"/>
              </a:solidFill>
              <a:latin typeface="微软雅黑" panose="020B0503020204020204" charset="-122"/>
              <a:ea typeface="微软雅黑" panose="020B0503020204020204" charset="-122"/>
              <a:cs typeface="微软雅黑" panose="020B0503020204020204" charset="-122"/>
            </a:endParaRPr>
          </a:p>
        </p:txBody>
      </p:sp>
      <p:cxnSp>
        <p:nvCxnSpPr>
          <p:cNvPr id="8" name="直接箭头连接符 7"/>
          <p:cNvCxnSpPr/>
          <p:nvPr>
            <p:custDataLst>
              <p:tags r:id="rId6"/>
            </p:custDataLst>
          </p:nvPr>
        </p:nvCxnSpPr>
        <p:spPr>
          <a:xfrm flipH="1">
            <a:off x="2985770" y="526669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cxnSp>
        <p:nvCxnSpPr>
          <p:cNvPr id="9" name="直接箭头连接符 8"/>
          <p:cNvCxnSpPr/>
          <p:nvPr>
            <p:custDataLst>
              <p:tags r:id="rId7"/>
            </p:custDataLst>
          </p:nvPr>
        </p:nvCxnSpPr>
        <p:spPr>
          <a:xfrm flipH="1">
            <a:off x="9265285" y="5207000"/>
            <a:ext cx="0" cy="481965"/>
          </a:xfrm>
          <a:prstGeom prst="straightConnector1">
            <a:avLst/>
          </a:prstGeom>
          <a:ln w="57150">
            <a:tailEnd type="arrow"/>
          </a:ln>
        </p:spPr>
        <p:style>
          <a:lnRef idx="2">
            <a:schemeClr val="accent1"/>
          </a:lnRef>
          <a:fillRef idx="0">
            <a:srgbClr val="FFFFFF"/>
          </a:fillRef>
          <a:effectRef idx="0">
            <a:srgbClr val="FFFFFF"/>
          </a:effectRef>
          <a:fontRef idx="minor">
            <a:schemeClr val="tx1"/>
          </a:fontRef>
        </p:style>
      </p:cxnSp>
      <p:sp>
        <p:nvSpPr>
          <p:cNvPr id="10" name="文本框 9"/>
          <p:cNvSpPr txBox="1"/>
          <p:nvPr>
            <p:custDataLst>
              <p:tags r:id="rId8"/>
            </p:custDataLst>
          </p:nvPr>
        </p:nvSpPr>
        <p:spPr>
          <a:xfrm>
            <a:off x="1300480" y="5838825"/>
            <a:ext cx="3559810" cy="82994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两个品系的相同隐性性状由</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rPr>
              <a:t>相同隐性基因控制</a:t>
            </a:r>
            <a:endPar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9"/>
            </p:custDataLst>
          </p:nvPr>
        </p:nvSpPr>
        <p:spPr>
          <a:xfrm>
            <a:off x="7494905" y="4720590"/>
            <a:ext cx="4054475" cy="460375"/>
          </a:xfrm>
          <a:prstGeom prst="rect">
            <a:avLst/>
          </a:prstGeom>
          <a:noFill/>
          <a:ln w="9525">
            <a:noFill/>
          </a:ln>
        </p:spPr>
        <p:txBody>
          <a:bodyPr wrap="square">
            <a:spAutoFit/>
          </a:bodyPr>
          <a:lstStyle/>
          <a:p>
            <a:pPr indent="266700"/>
            <a:r>
              <a:rPr lang="zh-CN" sz="2400">
                <a:solidFill>
                  <a:srgbClr val="002060"/>
                </a:solidFill>
                <a:latin typeface="微软雅黑" panose="020B0503020204020204" charset="-122"/>
                <a:ea typeface="微软雅黑" panose="020B0503020204020204" charset="-122"/>
                <a:cs typeface="微软雅黑" panose="020B0503020204020204" charset="-122"/>
              </a:rPr>
              <a:t>子代全表现为显性性状</a:t>
            </a:r>
            <a:endParaRPr 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10"/>
            </p:custDataLst>
          </p:nvPr>
        </p:nvSpPr>
        <p:spPr>
          <a:xfrm>
            <a:off x="7466965" y="5838825"/>
            <a:ext cx="3596640" cy="829945"/>
          </a:xfrm>
          <a:prstGeom prst="rect">
            <a:avLst/>
          </a:prstGeom>
          <a:noFill/>
          <a:ln w="9525">
            <a:noFill/>
          </a:ln>
        </p:spPr>
        <p:txBody>
          <a:bodyPr wrap="square">
            <a:spAutoFit/>
          </a:bodyPr>
          <a:lstStyle/>
          <a:p>
            <a:pPr indent="266700"/>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两个品系的相同隐性性状由</a:t>
            </a:r>
            <a:r>
              <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rPr>
              <a:t>不同隐性基因控制</a:t>
            </a:r>
            <a:endParaRPr lang="zh-CN" altLang="en-US" sz="2400" b="1">
              <a:solidFill>
                <a:srgbClr val="002060"/>
              </a:solidFill>
              <a:highlight>
                <a:srgbClr val="00FF00"/>
              </a:highlight>
              <a:latin typeface="微软雅黑" panose="020B0503020204020204" charset="-122"/>
              <a:ea typeface="微软雅黑" panose="020B0503020204020204" charset="-122"/>
              <a:cs typeface="微软雅黑" panose="020B0503020204020204" charset="-122"/>
            </a:endParaRPr>
          </a:p>
        </p:txBody>
      </p:sp>
      <p:sp>
        <p:nvSpPr>
          <p:cNvPr id="11" name="文本框 10"/>
          <p:cNvSpPr txBox="1"/>
          <p:nvPr>
            <p:custDataLst>
              <p:tags r:id="rId11"/>
            </p:custDataLst>
          </p:nvPr>
        </p:nvSpPr>
        <p:spPr>
          <a:xfrm>
            <a:off x="398145" y="1959610"/>
            <a:ext cx="11573510" cy="1568450"/>
          </a:xfrm>
          <a:prstGeom prst="rect">
            <a:avLst/>
          </a:prstGeom>
          <a:noFill/>
          <a:ln>
            <a:solidFill>
              <a:srgbClr val="00B050"/>
            </a:solidFill>
            <a:prstDash val="dash"/>
          </a:ln>
        </p:spPr>
        <p:txBody>
          <a:bodyPr wrap="square" rtlCol="0" anchor="t">
            <a:spAutoFit/>
          </a:bodyPr>
          <a:lstStyle/>
          <a:p>
            <a:r>
              <a:rPr lang="zh-CN" altLang="en-US" sz="2400">
                <a:solidFill>
                  <a:srgbClr val="120DDB"/>
                </a:solidFill>
                <a:latin typeface="方正姚体" panose="02010601030101010101" charset="-122"/>
                <a:ea typeface="方正姚体" panose="02010601030101010101" charset="-122"/>
                <a:cs typeface="方正姚体" panose="02010601030101010101" charset="-122"/>
              </a:rPr>
              <a:t>例：研究者在某昆虫的野生型种群中发现了两个朱砂眼隐性突变品系</a:t>
            </a:r>
            <a:r>
              <a:rPr lang="en-US" altLang="zh-CN" sz="2400">
                <a:solidFill>
                  <a:srgbClr val="120DDB"/>
                </a:solidFill>
                <a:latin typeface="方正姚体" panose="02010601030101010101" charset="-122"/>
                <a:ea typeface="方正姚体" panose="02010601030101010101" charset="-122"/>
                <a:cs typeface="方正姚体" panose="02010601030101010101" charset="-122"/>
              </a:rPr>
              <a:t>——</a:t>
            </a:r>
            <a:r>
              <a:rPr lang="zh-CN" altLang="en-US" sz="2400">
                <a:solidFill>
                  <a:srgbClr val="120DDB"/>
                </a:solidFill>
                <a:latin typeface="方正姚体" panose="02010601030101010101" charset="-122"/>
                <a:ea typeface="方正姚体" panose="02010601030101010101" charset="-122"/>
                <a:cs typeface="方正姚体" panose="02010601030101010101" charset="-122"/>
              </a:rPr>
              <a:t>朱砂眼</a:t>
            </a:r>
            <a:r>
              <a:rPr lang="en-US" altLang="zh-CN" sz="2400">
                <a:solidFill>
                  <a:srgbClr val="120DDB"/>
                </a:solidFill>
                <a:latin typeface="方正姚体" panose="02010601030101010101" charset="-122"/>
                <a:ea typeface="方正姚体" panose="02010601030101010101" charset="-122"/>
                <a:cs typeface="方正姚体" panose="02010601030101010101" charset="-122"/>
              </a:rPr>
              <a:t>a</a:t>
            </a:r>
            <a:r>
              <a:rPr lang="zh-CN" altLang="en-US" sz="2400">
                <a:solidFill>
                  <a:srgbClr val="120DDB"/>
                </a:solidFill>
                <a:latin typeface="方正姚体" panose="02010601030101010101" charset="-122"/>
                <a:ea typeface="方正姚体" panose="02010601030101010101" charset="-122"/>
                <a:cs typeface="方正姚体" panose="02010601030101010101" charset="-122"/>
              </a:rPr>
              <a:t>和朱砂眼</a:t>
            </a:r>
            <a:r>
              <a:rPr lang="en-US" altLang="zh-CN" sz="2400">
                <a:solidFill>
                  <a:srgbClr val="120DDB"/>
                </a:solidFill>
                <a:latin typeface="方正姚体" panose="02010601030101010101" charset="-122"/>
                <a:ea typeface="方正姚体" panose="02010601030101010101" charset="-122"/>
                <a:cs typeface="方正姚体" panose="02010601030101010101" charset="-122"/>
              </a:rPr>
              <a:t>b</a:t>
            </a:r>
            <a:r>
              <a:rPr lang="zh-CN" altLang="en-US" sz="2400">
                <a:solidFill>
                  <a:srgbClr val="120DDB"/>
                </a:solidFill>
                <a:latin typeface="方正姚体" panose="02010601030101010101" charset="-122"/>
                <a:ea typeface="方正姚体" panose="02010601030101010101" charset="-122"/>
                <a:cs typeface="方正姚体" panose="02010601030101010101" charset="-122"/>
              </a:rPr>
              <a:t>，这两个突变品系与野生型都只有一对等位基因存在差异，且这些基因均不位于性染色体上。现要通过一次杂交实验判断朱砂眼</a:t>
            </a:r>
            <a:r>
              <a:rPr lang="en-US" altLang="zh-CN" sz="2400">
                <a:solidFill>
                  <a:srgbClr val="120DDB"/>
                </a:solidFill>
                <a:latin typeface="方正姚体" panose="02010601030101010101" charset="-122"/>
                <a:ea typeface="方正姚体" panose="02010601030101010101" charset="-122"/>
                <a:cs typeface="方正姚体" panose="02010601030101010101" charset="-122"/>
              </a:rPr>
              <a:t>a</a:t>
            </a:r>
            <a:r>
              <a:rPr lang="zh-CN" altLang="en-US" sz="2400">
                <a:solidFill>
                  <a:srgbClr val="120DDB"/>
                </a:solidFill>
                <a:latin typeface="方正姚体" panose="02010601030101010101" charset="-122"/>
                <a:ea typeface="方正姚体" panose="02010601030101010101" charset="-122"/>
                <a:cs typeface="方正姚体" panose="02010601030101010101" charset="-122"/>
              </a:rPr>
              <a:t>和朱砂眼</a:t>
            </a:r>
            <a:r>
              <a:rPr lang="en-US" altLang="zh-CN" sz="2400">
                <a:solidFill>
                  <a:srgbClr val="120DDB"/>
                </a:solidFill>
                <a:latin typeface="方正姚体" panose="02010601030101010101" charset="-122"/>
                <a:ea typeface="方正姚体" panose="02010601030101010101" charset="-122"/>
                <a:cs typeface="方正姚体" panose="02010601030101010101" charset="-122"/>
              </a:rPr>
              <a:t>b</a:t>
            </a:r>
            <a:r>
              <a:rPr lang="zh-CN" altLang="en-US" sz="2400">
                <a:solidFill>
                  <a:srgbClr val="120DDB"/>
                </a:solidFill>
                <a:latin typeface="方正姚体" panose="02010601030101010101" charset="-122"/>
                <a:ea typeface="方正姚体" panose="02010601030101010101" charset="-122"/>
                <a:cs typeface="方正姚体" panose="02010601030101010101" charset="-122"/>
              </a:rPr>
              <a:t>是否由同一对等位基因控制，请写出简单的实验思路并预测结果和结论。</a:t>
            </a:r>
            <a:endParaRPr lang="zh-CN" altLang="en-US" sz="2400">
              <a:solidFill>
                <a:srgbClr val="120DDB"/>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 grpId="0" animBg="1"/>
      <p:bldP spid="5" grpId="0"/>
      <p:bldP spid="10" grpId="0"/>
      <p:bldP spid="2" grpId="0"/>
      <p:bldP spid="6" grpId="0"/>
      <p:bldP spid="11"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四、探究不同对基因在常染色体上的位置</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517525" y="1605915"/>
            <a:ext cx="10368915" cy="460375"/>
          </a:xfrm>
          <a:prstGeom prst="rect">
            <a:avLst/>
          </a:prstGeom>
          <a:noFill/>
          <a:ln w="9525">
            <a:noFill/>
          </a:ln>
        </p:spPr>
        <p:txBody>
          <a:bodyPr wrap="square">
            <a:spAutoFit/>
          </a:bodyPr>
          <a:lstStyle/>
          <a:p>
            <a:pPr indent="266700"/>
            <a:r>
              <a:rPr lang="en-US" sz="2400" b="1">
                <a:solidFill>
                  <a:srgbClr val="0070C0"/>
                </a:solidFill>
                <a:latin typeface="微软雅黑" panose="020B0503020204020204" charset="-122"/>
                <a:ea typeface="微软雅黑" panose="020B0503020204020204" charset="-122"/>
                <a:cs typeface="微软雅黑" panose="020B0503020204020204" charset="-122"/>
              </a:rPr>
              <a:t>3</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、判断</a:t>
            </a:r>
            <a:r>
              <a:rPr lang="zh-CN" altLang="en-US"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rPr>
              <a:t>外源基因</a:t>
            </a:r>
            <a:r>
              <a:rPr lang="zh-CN" altLang="en-US" sz="2400" b="1">
                <a:solidFill>
                  <a:srgbClr val="0070C0"/>
                </a:solidFill>
                <a:latin typeface="微软雅黑" panose="020B0503020204020204" charset="-122"/>
                <a:ea typeface="微软雅黑" panose="020B0503020204020204" charset="-122"/>
                <a:cs typeface="微软雅黑" panose="020B0503020204020204" charset="-122"/>
              </a:rPr>
              <a:t>整合到宿主染色体上的类型</a:t>
            </a:r>
            <a:endParaRPr lang="zh-CN" sz="2400" b="1">
              <a:solidFill>
                <a:srgbClr val="0070C0"/>
              </a:solidFill>
              <a:latin typeface="微软雅黑" panose="020B0503020204020204" charset="-122"/>
              <a:ea typeface="微软雅黑" panose="020B0503020204020204" charset="-122"/>
              <a:cs typeface="微软雅黑" panose="020B0503020204020204" charset="-122"/>
            </a:endParaRPr>
          </a:p>
        </p:txBody>
      </p:sp>
      <p:grpSp>
        <p:nvGrpSpPr>
          <p:cNvPr id="10" name="组合 9"/>
          <p:cNvGrpSpPr/>
          <p:nvPr>
            <p:custDataLst>
              <p:tags r:id="rId3"/>
            </p:custDataLst>
          </p:nvPr>
        </p:nvGrpSpPr>
        <p:grpSpPr>
          <a:xfrm>
            <a:off x="1948815" y="2463800"/>
            <a:ext cx="1398905" cy="1256665"/>
            <a:chOff x="2423" y="3917"/>
            <a:chExt cx="2518" cy="2444"/>
          </a:xfrm>
        </p:grpSpPr>
        <p:sp>
          <p:nvSpPr>
            <p:cNvPr id="2" name="椭圆 1"/>
            <p:cNvSpPr/>
            <p:nvPr>
              <p:custDataLst>
                <p:tags r:id="rId4"/>
              </p:custDataLst>
            </p:nvPr>
          </p:nvSpPr>
          <p:spPr>
            <a:xfrm>
              <a:off x="2423" y="3917"/>
              <a:ext cx="2519" cy="2445"/>
            </a:xfrm>
            <a:prstGeom prst="ellipse">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cxnSp>
          <p:nvCxnSpPr>
            <p:cNvPr id="3" name="直接连接符 2"/>
            <p:cNvCxnSpPr/>
            <p:nvPr>
              <p:custDataLst>
                <p:tags r:id="rId5"/>
              </p:custDataLst>
            </p:nvPr>
          </p:nvCxnSpPr>
          <p:spPr>
            <a:xfrm flipH="1">
              <a:off x="3146"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4" name="直接连接符 3"/>
            <p:cNvCxnSpPr/>
            <p:nvPr>
              <p:custDataLst>
                <p:tags r:id="rId6"/>
              </p:custDataLst>
            </p:nvPr>
          </p:nvCxnSpPr>
          <p:spPr>
            <a:xfrm flipH="1">
              <a:off x="3457"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5" name="直接连接符 4"/>
            <p:cNvCxnSpPr/>
            <p:nvPr>
              <p:custDataLst>
                <p:tags r:id="rId7"/>
              </p:custDataLst>
            </p:nvPr>
          </p:nvCxnSpPr>
          <p:spPr>
            <a:xfrm>
              <a:off x="4120" y="4580"/>
              <a:ext cx="8" cy="1356"/>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6" name="直接连接符 5"/>
            <p:cNvCxnSpPr/>
            <p:nvPr>
              <p:custDataLst>
                <p:tags r:id="rId8"/>
              </p:custDataLst>
            </p:nvPr>
          </p:nvCxnSpPr>
          <p:spPr>
            <a:xfrm>
              <a:off x="4375" y="4580"/>
              <a:ext cx="8" cy="1356"/>
            </a:xfrm>
            <a:prstGeom prst="line">
              <a:avLst/>
            </a:prstGeom>
            <a:ln w="38100"/>
          </p:spPr>
          <p:style>
            <a:lnRef idx="2">
              <a:schemeClr val="accent1"/>
            </a:lnRef>
            <a:fillRef idx="0">
              <a:srgbClr val="FFFFFF"/>
            </a:fillRef>
            <a:effectRef idx="0">
              <a:srgbClr val="FFFFFF"/>
            </a:effectRef>
            <a:fontRef idx="minor">
              <a:schemeClr val="tx1"/>
            </a:fontRef>
          </p:style>
        </p:cxnSp>
        <p:sp>
          <p:nvSpPr>
            <p:cNvPr id="8" name="十字星 7"/>
            <p:cNvSpPr/>
            <p:nvPr>
              <p:custDataLst>
                <p:tags r:id="rId9"/>
              </p:custDataLst>
            </p:nvPr>
          </p:nvSpPr>
          <p:spPr>
            <a:xfrm>
              <a:off x="2960" y="4580"/>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9" name="十字星 8"/>
            <p:cNvSpPr/>
            <p:nvPr>
              <p:custDataLst>
                <p:tags r:id="rId10"/>
              </p:custDataLst>
            </p:nvPr>
          </p:nvSpPr>
          <p:spPr>
            <a:xfrm>
              <a:off x="2960" y="5269"/>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grpSp>
        <p:nvGrpSpPr>
          <p:cNvPr id="11" name="组合 10"/>
          <p:cNvGrpSpPr/>
          <p:nvPr>
            <p:custDataLst>
              <p:tags r:id="rId11"/>
            </p:custDataLst>
          </p:nvPr>
        </p:nvGrpSpPr>
        <p:grpSpPr>
          <a:xfrm>
            <a:off x="5218430" y="2430780"/>
            <a:ext cx="1400096" cy="1294024"/>
            <a:chOff x="2423" y="3917"/>
            <a:chExt cx="2519" cy="2445"/>
          </a:xfrm>
        </p:grpSpPr>
        <p:sp>
          <p:nvSpPr>
            <p:cNvPr id="12" name="椭圆 11"/>
            <p:cNvSpPr/>
            <p:nvPr>
              <p:custDataLst>
                <p:tags r:id="rId12"/>
              </p:custDataLst>
            </p:nvPr>
          </p:nvSpPr>
          <p:spPr>
            <a:xfrm>
              <a:off x="2423" y="3917"/>
              <a:ext cx="2519" cy="2445"/>
            </a:xfrm>
            <a:prstGeom prst="ellipse">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cxnSp>
          <p:nvCxnSpPr>
            <p:cNvPr id="13" name="直接连接符 12"/>
            <p:cNvCxnSpPr/>
            <p:nvPr>
              <p:custDataLst>
                <p:tags r:id="rId13"/>
              </p:custDataLst>
            </p:nvPr>
          </p:nvCxnSpPr>
          <p:spPr>
            <a:xfrm flipH="1">
              <a:off x="3146"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14" name="直接连接符 13"/>
            <p:cNvCxnSpPr/>
            <p:nvPr>
              <p:custDataLst>
                <p:tags r:id="rId14"/>
              </p:custDataLst>
            </p:nvPr>
          </p:nvCxnSpPr>
          <p:spPr>
            <a:xfrm flipH="1">
              <a:off x="3457"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15" name="直接连接符 14"/>
            <p:cNvCxnSpPr/>
            <p:nvPr>
              <p:custDataLst>
                <p:tags r:id="rId15"/>
              </p:custDataLst>
            </p:nvPr>
          </p:nvCxnSpPr>
          <p:spPr>
            <a:xfrm>
              <a:off x="4120" y="4580"/>
              <a:ext cx="8" cy="1356"/>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16" name="直接连接符 15"/>
            <p:cNvCxnSpPr/>
            <p:nvPr>
              <p:custDataLst>
                <p:tags r:id="rId16"/>
              </p:custDataLst>
            </p:nvPr>
          </p:nvCxnSpPr>
          <p:spPr>
            <a:xfrm>
              <a:off x="4375" y="4580"/>
              <a:ext cx="8" cy="1356"/>
            </a:xfrm>
            <a:prstGeom prst="line">
              <a:avLst/>
            </a:prstGeom>
            <a:ln w="38100"/>
          </p:spPr>
          <p:style>
            <a:lnRef idx="2">
              <a:schemeClr val="accent1"/>
            </a:lnRef>
            <a:fillRef idx="0">
              <a:srgbClr val="FFFFFF"/>
            </a:fillRef>
            <a:effectRef idx="0">
              <a:srgbClr val="FFFFFF"/>
            </a:effectRef>
            <a:fontRef idx="minor">
              <a:schemeClr val="tx1"/>
            </a:fontRef>
          </p:style>
        </p:cxnSp>
        <p:sp>
          <p:nvSpPr>
            <p:cNvPr id="17" name="十字星 16"/>
            <p:cNvSpPr/>
            <p:nvPr>
              <p:custDataLst>
                <p:tags r:id="rId17"/>
              </p:custDataLst>
            </p:nvPr>
          </p:nvSpPr>
          <p:spPr>
            <a:xfrm>
              <a:off x="2960" y="4580"/>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9" name="十字星 18"/>
            <p:cNvSpPr/>
            <p:nvPr>
              <p:custDataLst>
                <p:tags r:id="rId18"/>
              </p:custDataLst>
            </p:nvPr>
          </p:nvSpPr>
          <p:spPr>
            <a:xfrm>
              <a:off x="3891" y="4899"/>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grpSp>
        <p:nvGrpSpPr>
          <p:cNvPr id="20" name="组合 19"/>
          <p:cNvGrpSpPr/>
          <p:nvPr>
            <p:custDataLst>
              <p:tags r:id="rId19"/>
            </p:custDataLst>
          </p:nvPr>
        </p:nvGrpSpPr>
        <p:grpSpPr>
          <a:xfrm>
            <a:off x="8654415" y="2458720"/>
            <a:ext cx="1400096" cy="1294024"/>
            <a:chOff x="2423" y="3917"/>
            <a:chExt cx="2519" cy="2445"/>
          </a:xfrm>
        </p:grpSpPr>
        <p:sp>
          <p:nvSpPr>
            <p:cNvPr id="21" name="椭圆 20"/>
            <p:cNvSpPr/>
            <p:nvPr>
              <p:custDataLst>
                <p:tags r:id="rId20"/>
              </p:custDataLst>
            </p:nvPr>
          </p:nvSpPr>
          <p:spPr>
            <a:xfrm>
              <a:off x="2423" y="3917"/>
              <a:ext cx="2519" cy="2445"/>
            </a:xfrm>
            <a:prstGeom prst="ellipse">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cxnSp>
          <p:nvCxnSpPr>
            <p:cNvPr id="22" name="直接连接符 21"/>
            <p:cNvCxnSpPr/>
            <p:nvPr>
              <p:custDataLst>
                <p:tags r:id="rId21"/>
              </p:custDataLst>
            </p:nvPr>
          </p:nvCxnSpPr>
          <p:spPr>
            <a:xfrm flipH="1">
              <a:off x="3146"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23" name="直接连接符 22"/>
            <p:cNvCxnSpPr/>
            <p:nvPr>
              <p:custDataLst>
                <p:tags r:id="rId22"/>
              </p:custDataLst>
            </p:nvPr>
          </p:nvCxnSpPr>
          <p:spPr>
            <a:xfrm flipH="1">
              <a:off x="3457" y="4186"/>
              <a:ext cx="18" cy="1907"/>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24" name="直接连接符 23"/>
            <p:cNvCxnSpPr/>
            <p:nvPr>
              <p:custDataLst>
                <p:tags r:id="rId23"/>
              </p:custDataLst>
            </p:nvPr>
          </p:nvCxnSpPr>
          <p:spPr>
            <a:xfrm>
              <a:off x="4120" y="4580"/>
              <a:ext cx="8" cy="1356"/>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25" name="直接连接符 24"/>
            <p:cNvCxnSpPr/>
            <p:nvPr>
              <p:custDataLst>
                <p:tags r:id="rId24"/>
              </p:custDataLst>
            </p:nvPr>
          </p:nvCxnSpPr>
          <p:spPr>
            <a:xfrm>
              <a:off x="4375" y="4580"/>
              <a:ext cx="8" cy="1356"/>
            </a:xfrm>
            <a:prstGeom prst="line">
              <a:avLst/>
            </a:prstGeom>
            <a:ln w="38100"/>
          </p:spPr>
          <p:style>
            <a:lnRef idx="2">
              <a:schemeClr val="accent1"/>
            </a:lnRef>
            <a:fillRef idx="0">
              <a:srgbClr val="FFFFFF"/>
            </a:fillRef>
            <a:effectRef idx="0">
              <a:srgbClr val="FFFFFF"/>
            </a:effectRef>
            <a:fontRef idx="minor">
              <a:schemeClr val="tx1"/>
            </a:fontRef>
          </p:style>
        </p:cxnSp>
        <p:sp>
          <p:nvSpPr>
            <p:cNvPr id="26" name="十字星 25"/>
            <p:cNvSpPr/>
            <p:nvPr>
              <p:custDataLst>
                <p:tags r:id="rId25"/>
              </p:custDataLst>
            </p:nvPr>
          </p:nvSpPr>
          <p:spPr>
            <a:xfrm>
              <a:off x="2960" y="4580"/>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27" name="十字星 26"/>
            <p:cNvSpPr/>
            <p:nvPr>
              <p:custDataLst>
                <p:tags r:id="rId26"/>
              </p:custDataLst>
            </p:nvPr>
          </p:nvSpPr>
          <p:spPr>
            <a:xfrm>
              <a:off x="3333" y="4899"/>
              <a:ext cx="389" cy="667"/>
            </a:xfrm>
            <a:prstGeom prst="star4">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sp>
        <p:nvSpPr>
          <p:cNvPr id="28" name="文本框 27"/>
          <p:cNvSpPr txBox="1"/>
          <p:nvPr>
            <p:custDataLst>
              <p:tags r:id="rId27"/>
            </p:custDataLst>
          </p:nvPr>
        </p:nvSpPr>
        <p:spPr>
          <a:xfrm>
            <a:off x="1108075" y="4057650"/>
            <a:ext cx="2840355" cy="829945"/>
          </a:xfrm>
          <a:prstGeom prst="rect">
            <a:avLst/>
          </a:prstGeom>
          <a:noFill/>
          <a:ln w="9525">
            <a:noFill/>
          </a:ln>
        </p:spPr>
        <p:txBody>
          <a:bodyPr wrap="square">
            <a:spAutoFit/>
          </a:bodyPr>
          <a:lstStyle/>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自交后代的</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性状分离比为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3:1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29" name="文本框 28"/>
          <p:cNvSpPr txBox="1"/>
          <p:nvPr>
            <p:custDataLst>
              <p:tags r:id="rId28"/>
            </p:custDataLst>
          </p:nvPr>
        </p:nvSpPr>
        <p:spPr>
          <a:xfrm>
            <a:off x="4213225" y="4062095"/>
            <a:ext cx="3253740" cy="829945"/>
          </a:xfrm>
          <a:prstGeom prst="rect">
            <a:avLst/>
          </a:prstGeom>
          <a:noFill/>
          <a:ln w="9525">
            <a:noFill/>
          </a:ln>
        </p:spPr>
        <p:txBody>
          <a:bodyPr wrap="square">
            <a:spAutoFit/>
          </a:bodyPr>
          <a:lstStyle/>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自交后代的</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性状分离比为</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15:1</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30" name="文本框 29"/>
          <p:cNvSpPr txBox="1"/>
          <p:nvPr>
            <p:custDataLst>
              <p:tags r:id="rId29"/>
            </p:custDataLst>
          </p:nvPr>
        </p:nvSpPr>
        <p:spPr>
          <a:xfrm>
            <a:off x="8044815" y="4057650"/>
            <a:ext cx="2378075" cy="829945"/>
          </a:xfrm>
          <a:prstGeom prst="rect">
            <a:avLst/>
          </a:prstGeom>
          <a:noFill/>
          <a:ln w="9525">
            <a:noFill/>
          </a:ln>
        </p:spPr>
        <p:txBody>
          <a:bodyPr wrap="square">
            <a:spAutoFit/>
          </a:bodyPr>
          <a:lstStyle/>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自交后代</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a:p>
            <a:pPr indent="266700" algn="ctr"/>
            <a:r>
              <a:rPr lang="zh-CN" altLang="en-US" sz="2400">
                <a:solidFill>
                  <a:srgbClr val="002060"/>
                </a:solidFill>
                <a:latin typeface="微软雅黑" panose="020B0503020204020204" charset="-122"/>
                <a:ea typeface="微软雅黑" panose="020B0503020204020204" charset="-122"/>
                <a:cs typeface="微软雅黑" panose="020B0503020204020204" charset="-122"/>
              </a:rPr>
              <a:t>全为同一性状</a:t>
            </a:r>
            <a:endParaRPr lang="zh-CN" sz="2400">
              <a:solidFill>
                <a:srgbClr val="002060"/>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p:cNvSpPr>
            <a:spLocks noGrp="1"/>
          </p:cNvSpPr>
          <p:nvPr>
            <p:ph type="title"/>
            <p:custDataLst>
              <p:tags r:id="rId1"/>
            </p:custDataLst>
          </p:nvPr>
        </p:nvSpPr>
        <p:spPr>
          <a:xfrm>
            <a:off x="2567305" y="3161030"/>
            <a:ext cx="7057390" cy="1197610"/>
          </a:xfrm>
        </p:spPr>
        <p:txBody>
          <a:bodyPr>
            <a:normAutofit/>
          </a:bodyPr>
          <a:lstStyle/>
          <a:p>
            <a:pPr algn="dist"/>
            <a:r>
              <a:rPr lang="zh-CN" altLang="en-US" sz="6000"/>
              <a:t>基因的自由组合定律</a:t>
            </a:r>
            <a:endParaRPr lang="zh-CN" altLang="en-US" sz="6000"/>
          </a:p>
        </p:txBody>
      </p:sp>
      <p:sp>
        <p:nvSpPr>
          <p:cNvPr id="10" name="节编号"/>
          <p:cNvSpPr>
            <a:spLocks noGrp="1"/>
          </p:cNvSpPr>
          <p:nvPr>
            <p:ph type="body" sz="quarter" idx="13"/>
            <p:custDataLst>
              <p:tags r:id="rId2"/>
            </p:custDataLst>
          </p:nvPr>
        </p:nvSpPr>
        <p:spPr>
          <a:xfrm>
            <a:off x="4224020" y="248285"/>
            <a:ext cx="3743960" cy="3180080"/>
          </a:xfrm>
        </p:spPr>
        <p:txBody>
          <a:bodyPr>
            <a:normAutofit lnSpcReduction="10000"/>
          </a:bodyPr>
          <a:lstStyle/>
          <a:p>
            <a:pPr algn="ctr"/>
            <a:r>
              <a:rPr lang="en-US" altLang="en-US"/>
              <a:t>01</a:t>
            </a:r>
            <a:endParaRPr lang="en-US" altLang="en-US"/>
          </a:p>
        </p:txBody>
      </p:sp>
    </p:spTree>
    <p:custDataLst>
      <p:tags r:id="rId3"/>
    </p:custData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五、判断基因是否位于特定染色体上</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447040" y="1424305"/>
            <a:ext cx="11426190" cy="2081530"/>
          </a:xfrm>
          <a:prstGeom prst="rect">
            <a:avLst/>
          </a:prstGeom>
          <a:noFill/>
          <a:ln w="9525">
            <a:noFill/>
          </a:ln>
        </p:spPr>
        <p:txBody>
          <a:bodyPr wrap="square">
            <a:spAutoFit/>
          </a:bodyPr>
          <a:lstStyle/>
          <a:p>
            <a:pPr indent="266700" fontAlgn="auto">
              <a:lnSpc>
                <a:spcPts val="3880"/>
              </a:lnSpc>
            </a:pP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原理一：</a:t>
            </a:r>
            <a:r>
              <a:rPr lang="zh-CN" altLang="en-US"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rPr>
              <a:t>利用含某条染色体部分片段缺失的个体进行基因定位</a:t>
            </a:r>
            <a:r>
              <a:rPr lang="zh-CN" altLang="en-US" sz="2400">
                <a:solidFill>
                  <a:srgbClr val="0070C0"/>
                </a:solidFill>
                <a:latin typeface="微软雅黑" panose="020B0503020204020204" charset="-122"/>
                <a:ea typeface="微软雅黑" panose="020B0503020204020204" charset="-122"/>
                <a:cs typeface="微软雅黑" panose="020B0503020204020204" charset="-122"/>
              </a:rPr>
              <a:t>时，可根据含发生片段缺失的染色体的雌（或雄配子）不能正常受精等特性，选择变异个体（杂合子）自交，或让其与正常隐性个体测交，根据子代表型及比例来判断。如相关基因用</a:t>
            </a:r>
            <a:r>
              <a:rPr lang="en-US" altLang="zh-CN" sz="2400">
                <a:solidFill>
                  <a:srgbClr val="0070C0"/>
                </a:solidFill>
                <a:latin typeface="微软雅黑" panose="020B0503020204020204" charset="-122"/>
                <a:ea typeface="微软雅黑" panose="020B0503020204020204" charset="-122"/>
                <a:cs typeface="微软雅黑" panose="020B0503020204020204" charset="-122"/>
              </a:rPr>
              <a:t>B</a:t>
            </a:r>
            <a:r>
              <a:rPr lang="zh-CN" altLang="en-US" sz="2400">
                <a:solidFill>
                  <a:srgbClr val="0070C0"/>
                </a:solidFill>
                <a:latin typeface="微软雅黑" panose="020B0503020204020204" charset="-122"/>
                <a:ea typeface="微软雅黑" panose="020B0503020204020204" charset="-122"/>
                <a:cs typeface="微软雅黑" panose="020B0503020204020204" charset="-122"/>
              </a:rPr>
              <a:t>、</a:t>
            </a:r>
            <a:r>
              <a:rPr lang="en-US" altLang="zh-CN" sz="2400">
                <a:solidFill>
                  <a:srgbClr val="0070C0"/>
                </a:solidFill>
                <a:latin typeface="微软雅黑" panose="020B0503020204020204" charset="-122"/>
                <a:ea typeface="微软雅黑" panose="020B0503020204020204" charset="-122"/>
                <a:cs typeface="微软雅黑" panose="020B0503020204020204" charset="-122"/>
              </a:rPr>
              <a:t>b</a:t>
            </a:r>
            <a:r>
              <a:rPr lang="zh-CN" altLang="en-US" sz="2400">
                <a:solidFill>
                  <a:srgbClr val="0070C0"/>
                </a:solidFill>
                <a:latin typeface="微软雅黑" panose="020B0503020204020204" charset="-122"/>
                <a:ea typeface="微软雅黑" panose="020B0503020204020204" charset="-122"/>
                <a:cs typeface="微软雅黑" panose="020B0503020204020204" charset="-122"/>
              </a:rPr>
              <a:t>表示。</a:t>
            </a:r>
            <a:endParaRPr lang="zh-CN" altLang="en-US" sz="2400">
              <a:solidFill>
                <a:srgbClr val="0070C0"/>
              </a:solidFill>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3"/>
            </p:custDataLst>
          </p:nvPr>
        </p:nvSpPr>
        <p:spPr>
          <a:xfrm>
            <a:off x="894379" y="3416099"/>
            <a:ext cx="7888571" cy="460375"/>
          </a:xfrm>
          <a:prstGeom prst="rect">
            <a:avLst/>
          </a:prstGeom>
          <a:noFill/>
          <a:ln w="9525">
            <a:noFill/>
          </a:ln>
        </p:spPr>
        <p:txBody>
          <a:bodyPr wrap="square">
            <a:spAutoFit/>
          </a:bodyPr>
          <a:lstStyle/>
          <a:p>
            <a:pPr indent="266700"/>
            <a:r>
              <a:rPr lang="zh-CN" sz="2400" b="1">
                <a:solidFill>
                  <a:srgbClr val="0000FF"/>
                </a:solidFill>
                <a:latin typeface="微软雅黑" panose="020B0503020204020204" charset="-122"/>
                <a:ea typeface="微软雅黑" panose="020B0503020204020204" charset="-122"/>
                <a:cs typeface="微软雅黑" panose="020B0503020204020204" charset="-122"/>
              </a:rPr>
              <a:t>方法一：自交法（适用于植物）</a:t>
            </a:r>
            <a:endParaRPr lang="zh-CN" sz="2400" b="1">
              <a:solidFill>
                <a:srgbClr val="0000FF"/>
              </a:solidFill>
              <a:latin typeface="微软雅黑" panose="020B0503020204020204" charset="-122"/>
              <a:ea typeface="微软雅黑" panose="020B0503020204020204" charset="-122"/>
              <a:cs typeface="微软雅黑" panose="020B0503020204020204" charset="-122"/>
            </a:endParaRPr>
          </a:p>
        </p:txBody>
      </p:sp>
      <p:graphicFrame>
        <p:nvGraphicFramePr>
          <p:cNvPr id="3" name="表格 2"/>
          <p:cNvGraphicFramePr>
            <a:graphicFrameLocks noGrp="1"/>
          </p:cNvGraphicFramePr>
          <p:nvPr>
            <p:custDataLst>
              <p:tags r:id="rId4"/>
            </p:custDataLst>
          </p:nvPr>
        </p:nvGraphicFramePr>
        <p:xfrm>
          <a:off x="1105535" y="3876675"/>
          <a:ext cx="9980295" cy="2569845"/>
        </p:xfrm>
        <a:graphic>
          <a:graphicData uri="http://schemas.openxmlformats.org/drawingml/2006/table">
            <a:tbl>
              <a:tblPr firstRow="1" bandRow="1">
                <a:tableStyleId>{5C22544A-7EE6-4342-B048-85BDC9FD1C3A}</a:tableStyleId>
              </a:tblPr>
              <a:tblGrid>
                <a:gridCol w="3326765"/>
                <a:gridCol w="3326765"/>
                <a:gridCol w="3326765"/>
              </a:tblGrid>
              <a:tr h="705485">
                <a:tc>
                  <a:txBody>
                    <a:bodyPr wrap="square"/>
                    <a:lstStyle/>
                    <a:p>
                      <a:pPr algn="ctr">
                        <a:buNone/>
                      </a:pPr>
                      <a:endParaRPr lang="zh-CN" altLang="en-US" sz="2400"/>
                    </a:p>
                  </a:txBody>
                  <a:tcPr vert="horz"/>
                </a:tc>
                <a:tc>
                  <a:txBody>
                    <a:bodyPr wrap="square"/>
                    <a:lstStyle/>
                    <a:p>
                      <a:pPr algn="ctr">
                        <a:buNone/>
                      </a:pPr>
                      <a:r>
                        <a:rPr lang="en-US" altLang="zh-CN" sz="2400"/>
                        <a:t>B</a:t>
                      </a:r>
                      <a:r>
                        <a:rPr lang="zh-CN" altLang="en-US" sz="2400"/>
                        <a:t>位于正常染色体上</a:t>
                      </a:r>
                      <a:endParaRPr lang="zh-CN" altLang="en-US" sz="2400"/>
                    </a:p>
                  </a:txBody>
                  <a:tcPr vert="horz"/>
                </a:tc>
                <a:tc>
                  <a:txBody>
                    <a:bodyPr wrap="square"/>
                    <a:lstStyle/>
                    <a:p>
                      <a:pPr algn="ctr">
                        <a:buNone/>
                      </a:pPr>
                      <a:r>
                        <a:rPr lang="en-US" altLang="zh-CN" sz="2400">
                          <a:sym typeface="+mn-ea"/>
                        </a:rPr>
                        <a:t>b</a:t>
                      </a:r>
                      <a:r>
                        <a:rPr lang="zh-CN" altLang="en-US" sz="2400">
                          <a:sym typeface="+mn-ea"/>
                        </a:rPr>
                        <a:t>位于正常染色体上</a:t>
                      </a:r>
                      <a:endParaRPr lang="zh-CN" altLang="en-US" sz="2400"/>
                    </a:p>
                    <a:p>
                      <a:pPr algn="ctr">
                        <a:buNone/>
                      </a:pPr>
                      <a:endParaRPr lang="zh-CN" altLang="en-US" sz="2400"/>
                    </a:p>
                  </a:txBody>
                  <a:tcPr vert="horz"/>
                </a:tc>
              </a:tr>
              <a:tr h="873125">
                <a:tc>
                  <a:txBody>
                    <a:bodyPr wrap="square"/>
                    <a:lstStyle/>
                    <a:p>
                      <a:pPr algn="ctr">
                        <a:buNone/>
                      </a:pPr>
                      <a:r>
                        <a:rPr lang="zh-CN" altLang="en-US" sz="2400"/>
                        <a:t>遗传实验</a:t>
                      </a:r>
                      <a:endParaRPr lang="zh-CN" altLang="en-US" sz="2400"/>
                    </a:p>
                  </a:txBody>
                  <a:tcPr vert="horz"/>
                </a:tc>
                <a:tc>
                  <a:txBody>
                    <a:bodyPr wrap="square"/>
                    <a:lstStyle/>
                    <a:p>
                      <a:pPr algn="ctr">
                        <a:buNone/>
                      </a:pPr>
                      <a:endParaRPr lang="en-US" altLang="zh-CN" sz="2400"/>
                    </a:p>
                  </a:txBody>
                  <a:tcPr vert="horz"/>
                </a:tc>
                <a:tc>
                  <a:txBody>
                    <a:bodyPr wrap="square"/>
                    <a:lstStyle/>
                    <a:p>
                      <a:pPr algn="ctr">
                        <a:buNone/>
                      </a:pPr>
                      <a:endParaRPr lang="zh-CN" altLang="en-US" sz="2400"/>
                    </a:p>
                  </a:txBody>
                  <a:tcPr vert="horz"/>
                </a:tc>
              </a:tr>
              <a:tr h="873760">
                <a:tc>
                  <a:txBody>
                    <a:bodyPr wrap="square"/>
                    <a:lstStyle/>
                    <a:p>
                      <a:pPr algn="ctr">
                        <a:buNone/>
                      </a:pPr>
                      <a:r>
                        <a:rPr lang="zh-CN" altLang="en-US" sz="2400"/>
                        <a:t>实验结果</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bl>
          </a:graphicData>
        </a:graphic>
      </p:graphicFrame>
      <p:sp>
        <p:nvSpPr>
          <p:cNvPr id="5" name="文本框 4"/>
          <p:cNvSpPr txBox="1"/>
          <p:nvPr>
            <p:custDataLst>
              <p:tags r:id="rId5"/>
            </p:custDataLst>
          </p:nvPr>
        </p:nvSpPr>
        <p:spPr>
          <a:xfrm>
            <a:off x="4862195" y="4843780"/>
            <a:ext cx="2467610"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Bb→BB</a:t>
            </a:r>
            <a:r>
              <a:rPr lang="zh-CN" altLang="en-US" sz="2800" b="1">
                <a:solidFill>
                  <a:srgbClr val="C00000"/>
                </a:solidFill>
                <a:latin typeface="方正姚体" panose="02010601030101010101" charset="-122"/>
                <a:ea typeface="方正姚体" panose="02010601030101010101" charset="-122"/>
                <a:cs typeface="方正姚体" panose="02010601030101010101" charset="-122"/>
                <a:sym typeface="+mn-ea"/>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 Bb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8" name="文本框 7"/>
          <p:cNvSpPr txBox="1"/>
          <p:nvPr>
            <p:custDataLst>
              <p:tags r:id="rId6"/>
            </p:custDataLst>
          </p:nvPr>
        </p:nvSpPr>
        <p:spPr>
          <a:xfrm>
            <a:off x="4692015" y="5723255"/>
            <a:ext cx="2807970" cy="460375"/>
          </a:xfrm>
          <a:prstGeom prst="rect">
            <a:avLst/>
          </a:prstGeom>
          <a:noFill/>
        </p:spPr>
        <p:txBody>
          <a:bodyPr wrap="square" rtlCol="0" anchor="t">
            <a:spAutoFit/>
          </a:bodyPr>
          <a:lstStyle/>
          <a:p>
            <a:pPr>
              <a:buNone/>
            </a:pPr>
            <a:r>
              <a:rPr lang="en-US" sz="2400" b="1">
                <a:solidFill>
                  <a:srgbClr val="C00000"/>
                </a:solidFill>
                <a:latin typeface="方正姚体" panose="02010601030101010101" charset="-122"/>
                <a:ea typeface="方正姚体" panose="02010601030101010101" charset="-122"/>
                <a:cs typeface="方正姚体" panose="02010601030101010101" charset="-122"/>
                <a:sym typeface="+mn-ea"/>
              </a:rPr>
              <a:t>F1</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rPr>
              <a:t>全表现显性性状</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9" name="文本框 8"/>
          <p:cNvSpPr txBox="1"/>
          <p:nvPr>
            <p:custDataLst>
              <p:tags r:id="rId7"/>
            </p:custDataLst>
          </p:nvPr>
        </p:nvSpPr>
        <p:spPr>
          <a:xfrm>
            <a:off x="8295005" y="4843780"/>
            <a:ext cx="2467610"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Bb→Bb</a:t>
            </a:r>
            <a:r>
              <a:rPr lang="zh-CN" altLang="en-US" sz="2800" b="1">
                <a:solidFill>
                  <a:srgbClr val="C00000"/>
                </a:solidFill>
                <a:latin typeface="方正姚体" panose="02010601030101010101" charset="-122"/>
                <a:ea typeface="方正姚体" panose="02010601030101010101" charset="-122"/>
                <a:cs typeface="方正姚体" panose="02010601030101010101" charset="-122"/>
                <a:sym typeface="+mn-ea"/>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 bb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10" name="文本框 9"/>
          <p:cNvSpPr txBox="1"/>
          <p:nvPr>
            <p:custDataLst>
              <p:tags r:id="rId8"/>
            </p:custDataLst>
          </p:nvPr>
        </p:nvSpPr>
        <p:spPr>
          <a:xfrm>
            <a:off x="8124825" y="5723255"/>
            <a:ext cx="2807970" cy="460375"/>
          </a:xfrm>
          <a:prstGeom prst="rect">
            <a:avLst/>
          </a:prstGeom>
          <a:noFill/>
        </p:spPr>
        <p:txBody>
          <a:bodyPr wrap="square" rtlCol="0" anchor="t">
            <a:spAutoFit/>
          </a:bodyPr>
          <a:lstStyle/>
          <a:p>
            <a:pPr>
              <a:buNone/>
            </a:pPr>
            <a:r>
              <a:rPr lang="en-US" sz="2400" b="1">
                <a:solidFill>
                  <a:srgbClr val="C00000"/>
                </a:solidFill>
                <a:latin typeface="方正姚体" panose="02010601030101010101" charset="-122"/>
                <a:ea typeface="方正姚体" panose="02010601030101010101" charset="-122"/>
                <a:cs typeface="方正姚体" panose="02010601030101010101" charset="-122"/>
                <a:sym typeface="+mn-ea"/>
              </a:rPr>
              <a:t>F1</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rPr>
              <a:t>显性：隐性</a:t>
            </a:r>
            <a:r>
              <a:rPr lang="en-US" altLang="zh-CN" sz="2400" b="1">
                <a:solidFill>
                  <a:srgbClr val="C00000"/>
                </a:solidFill>
                <a:latin typeface="方正姚体" panose="02010601030101010101" charset="-122"/>
                <a:ea typeface="方正姚体" panose="02010601030101010101" charset="-122"/>
                <a:cs typeface="方正姚体" panose="02010601030101010101" charset="-122"/>
                <a:sym typeface="+mn-ea"/>
              </a:rPr>
              <a:t>=1:1</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11" name="文本框 10"/>
          <p:cNvSpPr txBox="1"/>
          <p:nvPr>
            <p:custDataLst>
              <p:tags r:id="rId9"/>
            </p:custDataLst>
          </p:nvPr>
        </p:nvSpPr>
        <p:spPr>
          <a:xfrm>
            <a:off x="6324600" y="5168900"/>
            <a:ext cx="4064000" cy="368300"/>
          </a:xfrm>
          <a:prstGeom prst="rect">
            <a:avLst/>
          </a:prstGeom>
          <a:noFill/>
        </p:spPr>
        <p:txBody>
          <a:bodyPr wrap="square" rtlCol="0">
            <a:spAutoFit/>
          </a:bodyPr>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 grpId="0"/>
      <p:bldP spid="5" grpId="0"/>
      <p:bldP spid="8" grpId="0"/>
      <p:bldP spid="9" grpId="0"/>
      <p:bldP spid="1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五、判断基因是否位于特定染色体上</a:t>
            </a:r>
            <a:endParaRPr lang="zh-CN" altLang="en-US" sz="2400" b="1">
              <a:solidFill>
                <a:srgbClr val="002060"/>
              </a:solidFill>
              <a:latin typeface="微软雅黑" panose="020B0503020204020204" charset="-122"/>
            </a:endParaRPr>
          </a:p>
        </p:txBody>
      </p:sp>
      <p:sp>
        <p:nvSpPr>
          <p:cNvPr id="2" name="文本框 1"/>
          <p:cNvSpPr txBox="1"/>
          <p:nvPr>
            <p:custDataLst>
              <p:tags r:id="rId2"/>
            </p:custDataLst>
          </p:nvPr>
        </p:nvSpPr>
        <p:spPr>
          <a:xfrm>
            <a:off x="670859" y="1652069"/>
            <a:ext cx="7888571" cy="460375"/>
          </a:xfrm>
          <a:prstGeom prst="rect">
            <a:avLst/>
          </a:prstGeom>
          <a:noFill/>
          <a:ln w="9525">
            <a:noFill/>
          </a:ln>
        </p:spPr>
        <p:txBody>
          <a:bodyPr wrap="square">
            <a:spAutoFit/>
          </a:bodyPr>
          <a:lstStyle/>
          <a:p>
            <a:pPr indent="266700"/>
            <a:r>
              <a:rPr lang="zh-CN" sz="2400" b="1">
                <a:solidFill>
                  <a:srgbClr val="0000FF"/>
                </a:solidFill>
                <a:latin typeface="微软雅黑" panose="020B0503020204020204" charset="-122"/>
                <a:ea typeface="微软雅黑" panose="020B0503020204020204" charset="-122"/>
                <a:cs typeface="微软雅黑" panose="020B0503020204020204" charset="-122"/>
              </a:rPr>
              <a:t>方法二：测交法（动物、植物都适用）</a:t>
            </a:r>
            <a:endParaRPr lang="zh-CN" sz="2400" b="1">
              <a:solidFill>
                <a:srgbClr val="0000FF"/>
              </a:solidFill>
              <a:latin typeface="微软雅黑" panose="020B0503020204020204" charset="-122"/>
              <a:ea typeface="微软雅黑" panose="020B0503020204020204" charset="-122"/>
              <a:cs typeface="微软雅黑" panose="020B0503020204020204" charset="-122"/>
            </a:endParaRPr>
          </a:p>
        </p:txBody>
      </p:sp>
      <p:graphicFrame>
        <p:nvGraphicFramePr>
          <p:cNvPr id="3" name="表格 2"/>
          <p:cNvGraphicFramePr>
            <a:graphicFrameLocks noGrp="1"/>
          </p:cNvGraphicFramePr>
          <p:nvPr>
            <p:custDataLst>
              <p:tags r:id="rId3"/>
            </p:custDataLst>
          </p:nvPr>
        </p:nvGraphicFramePr>
        <p:xfrm>
          <a:off x="941070" y="2340610"/>
          <a:ext cx="9980295" cy="2683510"/>
        </p:xfrm>
        <a:graphic>
          <a:graphicData uri="http://schemas.openxmlformats.org/drawingml/2006/table">
            <a:tbl>
              <a:tblPr firstRow="1" bandRow="1">
                <a:tableStyleId>{5C22544A-7EE6-4342-B048-85BDC9FD1C3A}</a:tableStyleId>
              </a:tblPr>
              <a:tblGrid>
                <a:gridCol w="3326765"/>
                <a:gridCol w="3326765"/>
                <a:gridCol w="3326765"/>
              </a:tblGrid>
              <a:tr h="693420">
                <a:tc>
                  <a:txBody>
                    <a:bodyPr wrap="square"/>
                    <a:lstStyle/>
                    <a:p>
                      <a:pPr algn="ctr">
                        <a:buNone/>
                      </a:pPr>
                      <a:endParaRPr lang="zh-CN" altLang="en-US" sz="2400"/>
                    </a:p>
                  </a:txBody>
                  <a:tcPr vert="horz"/>
                </a:tc>
                <a:tc>
                  <a:txBody>
                    <a:bodyPr wrap="square"/>
                    <a:lstStyle/>
                    <a:p>
                      <a:pPr algn="ctr">
                        <a:buNone/>
                      </a:pPr>
                      <a:r>
                        <a:rPr lang="en-US" altLang="zh-CN" sz="2400"/>
                        <a:t>B</a:t>
                      </a:r>
                      <a:r>
                        <a:rPr lang="zh-CN" altLang="en-US" sz="2400"/>
                        <a:t>位于正常染色体上</a:t>
                      </a:r>
                      <a:endParaRPr lang="zh-CN" altLang="en-US" sz="2400"/>
                    </a:p>
                  </a:txBody>
                  <a:tcPr vert="horz"/>
                </a:tc>
                <a:tc>
                  <a:txBody>
                    <a:bodyPr wrap="square"/>
                    <a:lstStyle/>
                    <a:p>
                      <a:pPr algn="ctr">
                        <a:buNone/>
                      </a:pPr>
                      <a:r>
                        <a:rPr lang="en-US" altLang="zh-CN" sz="2400">
                          <a:sym typeface="+mn-ea"/>
                        </a:rPr>
                        <a:t>b</a:t>
                      </a:r>
                      <a:r>
                        <a:rPr lang="zh-CN" altLang="en-US" sz="2400">
                          <a:sym typeface="+mn-ea"/>
                        </a:rPr>
                        <a:t>位于正常染色体上</a:t>
                      </a:r>
                      <a:endParaRPr lang="zh-CN" altLang="en-US" sz="2400"/>
                    </a:p>
                    <a:p>
                      <a:pPr algn="ctr">
                        <a:buNone/>
                      </a:pPr>
                      <a:endParaRPr lang="zh-CN" altLang="en-US" sz="2400"/>
                    </a:p>
                  </a:txBody>
                  <a:tcPr vert="horz"/>
                </a:tc>
              </a:tr>
              <a:tr h="930275">
                <a:tc>
                  <a:txBody>
                    <a:bodyPr wrap="square"/>
                    <a:lstStyle/>
                    <a:p>
                      <a:pPr algn="ctr">
                        <a:buNone/>
                      </a:pPr>
                      <a:r>
                        <a:rPr lang="zh-CN" altLang="en-US" sz="2400"/>
                        <a:t>遗传实验</a:t>
                      </a:r>
                      <a:endParaRPr lang="zh-CN" altLang="en-US" sz="2400"/>
                    </a:p>
                  </a:txBody>
                  <a:tcPr vert="horz"/>
                </a:tc>
                <a:tc>
                  <a:txBody>
                    <a:bodyPr wrap="square"/>
                    <a:lstStyle/>
                    <a:p>
                      <a:pPr algn="ctr">
                        <a:buNone/>
                      </a:pPr>
                      <a:endParaRPr lang="en-US" altLang="zh-CN" sz="2400"/>
                    </a:p>
                  </a:txBody>
                  <a:tcPr vert="horz"/>
                </a:tc>
                <a:tc>
                  <a:txBody>
                    <a:bodyPr wrap="square"/>
                    <a:lstStyle/>
                    <a:p>
                      <a:pPr algn="ctr">
                        <a:buNone/>
                      </a:pPr>
                      <a:endParaRPr lang="zh-CN" altLang="en-US" sz="2400"/>
                    </a:p>
                  </a:txBody>
                  <a:tcPr vert="horz"/>
                </a:tc>
              </a:tr>
              <a:tr h="930275">
                <a:tc>
                  <a:txBody>
                    <a:bodyPr wrap="square"/>
                    <a:lstStyle/>
                    <a:p>
                      <a:pPr algn="ctr">
                        <a:buNone/>
                      </a:pPr>
                      <a:r>
                        <a:rPr lang="zh-CN" altLang="en-US" sz="2400"/>
                        <a:t>实验结果</a:t>
                      </a:r>
                      <a:endParaRPr lang="zh-CN" altLang="en-US" sz="2400"/>
                    </a:p>
                  </a:txBody>
                  <a:tcPr vert="horz"/>
                </a:tc>
                <a:tc>
                  <a:txBody>
                    <a:bodyPr wrap="square"/>
                    <a:lstStyle/>
                    <a:p>
                      <a:pPr algn="ctr">
                        <a:buNone/>
                      </a:pPr>
                      <a:endParaRPr lang="zh-CN" altLang="en-US" sz="2400"/>
                    </a:p>
                  </a:txBody>
                  <a:tcPr vert="horz"/>
                </a:tc>
                <a:tc>
                  <a:txBody>
                    <a:bodyPr wrap="square"/>
                    <a:lstStyle/>
                    <a:p>
                      <a:pPr algn="ctr">
                        <a:buNone/>
                      </a:pPr>
                      <a:endParaRPr lang="zh-CN" altLang="en-US" sz="2400"/>
                    </a:p>
                  </a:txBody>
                  <a:tcPr vert="horz"/>
                </a:tc>
              </a:tr>
            </a:tbl>
          </a:graphicData>
        </a:graphic>
      </p:graphicFrame>
      <p:sp>
        <p:nvSpPr>
          <p:cNvPr id="5" name="文本框 4"/>
          <p:cNvSpPr txBox="1"/>
          <p:nvPr>
            <p:custDataLst>
              <p:tags r:id="rId4"/>
            </p:custDataLst>
          </p:nvPr>
        </p:nvSpPr>
        <p:spPr>
          <a:xfrm>
            <a:off x="4773930" y="3350260"/>
            <a:ext cx="2467610"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Bb</a:t>
            </a:r>
            <a:r>
              <a:rPr lang="en-US" altLang="zh-CN" sz="2800" b="1">
                <a:solidFill>
                  <a:srgbClr val="C00000"/>
                </a:solidFill>
                <a:latin typeface="Arial" panose="020B0604020202020204" pitchFamily="34" charset="0"/>
                <a:ea typeface="方正姚体" panose="02010601030101010101" charset="-122"/>
                <a:cs typeface="方正姚体" panose="02010601030101010101" charset="-122"/>
                <a:sym typeface="+mn-ea"/>
              </a:rPr>
              <a:t>×bb </a:t>
            </a: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 Bb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8" name="文本框 7"/>
          <p:cNvSpPr txBox="1"/>
          <p:nvPr>
            <p:custDataLst>
              <p:tags r:id="rId5"/>
            </p:custDataLst>
          </p:nvPr>
        </p:nvSpPr>
        <p:spPr>
          <a:xfrm>
            <a:off x="4603750" y="4300220"/>
            <a:ext cx="2807970" cy="460375"/>
          </a:xfrm>
          <a:prstGeom prst="rect">
            <a:avLst/>
          </a:prstGeom>
          <a:noFill/>
        </p:spPr>
        <p:txBody>
          <a:bodyPr wrap="square" rtlCol="0" anchor="t">
            <a:spAutoFit/>
          </a:bodyPr>
          <a:lstStyle/>
          <a:p>
            <a:pPr>
              <a:buNone/>
            </a:pPr>
            <a:r>
              <a:rPr lang="en-US" sz="2400" b="1">
                <a:solidFill>
                  <a:srgbClr val="C00000"/>
                </a:solidFill>
                <a:latin typeface="方正姚体" panose="02010601030101010101" charset="-122"/>
                <a:ea typeface="方正姚体" panose="02010601030101010101" charset="-122"/>
                <a:cs typeface="方正姚体" panose="02010601030101010101" charset="-122"/>
                <a:sym typeface="+mn-ea"/>
              </a:rPr>
              <a:t>F1</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rPr>
              <a:t>全表现显性性状</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9" name="文本框 8"/>
          <p:cNvSpPr txBox="1"/>
          <p:nvPr>
            <p:custDataLst>
              <p:tags r:id="rId6"/>
            </p:custDataLst>
          </p:nvPr>
        </p:nvSpPr>
        <p:spPr>
          <a:xfrm>
            <a:off x="8171815" y="3350260"/>
            <a:ext cx="2467610"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Bb</a:t>
            </a:r>
            <a:r>
              <a:rPr lang="en-US" altLang="zh-CN" sz="2800" b="1">
                <a:solidFill>
                  <a:srgbClr val="C00000"/>
                </a:solidFill>
                <a:latin typeface="Arial" panose="020B0604020202020204" pitchFamily="34" charset="0"/>
                <a:ea typeface="方正姚体" panose="02010601030101010101" charset="-122"/>
                <a:cs typeface="方正姚体" panose="02010601030101010101" charset="-122"/>
                <a:sym typeface="+mn-ea"/>
              </a:rPr>
              <a:t>×bb </a:t>
            </a: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 bb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10" name="文本框 9"/>
          <p:cNvSpPr txBox="1"/>
          <p:nvPr>
            <p:custDataLst>
              <p:tags r:id="rId7"/>
            </p:custDataLst>
          </p:nvPr>
        </p:nvSpPr>
        <p:spPr>
          <a:xfrm>
            <a:off x="8001635" y="4300220"/>
            <a:ext cx="2807970" cy="460375"/>
          </a:xfrm>
          <a:prstGeom prst="rect">
            <a:avLst/>
          </a:prstGeom>
          <a:noFill/>
        </p:spPr>
        <p:txBody>
          <a:bodyPr wrap="square" rtlCol="0" anchor="t">
            <a:spAutoFit/>
          </a:bodyPr>
          <a:lstStyle/>
          <a:p>
            <a:pPr>
              <a:buNone/>
            </a:pPr>
            <a:r>
              <a:rPr lang="en-US" sz="2400" b="1">
                <a:solidFill>
                  <a:srgbClr val="C00000"/>
                </a:solidFill>
                <a:latin typeface="方正姚体" panose="02010601030101010101" charset="-122"/>
                <a:ea typeface="方正姚体" panose="02010601030101010101" charset="-122"/>
                <a:cs typeface="方正姚体" panose="02010601030101010101" charset="-122"/>
                <a:sym typeface="+mn-ea"/>
              </a:rPr>
              <a:t>F1</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rPr>
              <a:t>全表现隐性性状</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8" grpId="0"/>
      <p:bldP spid="9" grpId="0"/>
      <p:bldP spid="1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567690" y="1148715"/>
            <a:ext cx="10799445" cy="3574415"/>
          </a:xfrm>
          <a:prstGeom prst="rect">
            <a:avLst/>
          </a:prstGeom>
          <a:noFill/>
        </p:spPr>
        <p:txBody>
          <a:bodyPr wrap="square" rtlCol="0" anchor="t">
            <a:spAutoFit/>
          </a:bodyPr>
          <a:lstStyle/>
          <a:p>
            <a:pPr indent="0" fontAlgn="auto">
              <a:lnSpc>
                <a:spcPts val="3880"/>
              </a:lnSpc>
            </a:pP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2023.</a:t>
            </a:r>
            <a:r>
              <a:rPr lang="zh-CN" altLang="en-US" sz="2400">
                <a:latin typeface="微软雅黑" panose="020B0503020204020204" charset="-122"/>
                <a:ea typeface="微软雅黑" panose="020B0503020204020204" charset="-122"/>
                <a:cs typeface="微软雅黑" panose="020B0503020204020204" charset="-122"/>
              </a:rPr>
              <a:t>湖北）（多选题）某雄性果蝇（</a:t>
            </a:r>
            <a:r>
              <a:rPr lang="en-US" altLang="zh-CN" sz="2400">
                <a:latin typeface="微软雅黑" panose="020B0503020204020204" charset="-122"/>
                <a:ea typeface="微软雅黑" panose="020B0503020204020204" charset="-122"/>
                <a:cs typeface="微软雅黑" panose="020B0503020204020204" charset="-122"/>
              </a:rPr>
              <a:t>2n=8</a:t>
            </a:r>
            <a:r>
              <a:rPr lang="zh-CN" altLang="en-US" sz="2400">
                <a:latin typeface="微软雅黑" panose="020B0503020204020204" charset="-122"/>
                <a:ea typeface="微软雅黑" panose="020B0503020204020204" charset="-122"/>
                <a:cs typeface="微软雅黑" panose="020B0503020204020204" charset="-122"/>
              </a:rPr>
              <a:t>）的一条</a:t>
            </a:r>
            <a:r>
              <a:rPr lang="en-US" altLang="zh-CN" sz="2400">
                <a:latin typeface="微软雅黑" panose="020B0503020204020204" charset="-122"/>
                <a:ea typeface="微软雅黑" panose="020B0503020204020204" charset="-122"/>
                <a:cs typeface="微软雅黑" panose="020B0503020204020204" charset="-122"/>
              </a:rPr>
              <a:t>2</a:t>
            </a:r>
            <a:r>
              <a:rPr lang="zh-CN" altLang="en-US" sz="2400">
                <a:latin typeface="微软雅黑" panose="020B0503020204020204" charset="-122"/>
                <a:ea typeface="微软雅黑" panose="020B0503020204020204" charset="-122"/>
                <a:cs typeface="微软雅黑" panose="020B0503020204020204" charset="-122"/>
              </a:rPr>
              <a:t>号染色体和</a:t>
            </a:r>
            <a:r>
              <a:rPr lang="en-US" altLang="zh-CN" sz="2400">
                <a:latin typeface="微软雅黑" panose="020B0503020204020204" charset="-122"/>
                <a:ea typeface="微软雅黑" panose="020B0503020204020204" charset="-122"/>
                <a:cs typeface="微软雅黑" panose="020B0503020204020204" charset="-122"/>
              </a:rPr>
              <a:t>X</a:t>
            </a:r>
            <a:r>
              <a:rPr lang="zh-CN" altLang="en-US" sz="2400">
                <a:latin typeface="微软雅黑" panose="020B0503020204020204" charset="-122"/>
                <a:ea typeface="微软雅黑" panose="020B0503020204020204" charset="-122"/>
                <a:cs typeface="微软雅黑" panose="020B0503020204020204" charset="-122"/>
              </a:rPr>
              <a:t>染色体发生了片段互换，丢失</a:t>
            </a:r>
            <a:r>
              <a:rPr lang="en-US" altLang="zh-CN" sz="2400">
                <a:latin typeface="微软雅黑" panose="020B0503020204020204" charset="-122"/>
                <a:ea typeface="微软雅黑" panose="020B0503020204020204" charset="-122"/>
                <a:cs typeface="微软雅黑" panose="020B0503020204020204" charset="-122"/>
              </a:rPr>
              <a:t>2</a:t>
            </a:r>
            <a:r>
              <a:rPr lang="zh-CN" altLang="en-US" sz="2400">
                <a:latin typeface="微软雅黑" panose="020B0503020204020204" charset="-122"/>
                <a:ea typeface="微软雅黑" panose="020B0503020204020204" charset="-122"/>
                <a:cs typeface="微软雅黑" panose="020B0503020204020204" charset="-122"/>
              </a:rPr>
              <a:t>号染色体片段或</a:t>
            </a:r>
            <a:r>
              <a:rPr lang="en-US" altLang="zh-CN" sz="2400">
                <a:latin typeface="微软雅黑" panose="020B0503020204020204" charset="-122"/>
                <a:ea typeface="微软雅黑" panose="020B0503020204020204" charset="-122"/>
                <a:cs typeface="微软雅黑" panose="020B0503020204020204" charset="-122"/>
              </a:rPr>
              <a:t>X</a:t>
            </a:r>
            <a:r>
              <a:rPr lang="zh-CN" altLang="en-US" sz="2400">
                <a:latin typeface="微软雅黑" panose="020B0503020204020204" charset="-122"/>
                <a:ea typeface="微软雅黑" panose="020B0503020204020204" charset="-122"/>
                <a:cs typeface="微软雅黑" panose="020B0503020204020204" charset="-122"/>
              </a:rPr>
              <a:t>染色体片段的雌、雄配子均不育。该雄蝇与正常雌蝇杂交获得</a:t>
            </a:r>
            <a:r>
              <a:rPr lang="en-US" altLang="zh-CN" sz="2400">
                <a:latin typeface="微软雅黑" panose="020B0503020204020204" charset="-122"/>
                <a:ea typeface="微软雅黑" panose="020B0503020204020204" charset="-122"/>
                <a:cs typeface="微软雅黑" panose="020B0503020204020204" charset="-122"/>
              </a:rPr>
              <a:t>F1</a:t>
            </a:r>
            <a:r>
              <a:rPr lang="zh-CN" altLang="en-US" sz="2400">
                <a:latin typeface="微软雅黑" panose="020B0503020204020204" charset="-122"/>
                <a:ea typeface="微软雅黑" panose="020B0503020204020204" charset="-122"/>
                <a:cs typeface="微软雅黑" panose="020B0503020204020204" charset="-122"/>
              </a:rPr>
              <a:t>，不考虑其他突变。下列叙述正确的是（</a:t>
            </a:r>
            <a:r>
              <a:rPr lang="en-US" altLang="zh-CN" sz="2400">
                <a:latin typeface="微软雅黑" panose="020B0503020204020204" charset="-122"/>
                <a:ea typeface="微软雅黑" panose="020B0503020204020204" charset="-122"/>
                <a:cs typeface="微软雅黑" panose="020B0503020204020204" charset="-122"/>
              </a:rPr>
              <a:t>       </a:t>
            </a:r>
            <a:r>
              <a:rPr lang="zh-CN" altLang="en-US" sz="2400">
                <a:latin typeface="微软雅黑" panose="020B0503020204020204" charset="-122"/>
                <a:ea typeface="微软雅黑" panose="020B0503020204020204" charset="-122"/>
                <a:cs typeface="微软雅黑" panose="020B0503020204020204" charset="-122"/>
              </a:rPr>
              <a:t>）</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F1</a:t>
            </a:r>
            <a:r>
              <a:rPr lang="zh-CN" altLang="en-US" sz="2400">
                <a:latin typeface="微软雅黑" panose="020B0503020204020204" charset="-122"/>
                <a:ea typeface="微软雅黑" panose="020B0503020204020204" charset="-122"/>
                <a:cs typeface="微软雅黑" panose="020B0503020204020204" charset="-122"/>
              </a:rPr>
              <a:t>雌蝇的初级卵母细胞在减数分裂时形成两个正常四分体</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B</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F1</a:t>
            </a:r>
            <a:r>
              <a:rPr lang="zh-CN" altLang="en-US" sz="2400">
                <a:latin typeface="微软雅黑" panose="020B0503020204020204" charset="-122"/>
                <a:ea typeface="微软雅黑" panose="020B0503020204020204" charset="-122"/>
                <a:cs typeface="微软雅黑" panose="020B0503020204020204" charset="-122"/>
              </a:rPr>
              <a:t>雌蝇产生的配子一半可育</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C</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F1</a:t>
            </a:r>
            <a:r>
              <a:rPr lang="zh-CN" altLang="en-US" sz="2400">
                <a:latin typeface="微软雅黑" panose="020B0503020204020204" charset="-122"/>
                <a:ea typeface="微软雅黑" panose="020B0503020204020204" charset="-122"/>
                <a:cs typeface="微软雅黑" panose="020B0503020204020204" charset="-122"/>
              </a:rPr>
              <a:t>雄蝇的细胞中一条</a:t>
            </a:r>
            <a:r>
              <a:rPr lang="en-US" altLang="zh-CN" sz="2400">
                <a:latin typeface="微软雅黑" panose="020B0503020204020204" charset="-122"/>
                <a:ea typeface="微软雅黑" panose="020B0503020204020204" charset="-122"/>
                <a:cs typeface="微软雅黑" panose="020B0503020204020204" charset="-122"/>
              </a:rPr>
              <a:t>2</a:t>
            </a:r>
            <a:r>
              <a:rPr lang="zh-CN" altLang="en-US" sz="2400">
                <a:latin typeface="微软雅黑" panose="020B0503020204020204" charset="-122"/>
                <a:ea typeface="微软雅黑" panose="020B0503020204020204" charset="-122"/>
                <a:cs typeface="微软雅黑" panose="020B0503020204020204" charset="-122"/>
              </a:rPr>
              <a:t>号染色体结构异常</a:t>
            </a:r>
            <a:endParaRPr lang="zh-CN" altLang="en-US" sz="2400">
              <a:latin typeface="微软雅黑" panose="020B0503020204020204" charset="-122"/>
              <a:ea typeface="微软雅黑" panose="020B0503020204020204" charset="-122"/>
              <a:cs typeface="微软雅黑" panose="020B0503020204020204" charset="-122"/>
            </a:endParaRPr>
          </a:p>
          <a:p>
            <a:pPr indent="0" fontAlgn="auto">
              <a:lnSpc>
                <a:spcPts val="3880"/>
              </a:lnSpc>
            </a:pPr>
            <a:r>
              <a:rPr lang="en-US" altLang="zh-CN" sz="2400">
                <a:latin typeface="微软雅黑" panose="020B0503020204020204" charset="-122"/>
                <a:ea typeface="微软雅黑" panose="020B0503020204020204" charset="-122"/>
                <a:cs typeface="微软雅黑" panose="020B0503020204020204" charset="-122"/>
              </a:rPr>
              <a:t>D</a:t>
            </a:r>
            <a:r>
              <a:rPr lang="zh-CN" altLang="en-US" sz="2400">
                <a:latin typeface="微软雅黑" panose="020B0503020204020204" charset="-122"/>
                <a:ea typeface="微软雅黑" panose="020B0503020204020204" charset="-122"/>
                <a:cs typeface="微软雅黑" panose="020B0503020204020204" charset="-122"/>
              </a:rPr>
              <a:t>．此种变异不能为生物进化提供原材料</a:t>
            </a:r>
            <a:endParaRPr lang="zh-CN" altLang="en-US" sz="2400">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custDataLst>
              <p:tags r:id="rId2"/>
            </p:custDataLst>
          </p:nvPr>
        </p:nvSpPr>
        <p:spPr>
          <a:xfrm>
            <a:off x="9221470" y="2921635"/>
            <a:ext cx="1743710" cy="1014730"/>
          </a:xfrm>
          <a:prstGeom prst="rect">
            <a:avLst/>
          </a:prstGeom>
          <a:noFill/>
        </p:spPr>
        <p:txBody>
          <a:bodyPr wrap="square" rtlCol="0">
            <a:spAutoFit/>
          </a:bodyPr>
          <a:lstStyle/>
          <a:p>
            <a:r>
              <a:rPr lang="en-US" altLang="zh-CN" sz="6000">
                <a:solidFill>
                  <a:srgbClr val="FF0000"/>
                </a:solidFill>
              </a:rPr>
              <a:t>AB</a:t>
            </a:r>
            <a:endParaRPr lang="en-US" altLang="zh-CN" sz="6000">
              <a:solidFill>
                <a:srgbClr val="FF0000"/>
              </a:solidFill>
            </a:endParaRPr>
          </a:p>
        </p:txBody>
      </p:sp>
      <p:sp>
        <p:nvSpPr>
          <p:cNvPr id="11" name="圆角矩形 10"/>
          <p:cNvSpPr/>
          <p:nvPr>
            <p:custDataLst>
              <p:tags r:id="rId3"/>
            </p:custDataLst>
          </p:nvPr>
        </p:nvSpPr>
        <p:spPr>
          <a:xfrm>
            <a:off x="2685415" y="1755775"/>
            <a:ext cx="7596505"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443230" y="911225"/>
            <a:ext cx="11410315" cy="1773555"/>
          </a:xfrm>
          <a:prstGeom prst="rect">
            <a:avLst/>
          </a:prstGeom>
          <a:noFill/>
        </p:spPr>
        <p:txBody>
          <a:bodyPr wrap="square" rtlCol="0" anchor="t">
            <a:spAutoFit/>
          </a:bodyPr>
          <a:lstStyle/>
          <a:p>
            <a:pPr indent="0" fontAlgn="auto">
              <a:lnSpc>
                <a:spcPts val="3280"/>
              </a:lnSpc>
            </a:pPr>
            <a:r>
              <a:rPr lang="en-US" altLang="zh-CN" sz="2400"/>
              <a:t>SSR</a:t>
            </a:r>
            <a:r>
              <a:rPr lang="zh-CN" altLang="en-US" sz="2400"/>
              <a:t>是</a:t>
            </a:r>
            <a:r>
              <a:rPr lang="en-US" altLang="zh-CN" sz="2400"/>
              <a:t>DNA</a:t>
            </a:r>
            <a:r>
              <a:rPr lang="zh-CN" altLang="en-US" sz="2400"/>
              <a:t>中的简单重复序列，不同来源的同源染色体上的</a:t>
            </a:r>
            <a:r>
              <a:rPr lang="en-US" altLang="zh-CN" sz="2400"/>
              <a:t>SSR</a:t>
            </a:r>
            <a:r>
              <a:rPr lang="zh-CN" altLang="en-US" sz="2400"/>
              <a:t>重复次数不同，非同源染色体上的</a:t>
            </a:r>
            <a:r>
              <a:rPr lang="en-US" altLang="zh-CN" sz="2400"/>
              <a:t>SSR</a:t>
            </a:r>
            <a:r>
              <a:rPr lang="zh-CN" altLang="en-US" sz="2400"/>
              <a:t>重复单位不同，将纯种紫粒和白粒水稻杂交，</a:t>
            </a:r>
            <a:r>
              <a:rPr lang="en-US" altLang="zh-CN" sz="2400"/>
              <a:t>F1</a:t>
            </a:r>
            <a:r>
              <a:rPr lang="zh-CN" altLang="en-US" sz="2400"/>
              <a:t>全为紫粒，</a:t>
            </a:r>
            <a:r>
              <a:rPr lang="en-US" altLang="zh-CN" sz="2400"/>
              <a:t>F1</a:t>
            </a:r>
            <a:r>
              <a:rPr lang="zh-CN" altLang="en-US" sz="2400"/>
              <a:t>自交后提取</a:t>
            </a:r>
            <a:r>
              <a:rPr lang="en-US" altLang="zh-CN" sz="2400"/>
              <a:t>F2</a:t>
            </a:r>
            <a:r>
              <a:rPr lang="zh-CN" altLang="en-US" sz="2400"/>
              <a:t>中结白色籽粒的</a:t>
            </a:r>
            <a:r>
              <a:rPr lang="en-US" altLang="zh-CN" sz="2400"/>
              <a:t>15</a:t>
            </a:r>
            <a:r>
              <a:rPr lang="zh-CN" altLang="en-US" sz="2400"/>
              <a:t>株单株的叶肉细胞</a:t>
            </a:r>
            <a:r>
              <a:rPr lang="en-US" altLang="zh-CN" sz="2400"/>
              <a:t>DNA</a:t>
            </a:r>
            <a:r>
              <a:rPr lang="zh-CN" altLang="en-US" sz="2400"/>
              <a:t>，分别根据</a:t>
            </a:r>
            <a:r>
              <a:rPr lang="en-US" altLang="zh-CN" sz="2400"/>
              <a:t>2</a:t>
            </a:r>
            <a:r>
              <a:rPr lang="zh-CN" altLang="en-US" sz="2400"/>
              <a:t>号和</a:t>
            </a:r>
            <a:r>
              <a:rPr lang="en-US" altLang="zh-CN" sz="2400"/>
              <a:t>5</a:t>
            </a:r>
            <a:r>
              <a:rPr lang="zh-CN" altLang="en-US" sz="2400"/>
              <a:t>号染色体上的</a:t>
            </a:r>
            <a:r>
              <a:rPr lang="en-US" altLang="zh-CN" sz="2400"/>
              <a:t>SSR</a:t>
            </a:r>
            <a:r>
              <a:rPr lang="zh-CN" altLang="en-US" sz="2400"/>
              <a:t>序列设计引物，进行</a:t>
            </a:r>
            <a:r>
              <a:rPr lang="en-US" altLang="zh-CN" sz="2400"/>
              <a:t>PCR</a:t>
            </a:r>
            <a:r>
              <a:rPr lang="zh-CN" altLang="en-US" sz="2400"/>
              <a:t>扩增后电泳结果如图所示。下列叙述错误的是（</a:t>
            </a:r>
            <a:r>
              <a:rPr lang="en-US" altLang="zh-CN" sz="2400"/>
              <a:t>  </a:t>
            </a:r>
            <a:r>
              <a:rPr lang="zh-CN" altLang="en-US" sz="2400"/>
              <a:t>）</a:t>
            </a:r>
            <a:endParaRPr lang="zh-CN" altLang="en-US" sz="2400"/>
          </a:p>
        </p:txBody>
      </p:sp>
      <p:pic>
        <p:nvPicPr>
          <p:cNvPr id="6" name="图片 5"/>
          <p:cNvPicPr/>
          <p:nvPr>
            <p:custDataLst>
              <p:tags r:id="rId2"/>
            </p:custDataLst>
          </p:nvPr>
        </p:nvPicPr>
        <p:blipFill>
          <a:blip r:embed="rId3">
            <a:clrChange>
              <a:clrFrom>
                <a:srgbClr val="FFFFFF">
                  <a:alpha val="100000"/>
                </a:srgbClr>
              </a:clrFrom>
              <a:clrTo>
                <a:srgbClr val="FFFFFF">
                  <a:alpha val="100000"/>
                  <a:alpha val="0"/>
                </a:srgbClr>
              </a:clrTo>
            </a:clrChange>
          </a:blip>
          <a:stretch>
            <a:fillRect/>
          </a:stretch>
        </p:blipFill>
        <p:spPr>
          <a:xfrm>
            <a:off x="1839595" y="2722245"/>
            <a:ext cx="8394065" cy="2249170"/>
          </a:xfrm>
          <a:prstGeom prst="rect">
            <a:avLst/>
          </a:prstGeom>
        </p:spPr>
      </p:pic>
      <p:sp>
        <p:nvSpPr>
          <p:cNvPr id="7" name="文本框 6"/>
          <p:cNvSpPr txBox="1"/>
          <p:nvPr>
            <p:custDataLst>
              <p:tags r:id="rId4"/>
            </p:custDataLst>
          </p:nvPr>
        </p:nvSpPr>
        <p:spPr>
          <a:xfrm>
            <a:off x="443230" y="4971415"/>
            <a:ext cx="11187430" cy="1773555"/>
          </a:xfrm>
          <a:prstGeom prst="rect">
            <a:avLst/>
          </a:prstGeom>
          <a:noFill/>
        </p:spPr>
        <p:txBody>
          <a:bodyPr wrap="square" rtlCol="0" anchor="t">
            <a:spAutoFit/>
          </a:bodyPr>
          <a:lstStyle/>
          <a:p>
            <a:pPr indent="0" fontAlgn="auto">
              <a:lnSpc>
                <a:spcPts val="3280"/>
              </a:lnSpc>
            </a:pPr>
            <a:r>
              <a:rPr lang="en-US" altLang="zh-CN" sz="2400"/>
              <a:t>A</a:t>
            </a:r>
            <a:r>
              <a:rPr lang="zh-CN" altLang="en-US" sz="2400"/>
              <a:t>．由图可知，上述控制水稻籽粒颜色的基因位于</a:t>
            </a:r>
            <a:r>
              <a:rPr lang="en-US" altLang="zh-CN" sz="2400"/>
              <a:t>5</a:t>
            </a:r>
            <a:r>
              <a:rPr lang="zh-CN" altLang="en-US" sz="2400"/>
              <a:t>号染色体上</a:t>
            </a:r>
            <a:endParaRPr lang="zh-CN" altLang="en-US" sz="2400"/>
          </a:p>
          <a:p>
            <a:pPr indent="0" fontAlgn="auto">
              <a:lnSpc>
                <a:spcPts val="3280"/>
              </a:lnSpc>
            </a:pPr>
            <a:r>
              <a:rPr lang="en-US" altLang="zh-CN" sz="2400"/>
              <a:t>B</a:t>
            </a:r>
            <a:r>
              <a:rPr lang="zh-CN" altLang="en-US" sz="2400"/>
              <a:t>．</a:t>
            </a:r>
            <a:r>
              <a:rPr lang="en-US" altLang="zh-CN" sz="2400"/>
              <a:t>8</a:t>
            </a:r>
            <a:r>
              <a:rPr lang="zh-CN" altLang="en-US" sz="2400"/>
              <a:t>号的产生可能与</a:t>
            </a:r>
            <a:r>
              <a:rPr lang="en-US" altLang="zh-CN" sz="2400"/>
              <a:t>F1</a:t>
            </a:r>
            <a:r>
              <a:rPr lang="zh-CN" altLang="en-US" sz="2400"/>
              <a:t>减数分裂时四分体中非姐妹染色单体之间的互换有关</a:t>
            </a:r>
            <a:endParaRPr lang="zh-CN" altLang="en-US" sz="2400"/>
          </a:p>
          <a:p>
            <a:pPr indent="0" fontAlgn="auto">
              <a:lnSpc>
                <a:spcPts val="3280"/>
              </a:lnSpc>
            </a:pPr>
            <a:r>
              <a:rPr lang="en-US" altLang="zh-CN" sz="2400"/>
              <a:t>C</a:t>
            </a:r>
            <a:r>
              <a:rPr lang="zh-CN" altLang="en-US" sz="2400"/>
              <a:t>．若对</a:t>
            </a:r>
            <a:r>
              <a:rPr lang="en-US" altLang="zh-CN" sz="2400"/>
              <a:t>F2</a:t>
            </a:r>
            <a:r>
              <a:rPr lang="zh-CN" altLang="en-US" sz="2400"/>
              <a:t>全部白色籽粒个体进行</a:t>
            </a:r>
            <a:r>
              <a:rPr lang="en-US" altLang="zh-CN" sz="2400"/>
              <a:t>2</a:t>
            </a:r>
            <a:r>
              <a:rPr lang="zh-CN" altLang="en-US" sz="2400"/>
              <a:t>号染色体</a:t>
            </a:r>
            <a:r>
              <a:rPr lang="en-US" altLang="zh-CN" sz="2400"/>
              <a:t>SSR</a:t>
            </a:r>
            <a:r>
              <a:rPr lang="zh-CN" altLang="en-US" sz="2400"/>
              <a:t>扩增，结果应接近</a:t>
            </a:r>
            <a:r>
              <a:rPr lang="en-US" altLang="zh-CN" sz="2400"/>
              <a:t>1</a:t>
            </a:r>
            <a:r>
              <a:rPr lang="zh-CN" altLang="en-US" sz="2400"/>
              <a:t>：</a:t>
            </a:r>
            <a:r>
              <a:rPr lang="en-US" altLang="zh-CN" sz="2400"/>
              <a:t>2</a:t>
            </a:r>
            <a:r>
              <a:rPr lang="zh-CN" altLang="en-US" sz="2400"/>
              <a:t>：</a:t>
            </a:r>
            <a:r>
              <a:rPr lang="en-US" altLang="zh-CN" sz="2400"/>
              <a:t>1</a:t>
            </a:r>
            <a:endParaRPr lang="en-US" altLang="zh-CN" sz="2400"/>
          </a:p>
          <a:p>
            <a:pPr indent="0" fontAlgn="auto">
              <a:lnSpc>
                <a:spcPts val="3280"/>
              </a:lnSpc>
            </a:pPr>
            <a:r>
              <a:rPr lang="en-US" altLang="zh-CN" sz="2400"/>
              <a:t>D</a:t>
            </a:r>
            <a:r>
              <a:rPr lang="zh-CN" altLang="en-US" sz="2400"/>
              <a:t>．图中</a:t>
            </a:r>
            <a:r>
              <a:rPr lang="en-US" altLang="zh-CN" sz="2400"/>
              <a:t>2</a:t>
            </a:r>
            <a:r>
              <a:rPr lang="zh-CN" altLang="en-US" sz="2400"/>
              <a:t>号个体与</a:t>
            </a:r>
            <a:r>
              <a:rPr lang="en-US" altLang="zh-CN" sz="2400"/>
              <a:t>F1</a:t>
            </a:r>
            <a:r>
              <a:rPr lang="zh-CN" altLang="en-US" sz="2400"/>
              <a:t>杂交，子代进行</a:t>
            </a:r>
            <a:r>
              <a:rPr lang="en-US" altLang="zh-CN" sz="2400"/>
              <a:t>5</a:t>
            </a:r>
            <a:r>
              <a:rPr lang="zh-CN" altLang="en-US" sz="2400"/>
              <a:t>号染色体</a:t>
            </a:r>
            <a:r>
              <a:rPr lang="en-US" altLang="zh-CN" sz="2400"/>
              <a:t>SSR</a:t>
            </a:r>
            <a:r>
              <a:rPr lang="zh-CN" altLang="en-US" sz="2400"/>
              <a:t>扩增的结果应接近</a:t>
            </a:r>
            <a:r>
              <a:rPr lang="en-US" altLang="zh-CN" sz="2400"/>
              <a:t>3</a:t>
            </a:r>
            <a:r>
              <a:rPr lang="zh-CN" altLang="en-US" sz="2400"/>
              <a:t>：</a:t>
            </a:r>
            <a:r>
              <a:rPr lang="en-US" altLang="zh-CN" sz="2400"/>
              <a:t>1</a:t>
            </a:r>
            <a:endParaRPr lang="zh-CN" altLang="en-US" sz="2400"/>
          </a:p>
        </p:txBody>
      </p:sp>
      <p:sp>
        <p:nvSpPr>
          <p:cNvPr id="14" name="文本框 13"/>
          <p:cNvSpPr txBox="1"/>
          <p:nvPr>
            <p:custDataLst>
              <p:tags r:id="rId5"/>
            </p:custDataLst>
          </p:nvPr>
        </p:nvSpPr>
        <p:spPr>
          <a:xfrm>
            <a:off x="10803255" y="2722245"/>
            <a:ext cx="105029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
        <p:nvSpPr>
          <p:cNvPr id="13" name="圆角矩形 12"/>
          <p:cNvSpPr/>
          <p:nvPr>
            <p:custDataLst>
              <p:tags r:id="rId6"/>
            </p:custDataLst>
          </p:nvPr>
        </p:nvSpPr>
        <p:spPr>
          <a:xfrm>
            <a:off x="9966325" y="6321425"/>
            <a:ext cx="836930" cy="423545"/>
          </a:xfrm>
          <a:prstGeom prst="roundRect">
            <a:avLst/>
          </a:prstGeom>
          <a:noFill/>
          <a:ln w="57150" cap="flat">
            <a:solidFill>
              <a:srgbClr val="FF0000"/>
            </a:solidFill>
            <a:prstDash val="solid"/>
            <a:miter/>
          </a:ln>
          <a:extLst>
            <a:ext uri="{909E8E84-426E-40DD-AFC4-6F175D3DCCD1}">
              <a14:hiddenFill xmlns:a14="http://schemas.microsoft.com/office/drawing/2010/main">
                <a:gradFill>
                  <a:gsLst>
                    <a:gs pos="0">
                      <a:srgbClr val="B9DBE0"/>
                    </a:gs>
                    <a:gs pos="50000">
                      <a:srgbClr val="D0E6E9"/>
                    </a:gs>
                    <a:gs pos="100000">
                      <a:srgbClr val="E8F1F3"/>
                    </a:gs>
                  </a:gsLst>
                  <a:lin ang="16200000" scaled="1"/>
                </a:gradFill>
              </a14:hiddenFill>
            </a:ext>
          </a:extLst>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文本框 23"/>
          <p:cNvSpPr txBox="1">
            <a:spLocks noChangeArrowheads="1"/>
          </p:cNvSpPr>
          <p:nvPr>
            <p:custDataLst>
              <p:tags r:id="rId1"/>
            </p:custDataLst>
          </p:nvPr>
        </p:nvSpPr>
        <p:spPr bwMode="auto">
          <a:xfrm>
            <a:off x="340690" y="963790"/>
            <a:ext cx="5704318" cy="460375"/>
          </a:xfrm>
          <a:custGeom>
            <a:avLst/>
            <a:gdLst>
              <a:gd name="connsiteX0" fmla="*/ 0 w 6462444"/>
              <a:gd name="connsiteY0" fmla="*/ 0 h 584775"/>
              <a:gd name="connsiteX1" fmla="*/ 522870 w 6462444"/>
              <a:gd name="connsiteY1" fmla="*/ 0 h 584775"/>
              <a:gd name="connsiteX2" fmla="*/ 1174990 w 6462444"/>
              <a:gd name="connsiteY2" fmla="*/ 0 h 584775"/>
              <a:gd name="connsiteX3" fmla="*/ 1891734 w 6462444"/>
              <a:gd name="connsiteY3" fmla="*/ 0 h 584775"/>
              <a:gd name="connsiteX4" fmla="*/ 2414604 w 6462444"/>
              <a:gd name="connsiteY4" fmla="*/ 0 h 584775"/>
              <a:gd name="connsiteX5" fmla="*/ 2808226 w 6462444"/>
              <a:gd name="connsiteY5" fmla="*/ 0 h 584775"/>
              <a:gd name="connsiteX6" fmla="*/ 3201847 w 6462444"/>
              <a:gd name="connsiteY6" fmla="*/ 0 h 584775"/>
              <a:gd name="connsiteX7" fmla="*/ 3918591 w 6462444"/>
              <a:gd name="connsiteY7" fmla="*/ 0 h 584775"/>
              <a:gd name="connsiteX8" fmla="*/ 4376837 w 6462444"/>
              <a:gd name="connsiteY8" fmla="*/ 0 h 584775"/>
              <a:gd name="connsiteX9" fmla="*/ 4964332 w 6462444"/>
              <a:gd name="connsiteY9" fmla="*/ 0 h 584775"/>
              <a:gd name="connsiteX10" fmla="*/ 5681076 w 6462444"/>
              <a:gd name="connsiteY10" fmla="*/ 0 h 584775"/>
              <a:gd name="connsiteX11" fmla="*/ 6462444 w 6462444"/>
              <a:gd name="connsiteY11" fmla="*/ 0 h 584775"/>
              <a:gd name="connsiteX12" fmla="*/ 6462444 w 6462444"/>
              <a:gd name="connsiteY12" fmla="*/ 584775 h 584775"/>
              <a:gd name="connsiteX13" fmla="*/ 5939574 w 6462444"/>
              <a:gd name="connsiteY13" fmla="*/ 584775 h 584775"/>
              <a:gd name="connsiteX14" fmla="*/ 5481328 w 6462444"/>
              <a:gd name="connsiteY14" fmla="*/ 584775 h 584775"/>
              <a:gd name="connsiteX15" fmla="*/ 4893833 w 6462444"/>
              <a:gd name="connsiteY15" fmla="*/ 584775 h 584775"/>
              <a:gd name="connsiteX16" fmla="*/ 4435587 w 6462444"/>
              <a:gd name="connsiteY16" fmla="*/ 584775 h 584775"/>
              <a:gd name="connsiteX17" fmla="*/ 4041965 w 6462444"/>
              <a:gd name="connsiteY17" fmla="*/ 584775 h 584775"/>
              <a:gd name="connsiteX18" fmla="*/ 3325221 w 6462444"/>
              <a:gd name="connsiteY18" fmla="*/ 584775 h 584775"/>
              <a:gd name="connsiteX19" fmla="*/ 2931600 w 6462444"/>
              <a:gd name="connsiteY19" fmla="*/ 584775 h 584775"/>
              <a:gd name="connsiteX20" fmla="*/ 2214856 w 6462444"/>
              <a:gd name="connsiteY20" fmla="*/ 584775 h 584775"/>
              <a:gd name="connsiteX21" fmla="*/ 1627361 w 6462444"/>
              <a:gd name="connsiteY21" fmla="*/ 584775 h 584775"/>
              <a:gd name="connsiteX22" fmla="*/ 975242 w 6462444"/>
              <a:gd name="connsiteY22" fmla="*/ 584775 h 584775"/>
              <a:gd name="connsiteX23" fmla="*/ 0 w 6462444"/>
              <a:gd name="connsiteY23" fmla="*/ 584775 h 584775"/>
              <a:gd name="connsiteX24" fmla="*/ 0 w 6462444"/>
              <a:gd name="connsiteY24"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462444" h="584775" extrusionOk="0">
                <a:moveTo>
                  <a:pt x="0" y="0"/>
                </a:moveTo>
                <a:cubicBezTo>
                  <a:pt x="172889" y="-10352"/>
                  <a:pt x="394046" y="18765"/>
                  <a:pt x="522870" y="0"/>
                </a:cubicBezTo>
                <a:cubicBezTo>
                  <a:pt x="651694" y="-18765"/>
                  <a:pt x="1037631" y="63965"/>
                  <a:pt x="1174990" y="0"/>
                </a:cubicBezTo>
                <a:cubicBezTo>
                  <a:pt x="1312349" y="-63965"/>
                  <a:pt x="1636235" y="55384"/>
                  <a:pt x="1891734" y="0"/>
                </a:cubicBezTo>
                <a:cubicBezTo>
                  <a:pt x="2147233" y="-55384"/>
                  <a:pt x="2219958" y="37417"/>
                  <a:pt x="2414604" y="0"/>
                </a:cubicBezTo>
                <a:cubicBezTo>
                  <a:pt x="2609250" y="-37417"/>
                  <a:pt x="2641988" y="38100"/>
                  <a:pt x="2808226" y="0"/>
                </a:cubicBezTo>
                <a:cubicBezTo>
                  <a:pt x="2974464" y="-38100"/>
                  <a:pt x="3061164" y="34693"/>
                  <a:pt x="3201847" y="0"/>
                </a:cubicBezTo>
                <a:cubicBezTo>
                  <a:pt x="3342530" y="-34693"/>
                  <a:pt x="3611933" y="38994"/>
                  <a:pt x="3918591" y="0"/>
                </a:cubicBezTo>
                <a:cubicBezTo>
                  <a:pt x="4225249" y="-38994"/>
                  <a:pt x="4168115" y="26967"/>
                  <a:pt x="4376837" y="0"/>
                </a:cubicBezTo>
                <a:cubicBezTo>
                  <a:pt x="4585559" y="-26967"/>
                  <a:pt x="4738250" y="64539"/>
                  <a:pt x="4964332" y="0"/>
                </a:cubicBezTo>
                <a:cubicBezTo>
                  <a:pt x="5190414" y="-64539"/>
                  <a:pt x="5330732" y="30514"/>
                  <a:pt x="5681076" y="0"/>
                </a:cubicBezTo>
                <a:cubicBezTo>
                  <a:pt x="6031420" y="-30514"/>
                  <a:pt x="6158470" y="76743"/>
                  <a:pt x="6462444" y="0"/>
                </a:cubicBezTo>
                <a:cubicBezTo>
                  <a:pt x="6491352" y="198609"/>
                  <a:pt x="6427752" y="383667"/>
                  <a:pt x="6462444" y="584775"/>
                </a:cubicBezTo>
                <a:cubicBezTo>
                  <a:pt x="6247151" y="633123"/>
                  <a:pt x="6063668" y="545532"/>
                  <a:pt x="5939574" y="584775"/>
                </a:cubicBezTo>
                <a:cubicBezTo>
                  <a:pt x="5815480" y="624018"/>
                  <a:pt x="5663171" y="541073"/>
                  <a:pt x="5481328" y="584775"/>
                </a:cubicBezTo>
                <a:cubicBezTo>
                  <a:pt x="5299485" y="628477"/>
                  <a:pt x="5185542" y="524235"/>
                  <a:pt x="4893833" y="584775"/>
                </a:cubicBezTo>
                <a:cubicBezTo>
                  <a:pt x="4602125" y="645315"/>
                  <a:pt x="4609689" y="584590"/>
                  <a:pt x="4435587" y="584775"/>
                </a:cubicBezTo>
                <a:cubicBezTo>
                  <a:pt x="4261485" y="584960"/>
                  <a:pt x="4198474" y="538525"/>
                  <a:pt x="4041965" y="584775"/>
                </a:cubicBezTo>
                <a:cubicBezTo>
                  <a:pt x="3885456" y="631025"/>
                  <a:pt x="3499150" y="501707"/>
                  <a:pt x="3325221" y="584775"/>
                </a:cubicBezTo>
                <a:cubicBezTo>
                  <a:pt x="3151292" y="667843"/>
                  <a:pt x="3123552" y="576944"/>
                  <a:pt x="2931600" y="584775"/>
                </a:cubicBezTo>
                <a:cubicBezTo>
                  <a:pt x="2739648" y="592606"/>
                  <a:pt x="2570851" y="574603"/>
                  <a:pt x="2214856" y="584775"/>
                </a:cubicBezTo>
                <a:cubicBezTo>
                  <a:pt x="1858861" y="594947"/>
                  <a:pt x="1903652" y="529093"/>
                  <a:pt x="1627361" y="584775"/>
                </a:cubicBezTo>
                <a:cubicBezTo>
                  <a:pt x="1351070" y="640457"/>
                  <a:pt x="1298399" y="522639"/>
                  <a:pt x="975242" y="584775"/>
                </a:cubicBezTo>
                <a:cubicBezTo>
                  <a:pt x="652085" y="646911"/>
                  <a:pt x="376216" y="520785"/>
                  <a:pt x="0" y="584775"/>
                </a:cubicBezTo>
                <a:cubicBezTo>
                  <a:pt x="-3826" y="293992"/>
                  <a:pt x="22771" y="246211"/>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r>
              <a:rPr lang="zh-CN" altLang="en-US" sz="2400" b="1">
                <a:solidFill>
                  <a:srgbClr val="002060"/>
                </a:solidFill>
                <a:latin typeface="微软雅黑" panose="020B0503020204020204" charset="-122"/>
              </a:rPr>
              <a:t>五、判断基因是否位于特定染色体上</a:t>
            </a:r>
            <a:endParaRPr lang="zh-CN" altLang="en-US" sz="2400" b="1">
              <a:solidFill>
                <a:srgbClr val="002060"/>
              </a:solidFill>
              <a:latin typeface="微软雅黑" panose="020B0503020204020204" charset="-122"/>
            </a:endParaRPr>
          </a:p>
        </p:txBody>
      </p:sp>
      <p:sp>
        <p:nvSpPr>
          <p:cNvPr id="7" name="文本框 6"/>
          <p:cNvSpPr txBox="1"/>
          <p:nvPr>
            <p:custDataLst>
              <p:tags r:id="rId2"/>
            </p:custDataLst>
          </p:nvPr>
        </p:nvSpPr>
        <p:spPr>
          <a:xfrm>
            <a:off x="670560" y="1494790"/>
            <a:ext cx="11426190" cy="588645"/>
          </a:xfrm>
          <a:prstGeom prst="rect">
            <a:avLst/>
          </a:prstGeom>
          <a:noFill/>
          <a:ln w="9525">
            <a:noFill/>
          </a:ln>
        </p:spPr>
        <p:txBody>
          <a:bodyPr wrap="square">
            <a:spAutoFit/>
          </a:bodyPr>
          <a:lstStyle/>
          <a:p>
            <a:pPr indent="266700" fontAlgn="auto">
              <a:lnSpc>
                <a:spcPts val="3880"/>
              </a:lnSpc>
            </a:pP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原理二：</a:t>
            </a:r>
            <a:r>
              <a:rPr lang="zh-CN" altLang="en-US"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rPr>
              <a:t>利用</a:t>
            </a:r>
            <a:r>
              <a:rPr lang="en-US" altLang="zh-CN"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rPr>
              <a:t>SSR</a:t>
            </a:r>
            <a:r>
              <a:rPr lang="zh-CN" altLang="en-US"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rPr>
              <a:t>进行基因定位</a:t>
            </a:r>
            <a:endParaRPr lang="zh-CN" altLang="en-US" sz="2400" b="1">
              <a:solidFill>
                <a:srgbClr val="0070C0"/>
              </a:solidFill>
              <a:highlight>
                <a:srgbClr val="FFFF00"/>
              </a:highlight>
              <a:latin typeface="微软雅黑" panose="020B0503020204020204" charset="-122"/>
              <a:ea typeface="微软雅黑" panose="020B0503020204020204" charset="-122"/>
              <a:cs typeface="微软雅黑" panose="020B0503020204020204" charset="-122"/>
            </a:endParaRPr>
          </a:p>
        </p:txBody>
      </p:sp>
      <p:sp>
        <p:nvSpPr>
          <p:cNvPr id="2" name="文本框 1"/>
          <p:cNvSpPr txBox="1"/>
          <p:nvPr>
            <p:custDataLst>
              <p:tags r:id="rId3"/>
            </p:custDataLst>
          </p:nvPr>
        </p:nvSpPr>
        <p:spPr>
          <a:xfrm>
            <a:off x="564515" y="2153920"/>
            <a:ext cx="11050270" cy="1086485"/>
          </a:xfrm>
          <a:prstGeom prst="rect">
            <a:avLst/>
          </a:prstGeom>
          <a:noFill/>
          <a:ln w="9525">
            <a:noFill/>
          </a:ln>
        </p:spPr>
        <p:txBody>
          <a:bodyPr wrap="square">
            <a:spAutoFit/>
          </a:bodyPr>
          <a:lstStyle/>
          <a:p>
            <a:pPr indent="266700" fontAlgn="auto">
              <a:lnSpc>
                <a:spcPts val="3880"/>
              </a:lnSpc>
            </a:pPr>
            <a:r>
              <a:rPr lang="en-US" altLang="zh-CN" sz="2400" b="1">
                <a:solidFill>
                  <a:srgbClr val="0000FF"/>
                </a:solidFill>
                <a:latin typeface="微软雅黑" panose="020B0503020204020204" charset="-122"/>
                <a:ea typeface="微软雅黑" panose="020B0503020204020204" charset="-122"/>
                <a:cs typeface="微软雅黑" panose="020B0503020204020204" charset="-122"/>
                <a:sym typeface="+mn-ea"/>
              </a:rPr>
              <a:t>1</a:t>
            </a:r>
            <a:r>
              <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rPr>
              <a:t>、</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概念：</a:t>
            </a:r>
            <a:r>
              <a:rPr lang="zh-CN" sz="2400">
                <a:solidFill>
                  <a:srgbClr val="002060"/>
                </a:solidFill>
                <a:latin typeface="微软雅黑" panose="020B0503020204020204" charset="-122"/>
                <a:ea typeface="微软雅黑" panose="020B0503020204020204" charset="-122"/>
                <a:cs typeface="微软雅黑" panose="020B0503020204020204" charset="-122"/>
              </a:rPr>
              <a:t>简单重复序列（</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ssr</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a:t>
            </a:r>
            <a:r>
              <a:rPr lang="zh-CN" sz="2400">
                <a:solidFill>
                  <a:srgbClr val="002060"/>
                </a:solidFill>
                <a:latin typeface="微软雅黑" panose="020B0503020204020204" charset="-122"/>
                <a:ea typeface="微软雅黑" panose="020B0503020204020204" charset="-122"/>
                <a:cs typeface="微软雅黑" panose="020B0503020204020204" charset="-122"/>
              </a:rPr>
              <a:t>，也称微卫星</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DNA</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，是由</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1-6</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个碱基对为基本单位重复、</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串联而成的</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序列，例如（</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GA)n</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ATT)n</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4" name="文本框 3"/>
          <p:cNvSpPr txBox="1"/>
          <p:nvPr>
            <p:custDataLst>
              <p:tags r:id="rId4"/>
            </p:custDataLst>
          </p:nvPr>
        </p:nvSpPr>
        <p:spPr>
          <a:xfrm>
            <a:off x="564515" y="3310890"/>
            <a:ext cx="11050270" cy="1086485"/>
          </a:xfrm>
          <a:prstGeom prst="rect">
            <a:avLst/>
          </a:prstGeom>
          <a:noFill/>
          <a:ln w="9525">
            <a:noFill/>
          </a:ln>
        </p:spPr>
        <p:txBody>
          <a:bodyPr wrap="square">
            <a:spAutoFit/>
          </a:bodyPr>
          <a:lstStyle/>
          <a:p>
            <a:pPr indent="266700" fontAlgn="auto">
              <a:lnSpc>
                <a:spcPts val="3880"/>
              </a:lnSpc>
            </a:pPr>
            <a:r>
              <a:rPr lang="en-US" altLang="zh-CN" sz="2400" b="1">
                <a:solidFill>
                  <a:srgbClr val="0000FF"/>
                </a:solidFill>
                <a:latin typeface="微软雅黑" panose="020B0503020204020204" charset="-122"/>
                <a:ea typeface="微软雅黑" panose="020B0503020204020204" charset="-122"/>
                <a:cs typeface="微软雅黑" panose="020B0503020204020204" charset="-122"/>
                <a:sym typeface="+mn-ea"/>
              </a:rPr>
              <a:t>2</a:t>
            </a:r>
            <a:r>
              <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rPr>
              <a:t>、</a:t>
            </a:r>
            <a:r>
              <a:rPr lang="zh-CN" altLang="en-US" sz="2400" b="1">
                <a:solidFill>
                  <a:srgbClr val="0000FF"/>
                </a:solidFill>
                <a:latin typeface="微软雅黑" panose="020B0503020204020204" charset="-122"/>
                <a:ea typeface="微软雅黑" panose="020B0503020204020204" charset="-122"/>
                <a:cs typeface="微软雅黑" panose="020B0503020204020204" charset="-122"/>
              </a:rPr>
              <a:t>特点：</a:t>
            </a:r>
            <a:r>
              <a:rPr lang="zh-CN" sz="2400">
                <a:solidFill>
                  <a:srgbClr val="002060"/>
                </a:solidFill>
                <a:latin typeface="微软雅黑" panose="020B0503020204020204" charset="-122"/>
                <a:ea typeface="微软雅黑" panose="020B0503020204020204" charset="-122"/>
                <a:cs typeface="微软雅黑" panose="020B0503020204020204" charset="-122"/>
              </a:rPr>
              <a:t>广泛分布于真核生物基因组</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DNA</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，由于重复次数不同，在不同物种甚至同一物种的不同染色体上，其</a:t>
            </a:r>
            <a:r>
              <a:rPr lang="en-US" altLang="zh-CN" sz="2400">
                <a:solidFill>
                  <a:srgbClr val="002060"/>
                </a:solidFill>
                <a:latin typeface="微软雅黑" panose="020B0503020204020204" charset="-122"/>
                <a:ea typeface="微软雅黑" panose="020B0503020204020204" charset="-122"/>
                <a:cs typeface="微软雅黑" panose="020B0503020204020204" charset="-122"/>
              </a:rPr>
              <a:t>SSR</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往往不同</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5"/>
            </p:custDataLst>
          </p:nvPr>
        </p:nvSpPr>
        <p:spPr>
          <a:xfrm>
            <a:off x="564515" y="4467860"/>
            <a:ext cx="11049635" cy="1583690"/>
          </a:xfrm>
          <a:prstGeom prst="rect">
            <a:avLst/>
          </a:prstGeom>
          <a:noFill/>
          <a:ln w="9525">
            <a:noFill/>
          </a:ln>
        </p:spPr>
        <p:txBody>
          <a:bodyPr wrap="square">
            <a:spAutoFit/>
          </a:bodyPr>
          <a:lstStyle/>
          <a:p>
            <a:pPr indent="266700" fontAlgn="auto">
              <a:lnSpc>
                <a:spcPts val="3880"/>
              </a:lnSpc>
            </a:pPr>
            <a:r>
              <a:rPr lang="en-US" sz="2400" b="1">
                <a:solidFill>
                  <a:srgbClr val="0000FF"/>
                </a:solidFill>
                <a:latin typeface="微软雅黑" panose="020B0503020204020204" charset="-122"/>
                <a:ea typeface="微软雅黑" panose="020B0503020204020204" charset="-122"/>
                <a:cs typeface="微软雅黑" panose="020B0503020204020204" charset="-122"/>
                <a:sym typeface="+mn-ea"/>
              </a:rPr>
              <a:t>3</a:t>
            </a:r>
            <a:r>
              <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rPr>
              <a:t>、</a:t>
            </a:r>
            <a:r>
              <a:rPr lang="en-US" altLang="zh-CN" sz="2400" b="1">
                <a:solidFill>
                  <a:srgbClr val="0000FF"/>
                </a:solidFill>
                <a:latin typeface="微软雅黑" panose="020B0503020204020204" charset="-122"/>
                <a:ea typeface="微软雅黑" panose="020B0503020204020204" charset="-122"/>
                <a:cs typeface="微软雅黑" panose="020B0503020204020204" charset="-122"/>
                <a:sym typeface="+mn-ea"/>
              </a:rPr>
              <a:t>SSR</a:t>
            </a:r>
            <a:r>
              <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rPr>
              <a:t>标记基因定位的原理：</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尽管微卫星</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 DNA</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分布于整个基因组的不同位置，但其两端序列多是保守序列，根据这两端的序列设计一对特异引物，通过</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PCR</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技术将微卫星</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DNA</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序列扩增出来，利用电泳分析技术就可以区分</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2" grpId="0"/>
      <p:bldP spid="4" grpId="0"/>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p:nvPr>
            <p:custDataLst>
              <p:tags r:id="rId1"/>
            </p:custDataLst>
          </p:nvPr>
        </p:nvPicPr>
        <p:blipFill>
          <a:blip r:embed="rId2"/>
          <a:stretch>
            <a:fillRect/>
          </a:stretch>
        </p:blipFill>
        <p:spPr>
          <a:xfrm>
            <a:off x="4864100" y="1017905"/>
            <a:ext cx="5750560" cy="5647055"/>
          </a:xfrm>
          <a:prstGeom prst="rect">
            <a:avLst/>
          </a:prstGeom>
        </p:spPr>
      </p:pic>
      <p:sp>
        <p:nvSpPr>
          <p:cNvPr id="3" name="文本框 2"/>
          <p:cNvSpPr txBox="1"/>
          <p:nvPr>
            <p:custDataLst>
              <p:tags r:id="rId3"/>
            </p:custDataLst>
          </p:nvPr>
        </p:nvSpPr>
        <p:spPr>
          <a:xfrm>
            <a:off x="554355" y="1289685"/>
            <a:ext cx="6096000" cy="460375"/>
          </a:xfrm>
          <a:prstGeom prst="rect">
            <a:avLst/>
          </a:prstGeom>
          <a:noFill/>
        </p:spPr>
        <p:txBody>
          <a:bodyPr wrap="square" rtlCol="0" anchor="t">
            <a:spAutoFit/>
          </a:bodyPr>
          <a:lstStyle/>
          <a:p>
            <a:r>
              <a:rPr lang="en-US" altLang="zh-CN" sz="2400" b="1">
                <a:solidFill>
                  <a:srgbClr val="0000FF"/>
                </a:solidFill>
                <a:latin typeface="微软雅黑" panose="020B0503020204020204" charset="-122"/>
                <a:ea typeface="微软雅黑" panose="020B0503020204020204" charset="-122"/>
                <a:cs typeface="微软雅黑" panose="020B0503020204020204" charset="-122"/>
                <a:sym typeface="+mn-ea"/>
              </a:rPr>
              <a:t>SSR</a:t>
            </a:r>
            <a:r>
              <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rPr>
              <a:t>标记基因定位的原理</a:t>
            </a:r>
            <a:endParaRPr lang="zh-CN" altLang="en-US" sz="2400" b="1">
              <a:solidFill>
                <a:srgbClr val="0000FF"/>
              </a:solidFill>
              <a:latin typeface="微软雅黑" panose="020B0503020204020204" charset="-122"/>
              <a:ea typeface="微软雅黑" panose="020B0503020204020204" charset="-122"/>
              <a:cs typeface="微软雅黑" panose="020B0503020204020204" charset="-122"/>
              <a:sym typeface="+mn-ea"/>
            </a:endParaRPr>
          </a:p>
        </p:txBody>
      </p:sp>
      <p:sp>
        <p:nvSpPr>
          <p:cNvPr id="8" name="文本框 7"/>
          <p:cNvSpPr txBox="1"/>
          <p:nvPr>
            <p:custDataLst>
              <p:tags r:id="rId4"/>
            </p:custDataLst>
          </p:nvPr>
        </p:nvSpPr>
        <p:spPr>
          <a:xfrm>
            <a:off x="647065" y="1984375"/>
            <a:ext cx="3313430" cy="2306955"/>
          </a:xfrm>
          <a:prstGeom prst="rect">
            <a:avLst/>
          </a:prstGeom>
          <a:noFill/>
          <a:ln w="57150">
            <a:solidFill>
              <a:srgbClr val="00B050"/>
            </a:solidFill>
          </a:ln>
        </p:spPr>
        <p:txBody>
          <a:bodyPr wrap="square" rtlCol="0" anchor="t">
            <a:spAutoFit/>
          </a:bodyPr>
          <a:lstStyle/>
          <a:p>
            <a:pPr indent="0" fontAlgn="auto">
              <a:lnSpc>
                <a:spcPct val="150000"/>
              </a:lnSpc>
              <a:buNone/>
            </a:pPr>
            <a:r>
              <a:rPr lang="zh-CN" sz="2400">
                <a:solidFill>
                  <a:srgbClr val="002060"/>
                </a:solidFill>
                <a:latin typeface="微软雅黑" panose="020B0503020204020204" charset="-122"/>
                <a:ea typeface="微软雅黑" panose="020B0503020204020204" charset="-122"/>
                <a:cs typeface="微软雅黑" panose="020B0503020204020204" charset="-122"/>
                <a:sym typeface="+mn-ea"/>
              </a:rPr>
              <a:t>利用特定基因与某条染色体上特定</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SSR</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是否存在</a:t>
            </a:r>
            <a:r>
              <a:rPr lang="zh-CN" altLang="en-US" sz="2400" b="1">
                <a:solidFill>
                  <a:srgbClr val="002060"/>
                </a:solidFill>
                <a:highlight>
                  <a:srgbClr val="FFFF00"/>
                </a:highlight>
                <a:latin typeface="微软雅黑" panose="020B0503020204020204" charset="-122"/>
                <a:ea typeface="微软雅黑" panose="020B0503020204020204" charset="-122"/>
                <a:cs typeface="微软雅黑" panose="020B0503020204020204" charset="-122"/>
                <a:sym typeface="+mn-ea"/>
              </a:rPr>
              <a:t>连锁关系</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，确定该基因位置</a:t>
            </a:r>
            <a:endPar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圆角矩形 20"/>
          <p:cNvSpPr/>
          <p:nvPr>
            <p:custDataLst>
              <p:tags r:id="rId1"/>
            </p:custDataLst>
          </p:nvPr>
        </p:nvSpPr>
        <p:spPr>
          <a:xfrm>
            <a:off x="2759075" y="4098290"/>
            <a:ext cx="7173595" cy="2505075"/>
          </a:xfrm>
          <a:prstGeom prst="round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6" name="图片 5"/>
          <p:cNvPicPr/>
          <p:nvPr>
            <p:custDataLst>
              <p:tags r:id="rId2"/>
            </p:custDataLst>
          </p:nvPr>
        </p:nvPicPr>
        <p:blipFill>
          <a:blip r:embed="rId3"/>
          <a:stretch>
            <a:fillRect/>
          </a:stretch>
        </p:blipFill>
        <p:spPr>
          <a:xfrm>
            <a:off x="781685" y="1073785"/>
            <a:ext cx="9756775" cy="2813685"/>
          </a:xfrm>
          <a:prstGeom prst="rect">
            <a:avLst/>
          </a:prstGeom>
        </p:spPr>
      </p:pic>
      <p:cxnSp>
        <p:nvCxnSpPr>
          <p:cNvPr id="2" name="直接连接符 1"/>
          <p:cNvCxnSpPr/>
          <p:nvPr>
            <p:custDataLst>
              <p:tags r:id="rId4"/>
            </p:custDataLst>
          </p:nvPr>
        </p:nvCxnSpPr>
        <p:spPr>
          <a:xfrm flipH="1">
            <a:off x="5184775" y="4298315"/>
            <a:ext cx="12065" cy="1693545"/>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3" name="直接连接符 2"/>
          <p:cNvCxnSpPr/>
          <p:nvPr>
            <p:custDataLst>
              <p:tags r:id="rId5"/>
            </p:custDataLst>
          </p:nvPr>
        </p:nvCxnSpPr>
        <p:spPr>
          <a:xfrm flipH="1">
            <a:off x="5558790" y="4298315"/>
            <a:ext cx="12065" cy="1693545"/>
          </a:xfrm>
          <a:prstGeom prst="line">
            <a:avLst/>
          </a:prstGeom>
          <a:ln w="38100"/>
        </p:spPr>
        <p:style>
          <a:lnRef idx="2">
            <a:schemeClr val="accent1"/>
          </a:lnRef>
          <a:fillRef idx="0">
            <a:srgbClr val="FFFFFF"/>
          </a:fillRef>
          <a:effectRef idx="0">
            <a:srgbClr val="FFFFFF"/>
          </a:effectRef>
          <a:fontRef idx="minor">
            <a:schemeClr val="tx1"/>
          </a:fontRef>
        </p:style>
      </p:cxnSp>
      <p:sp>
        <p:nvSpPr>
          <p:cNvPr id="5" name="减号 4"/>
          <p:cNvSpPr/>
          <p:nvPr>
            <p:custDataLst>
              <p:tags r:id="rId6"/>
            </p:custDataLst>
          </p:nvPr>
        </p:nvSpPr>
        <p:spPr>
          <a:xfrm>
            <a:off x="5558790" y="4260215"/>
            <a:ext cx="105410" cy="1163955"/>
          </a:xfrm>
          <a:prstGeom prst="mathMinus">
            <a:avLst/>
          </a:prstGeom>
          <a:solidFill>
            <a:srgbClr val="C00000"/>
          </a:solidFill>
          <a:ln w="7620" cap="flat">
            <a:solidFill>
              <a:srgbClr val="C00000"/>
            </a:solid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7" name="文本框 6"/>
          <p:cNvSpPr txBox="1"/>
          <p:nvPr>
            <p:custDataLst>
              <p:tags r:id="rId7"/>
            </p:custDataLst>
          </p:nvPr>
        </p:nvSpPr>
        <p:spPr>
          <a:xfrm>
            <a:off x="3944620" y="4581525"/>
            <a:ext cx="1193165"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SSR1</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8" name="文本框 7"/>
          <p:cNvSpPr txBox="1"/>
          <p:nvPr>
            <p:custDataLst>
              <p:tags r:id="rId8"/>
            </p:custDataLst>
          </p:nvPr>
        </p:nvSpPr>
        <p:spPr>
          <a:xfrm>
            <a:off x="5740400" y="4581525"/>
            <a:ext cx="1274445"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SSR1</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9" name="减号 8"/>
          <p:cNvSpPr/>
          <p:nvPr>
            <p:custDataLst>
              <p:tags r:id="rId9"/>
            </p:custDataLst>
          </p:nvPr>
        </p:nvSpPr>
        <p:spPr>
          <a:xfrm>
            <a:off x="5079365" y="4260215"/>
            <a:ext cx="105410" cy="1163955"/>
          </a:xfrm>
          <a:prstGeom prst="mathMinus">
            <a:avLst/>
          </a:prstGeom>
          <a:solidFill>
            <a:srgbClr val="C00000"/>
          </a:solidFill>
          <a:ln w="7620" cap="flat">
            <a:solidFill>
              <a:srgbClr val="C00000"/>
            </a:solid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1" name="文本框 10"/>
          <p:cNvSpPr txBox="1"/>
          <p:nvPr>
            <p:custDataLst>
              <p:tags r:id="rId10"/>
            </p:custDataLst>
          </p:nvPr>
        </p:nvSpPr>
        <p:spPr>
          <a:xfrm>
            <a:off x="4770755" y="5424170"/>
            <a:ext cx="969645"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12" name="文本框 11"/>
          <p:cNvSpPr txBox="1"/>
          <p:nvPr>
            <p:custDataLst>
              <p:tags r:id="rId11"/>
            </p:custDataLst>
          </p:nvPr>
        </p:nvSpPr>
        <p:spPr>
          <a:xfrm>
            <a:off x="5570855" y="5424170"/>
            <a:ext cx="969645" cy="521970"/>
          </a:xfrm>
          <a:prstGeom prst="rect">
            <a:avLst/>
          </a:prstGeom>
          <a:noFill/>
        </p:spPr>
        <p:txBody>
          <a:bodyPr wrap="square" rtlCol="0" anchor="t">
            <a:spAutoFit/>
          </a:bodyPr>
          <a:lstStyle/>
          <a:p>
            <a:pPr>
              <a:buNone/>
            </a:pPr>
            <a:r>
              <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rPr>
              <a:t>b</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cxnSp>
        <p:nvCxnSpPr>
          <p:cNvPr id="13" name="直接连接符 12"/>
          <p:cNvCxnSpPr/>
          <p:nvPr>
            <p:custDataLst>
              <p:tags r:id="rId12"/>
            </p:custDataLst>
          </p:nvPr>
        </p:nvCxnSpPr>
        <p:spPr>
          <a:xfrm flipH="1">
            <a:off x="7534275" y="4820285"/>
            <a:ext cx="6350" cy="1265555"/>
          </a:xfrm>
          <a:prstGeom prst="line">
            <a:avLst/>
          </a:prstGeom>
          <a:ln w="38100"/>
        </p:spPr>
        <p:style>
          <a:lnRef idx="2">
            <a:schemeClr val="accent1"/>
          </a:lnRef>
          <a:fillRef idx="0">
            <a:srgbClr val="FFFFFF"/>
          </a:fillRef>
          <a:effectRef idx="0">
            <a:srgbClr val="FFFFFF"/>
          </a:effectRef>
          <a:fontRef idx="minor">
            <a:schemeClr val="tx1"/>
          </a:fontRef>
        </p:style>
      </p:cxnSp>
      <p:cxnSp>
        <p:nvCxnSpPr>
          <p:cNvPr id="14" name="直接连接符 13"/>
          <p:cNvCxnSpPr/>
          <p:nvPr>
            <p:custDataLst>
              <p:tags r:id="rId13"/>
            </p:custDataLst>
          </p:nvPr>
        </p:nvCxnSpPr>
        <p:spPr>
          <a:xfrm flipH="1">
            <a:off x="7910830" y="4820285"/>
            <a:ext cx="3810" cy="1276985"/>
          </a:xfrm>
          <a:prstGeom prst="line">
            <a:avLst/>
          </a:prstGeom>
          <a:ln w="38100"/>
        </p:spPr>
        <p:style>
          <a:lnRef idx="2">
            <a:schemeClr val="accent1"/>
          </a:lnRef>
          <a:fillRef idx="0">
            <a:srgbClr val="FFFFFF"/>
          </a:fillRef>
          <a:effectRef idx="0">
            <a:srgbClr val="FFFFFF"/>
          </a:effectRef>
          <a:fontRef idx="minor">
            <a:schemeClr val="tx1"/>
          </a:fontRef>
        </p:style>
      </p:cxnSp>
      <p:sp>
        <p:nvSpPr>
          <p:cNvPr id="15" name="减号 14"/>
          <p:cNvSpPr/>
          <p:nvPr>
            <p:custDataLst>
              <p:tags r:id="rId14"/>
            </p:custDataLst>
          </p:nvPr>
        </p:nvSpPr>
        <p:spPr>
          <a:xfrm>
            <a:off x="7902575" y="4782185"/>
            <a:ext cx="105410" cy="1163955"/>
          </a:xfrm>
          <a:prstGeom prst="mathMinus">
            <a:avLst/>
          </a:prstGeom>
          <a:solidFill>
            <a:srgbClr val="C00000"/>
          </a:solidFill>
          <a:ln w="7620" cap="flat">
            <a:solidFill>
              <a:srgbClr val="C00000"/>
            </a:solid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solidFill>
                <a:schemeClr val="accent5">
                  <a:lumMod val="50000"/>
                </a:schemeClr>
              </a:solidFill>
            </a:endParaRPr>
          </a:p>
        </p:txBody>
      </p:sp>
      <p:sp>
        <p:nvSpPr>
          <p:cNvPr id="16" name="文本框 15"/>
          <p:cNvSpPr txBox="1"/>
          <p:nvPr>
            <p:custDataLst>
              <p:tags r:id="rId15"/>
            </p:custDataLst>
          </p:nvPr>
        </p:nvSpPr>
        <p:spPr>
          <a:xfrm>
            <a:off x="6288405" y="5103495"/>
            <a:ext cx="1193165" cy="521970"/>
          </a:xfrm>
          <a:prstGeom prst="rect">
            <a:avLst/>
          </a:prstGeom>
          <a:noFill/>
        </p:spPr>
        <p:txBody>
          <a:bodyPr wrap="square" rtlCol="0" anchor="t">
            <a:spAutoFit/>
          </a:bodyPr>
          <a:lstStyle/>
          <a:p>
            <a:pPr>
              <a:buNone/>
            </a:pPr>
            <a:r>
              <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rPr>
              <a:t>SSR2</a:t>
            </a:r>
            <a:endPar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endParaRPr>
          </a:p>
        </p:txBody>
      </p:sp>
      <p:sp>
        <p:nvSpPr>
          <p:cNvPr id="17" name="文本框 16"/>
          <p:cNvSpPr txBox="1"/>
          <p:nvPr>
            <p:custDataLst>
              <p:tags r:id="rId16"/>
            </p:custDataLst>
          </p:nvPr>
        </p:nvSpPr>
        <p:spPr>
          <a:xfrm>
            <a:off x="8084185" y="5103495"/>
            <a:ext cx="1274445" cy="521970"/>
          </a:xfrm>
          <a:prstGeom prst="rect">
            <a:avLst/>
          </a:prstGeom>
          <a:noFill/>
        </p:spPr>
        <p:txBody>
          <a:bodyPr wrap="square" rtlCol="0" anchor="t">
            <a:spAutoFit/>
          </a:bodyPr>
          <a:lstStyle/>
          <a:p>
            <a:pPr>
              <a:buNone/>
            </a:pPr>
            <a:r>
              <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rPr>
              <a:t>SSR2</a:t>
            </a:r>
            <a:endPar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endParaRPr>
          </a:p>
        </p:txBody>
      </p:sp>
      <p:sp>
        <p:nvSpPr>
          <p:cNvPr id="18" name="减号 17"/>
          <p:cNvSpPr/>
          <p:nvPr>
            <p:custDataLst>
              <p:tags r:id="rId17"/>
            </p:custDataLst>
          </p:nvPr>
        </p:nvSpPr>
        <p:spPr>
          <a:xfrm>
            <a:off x="7423150" y="4782185"/>
            <a:ext cx="105410" cy="1163955"/>
          </a:xfrm>
          <a:prstGeom prst="mathMinus">
            <a:avLst/>
          </a:prstGeom>
          <a:solidFill>
            <a:srgbClr val="C00000"/>
          </a:solidFill>
          <a:ln w="7620" cap="flat">
            <a:solidFill>
              <a:srgbClr val="C00000"/>
            </a:solid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solidFill>
                <a:schemeClr val="accent5">
                  <a:lumMod val="50000"/>
                </a:schemeClr>
              </a:solidFill>
            </a:endParaRPr>
          </a:p>
        </p:txBody>
      </p:sp>
      <p:sp>
        <p:nvSpPr>
          <p:cNvPr id="19" name="文本框 18"/>
          <p:cNvSpPr txBox="1"/>
          <p:nvPr>
            <p:custDataLst>
              <p:tags r:id="rId18"/>
            </p:custDataLst>
          </p:nvPr>
        </p:nvSpPr>
        <p:spPr>
          <a:xfrm>
            <a:off x="7038340" y="5625465"/>
            <a:ext cx="969645" cy="521970"/>
          </a:xfrm>
          <a:prstGeom prst="rect">
            <a:avLst/>
          </a:prstGeom>
          <a:noFill/>
        </p:spPr>
        <p:txBody>
          <a:bodyPr wrap="square" rtlCol="0" anchor="t">
            <a:spAutoFit/>
          </a:bodyPr>
          <a:lstStyle/>
          <a:p>
            <a:pPr>
              <a:buNone/>
            </a:pPr>
            <a:r>
              <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rPr>
              <a:t>A</a:t>
            </a:r>
            <a:endPar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endParaRPr>
          </a:p>
        </p:txBody>
      </p:sp>
      <p:sp>
        <p:nvSpPr>
          <p:cNvPr id="20" name="文本框 19"/>
          <p:cNvSpPr txBox="1"/>
          <p:nvPr>
            <p:custDataLst>
              <p:tags r:id="rId19"/>
            </p:custDataLst>
          </p:nvPr>
        </p:nvSpPr>
        <p:spPr>
          <a:xfrm>
            <a:off x="8007985" y="5625465"/>
            <a:ext cx="969645" cy="521970"/>
          </a:xfrm>
          <a:prstGeom prst="rect">
            <a:avLst/>
          </a:prstGeom>
          <a:noFill/>
        </p:spPr>
        <p:txBody>
          <a:bodyPr wrap="square" rtlCol="0" anchor="t">
            <a:spAutoFit/>
          </a:bodyPr>
          <a:lstStyle/>
          <a:p>
            <a:pPr>
              <a:buNone/>
            </a:pPr>
            <a:r>
              <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rPr>
              <a:t>A</a:t>
            </a:r>
            <a:endParaRPr lang="en-US" altLang="zh-CN" sz="2800" b="1">
              <a:solidFill>
                <a:schemeClr val="accent5">
                  <a:lumMod val="50000"/>
                </a:schemeClr>
              </a:solidFill>
              <a:latin typeface="方正姚体" panose="02010601030101010101" charset="-122"/>
              <a:ea typeface="方正姚体" panose="02010601030101010101" charset="-122"/>
              <a:cs typeface="方正姚体" panose="02010601030101010101"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4"/>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bldP spid="8" grpId="0"/>
      <p:bldP spid="9" grpId="0" animBg="1"/>
      <p:bldP spid="11" grpId="0"/>
      <p:bldP spid="12" grpId="0"/>
      <p:bldP spid="15" grpId="0" animBg="1"/>
      <p:bldP spid="16" grpId="0"/>
      <p:bldP spid="17" grpId="0"/>
      <p:bldP spid="18" grpId="0" animBg="1"/>
      <p:bldP spid="19" grpId="0"/>
      <p:bldP spid="20" grpId="0"/>
      <p:bldP spid="2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00050" y="1002030"/>
            <a:ext cx="6922135" cy="460375"/>
          </a:xfrm>
          <a:prstGeom prst="rect">
            <a:avLst/>
          </a:prstGeom>
          <a:noFill/>
        </p:spPr>
        <p:txBody>
          <a:bodyPr wrap="square" rtlCol="0">
            <a:spAutoFit/>
          </a:bodyPr>
          <a:lstStyle/>
          <a:p>
            <a:r>
              <a:rPr lang="zh-CN" altLang="en-US" sz="2400" b="1">
                <a:solidFill>
                  <a:srgbClr val="002060"/>
                </a:solidFill>
              </a:rPr>
              <a:t>一、两对相对性状的杂交实验</a:t>
            </a:r>
            <a:r>
              <a:rPr lang="en-US" altLang="zh-CN" sz="2400" b="1">
                <a:solidFill>
                  <a:srgbClr val="002060"/>
                </a:solidFill>
              </a:rPr>
              <a:t>——</a:t>
            </a:r>
            <a:r>
              <a:rPr lang="zh-CN" altLang="en-US" sz="2400" b="1">
                <a:solidFill>
                  <a:srgbClr val="002060"/>
                </a:solidFill>
              </a:rPr>
              <a:t>假说演绎法</a:t>
            </a:r>
            <a:endParaRPr lang="zh-CN" altLang="en-US" sz="2400" b="1">
              <a:solidFill>
                <a:srgbClr val="002060"/>
              </a:solidFill>
            </a:endParaRPr>
          </a:p>
        </p:txBody>
      </p:sp>
      <p:sp>
        <p:nvSpPr>
          <p:cNvPr id="5" name="文本框 4"/>
          <p:cNvSpPr txBox="1"/>
          <p:nvPr>
            <p:custDataLst>
              <p:tags r:id="rId2"/>
            </p:custDataLst>
          </p:nvPr>
        </p:nvSpPr>
        <p:spPr>
          <a:xfrm>
            <a:off x="632460" y="1617980"/>
            <a:ext cx="6096000" cy="460375"/>
          </a:xfrm>
          <a:prstGeom prst="rect">
            <a:avLst/>
          </a:prstGeom>
          <a:noFill/>
        </p:spPr>
        <p:txBody>
          <a:bodyPr wrap="square" rtlCol="0" anchor="t">
            <a:spAutoFit/>
          </a:bodyPr>
          <a:lstStyle/>
          <a:p>
            <a:r>
              <a:rPr lang="en-US" sz="2400" b="1" kern="100">
                <a:solidFill>
                  <a:srgbClr val="120DDB"/>
                </a:solidFill>
                <a:latin typeface="微软雅黑" panose="020B0503020204020204" charset="-122"/>
                <a:ea typeface="微软雅黑" panose="020B0503020204020204" charset="-122"/>
                <a:cs typeface="微软雅黑" panose="020B0503020204020204" charset="-122"/>
                <a:sym typeface="+mn-ea"/>
              </a:rPr>
              <a:t>1</a:t>
            </a:r>
            <a:r>
              <a:rPr lang="zh-CN" altLang="en-US" sz="2400" b="1" kern="100">
                <a:solidFill>
                  <a:srgbClr val="120DDB"/>
                </a:solidFill>
                <a:latin typeface="微软雅黑" panose="020B0503020204020204" charset="-122"/>
                <a:ea typeface="微软雅黑" panose="020B0503020204020204" charset="-122"/>
                <a:cs typeface="微软雅黑" panose="020B0503020204020204" charset="-122"/>
                <a:sym typeface="+mn-ea"/>
              </a:rPr>
              <a:t>、观察现象，提出问题</a:t>
            </a:r>
            <a:endParaRPr lang="zh-CN" altLang="en-US" sz="2400" b="1" kern="100">
              <a:solidFill>
                <a:srgbClr val="120DDB"/>
              </a:solidFill>
              <a:latin typeface="微软雅黑" panose="020B0503020204020204" charset="-122"/>
              <a:ea typeface="微软雅黑" panose="020B0503020204020204" charset="-122"/>
              <a:cs typeface="微软雅黑" panose="020B0503020204020204" charset="-122"/>
              <a:sym typeface="+mn-ea"/>
            </a:endParaRPr>
          </a:p>
        </p:txBody>
      </p:sp>
      <p:pic>
        <p:nvPicPr>
          <p:cNvPr id="2" name="ZSK1RJ118-1.eps"/>
          <p:cNvPicPr>
            <a:picLocks noChangeAspect="1"/>
          </p:cNvPicPr>
          <p:nvPr>
            <p:custDataLst>
              <p:tags r:id="rId3"/>
            </p:custDataLst>
          </p:nvPr>
        </p:nvPicPr>
        <p:blipFill>
          <a:blip r:embed="rId4">
            <a:clrChange>
              <a:clrFrom>
                <a:srgbClr val="FFFFFF"/>
              </a:clrFrom>
              <a:clrTo>
                <a:srgbClr val="FFFFFF">
                  <a:alpha val="0"/>
                </a:srgbClr>
              </a:clrTo>
            </a:clrChange>
          </a:blip>
          <a:srcRect b="70371"/>
          <a:stretch>
            <a:fillRect/>
          </a:stretch>
        </p:blipFill>
        <p:spPr>
          <a:xfrm>
            <a:off x="1931776" y="2498993"/>
            <a:ext cx="8587528" cy="3193436"/>
          </a:xfrm>
          <a:prstGeom prst="rect">
            <a:avLst/>
          </a:prstGeom>
        </p:spPr>
      </p:pic>
      <p:sp>
        <p:nvSpPr>
          <p:cNvPr id="3" name="矩形 2"/>
          <p:cNvSpPr>
            <a:spLocks noChangeAspect="1"/>
          </p:cNvSpPr>
          <p:nvPr>
            <p:custDataLst>
              <p:tags r:id="rId5"/>
            </p:custDataLst>
          </p:nvPr>
        </p:nvSpPr>
        <p:spPr>
          <a:xfrm>
            <a:off x="6225540" y="3434861"/>
            <a:ext cx="1620957" cy="567912"/>
          </a:xfrm>
          <a:prstGeom prst="rect">
            <a:avLst/>
          </a:prstGeom>
        </p:spPr>
        <p:txBody>
          <a:bodyPr wrap="none">
            <a:spAutoFit/>
          </a:bodyPr>
          <a:lstStyle/>
          <a:p>
            <a:pPr>
              <a:lnSpc>
                <a:spcPct val="120000"/>
              </a:lnSpc>
            </a:pPr>
            <a:r>
              <a:rPr lang="zh-CN" altLang="en-US" sz="2800">
                <a:solidFill>
                  <a:srgbClr val="FF0000"/>
                </a:solidFill>
                <a:latin typeface="Times New Roman" panose="02020603050405020304"/>
              </a:rPr>
              <a:t>黄色圆</a:t>
            </a:r>
            <a:r>
              <a:rPr lang="zh-CN" altLang="en-US" sz="2800" smtClean="0">
                <a:solidFill>
                  <a:srgbClr val="FF0000"/>
                </a:solidFill>
                <a:latin typeface="Times New Roman" panose="02020603050405020304"/>
              </a:rPr>
              <a:t>粒</a:t>
            </a:r>
            <a:endParaRPr lang="zh-CN" altLang="en-US" sz="2800"/>
          </a:p>
        </p:txBody>
      </p:sp>
      <p:sp>
        <p:nvSpPr>
          <p:cNvPr id="14" name="矩形 13"/>
          <p:cNvSpPr>
            <a:spLocks noChangeAspect="1"/>
          </p:cNvSpPr>
          <p:nvPr>
            <p:custDataLst>
              <p:tags r:id="rId6"/>
            </p:custDataLst>
          </p:nvPr>
        </p:nvSpPr>
        <p:spPr>
          <a:xfrm>
            <a:off x="4604583" y="4976455"/>
            <a:ext cx="1980029" cy="567912"/>
          </a:xfrm>
          <a:prstGeom prst="rect">
            <a:avLst/>
          </a:prstGeom>
        </p:spPr>
        <p:txBody>
          <a:bodyPr wrap="none">
            <a:spAutoFit/>
          </a:bodyPr>
          <a:lstStyle/>
          <a:p>
            <a:pPr>
              <a:lnSpc>
                <a:spcPct val="120000"/>
              </a:lnSpc>
            </a:pPr>
            <a:r>
              <a:rPr lang="en-US" altLang="zh-CN" sz="2800">
                <a:solidFill>
                  <a:srgbClr val="FF0000"/>
                </a:solidFill>
                <a:latin typeface="Times New Roman" panose="02020603050405020304"/>
              </a:rPr>
              <a:t>9∶3∶3∶1</a:t>
            </a:r>
            <a:endParaRPr lang="zh-CN" altLang="en-US" sz="2800"/>
          </a:p>
        </p:txBody>
      </p:sp>
    </p:spTree>
    <p:custDataLst>
      <p:tags r:id="rId7"/>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4" presetClass="entr" presetSubtype="1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randombar(horizontal)">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4" presetClass="entr" presetSubtype="10" fill="hold" grpId="0" nodeType="click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randombar(horizontal)">
                                      <p:cBhvr>
                                        <p:cTn id="2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00050" y="1002030"/>
            <a:ext cx="6922135" cy="460375"/>
          </a:xfrm>
          <a:prstGeom prst="rect">
            <a:avLst/>
          </a:prstGeom>
          <a:noFill/>
        </p:spPr>
        <p:txBody>
          <a:bodyPr wrap="square" rtlCol="0">
            <a:spAutoFit/>
          </a:bodyPr>
          <a:lstStyle/>
          <a:p>
            <a:r>
              <a:rPr lang="zh-CN" altLang="en-US" sz="2400" b="1">
                <a:solidFill>
                  <a:srgbClr val="002060"/>
                </a:solidFill>
              </a:rPr>
              <a:t>一、两对相对性状的杂交实验</a:t>
            </a:r>
            <a:r>
              <a:rPr lang="en-US" altLang="zh-CN" sz="2400" b="1">
                <a:solidFill>
                  <a:srgbClr val="002060"/>
                </a:solidFill>
              </a:rPr>
              <a:t>——</a:t>
            </a:r>
            <a:r>
              <a:rPr lang="zh-CN" altLang="en-US" sz="2400" b="1">
                <a:solidFill>
                  <a:srgbClr val="002060"/>
                </a:solidFill>
              </a:rPr>
              <a:t>假说演绎法</a:t>
            </a:r>
            <a:endParaRPr lang="zh-CN" altLang="en-US" sz="2400" b="1">
              <a:solidFill>
                <a:srgbClr val="002060"/>
              </a:solidFill>
            </a:endParaRPr>
          </a:p>
        </p:txBody>
      </p:sp>
      <p:sp>
        <p:nvSpPr>
          <p:cNvPr id="5" name="文本框 4"/>
          <p:cNvSpPr txBox="1"/>
          <p:nvPr>
            <p:custDataLst>
              <p:tags r:id="rId2"/>
            </p:custDataLst>
          </p:nvPr>
        </p:nvSpPr>
        <p:spPr>
          <a:xfrm>
            <a:off x="632460" y="1617980"/>
            <a:ext cx="6096000" cy="460375"/>
          </a:xfrm>
          <a:prstGeom prst="rect">
            <a:avLst/>
          </a:prstGeom>
          <a:noFill/>
        </p:spPr>
        <p:txBody>
          <a:bodyPr wrap="square" rtlCol="0" anchor="t">
            <a:spAutoFit/>
          </a:bodyPr>
          <a:lstStyle/>
          <a:p>
            <a:r>
              <a:rPr lang="en-US" altLang="zh-CN" sz="2400" b="1" kern="100">
                <a:solidFill>
                  <a:srgbClr val="120DDB"/>
                </a:solidFill>
                <a:latin typeface="微软雅黑" panose="020B0503020204020204" charset="-122"/>
                <a:ea typeface="微软雅黑" panose="020B0503020204020204" charset="-122"/>
                <a:cs typeface="微软雅黑" panose="020B0503020204020204" charset="-122"/>
                <a:sym typeface="+mn-ea"/>
              </a:rPr>
              <a:t>2</a:t>
            </a:r>
            <a:r>
              <a:rPr lang="zh-CN" altLang="en-US" sz="2400" b="1" kern="100">
                <a:solidFill>
                  <a:srgbClr val="120DDB"/>
                </a:solidFill>
                <a:latin typeface="微软雅黑" panose="020B0503020204020204" charset="-122"/>
                <a:ea typeface="微软雅黑" panose="020B0503020204020204" charset="-122"/>
                <a:cs typeface="微软雅黑" panose="020B0503020204020204" charset="-122"/>
                <a:sym typeface="+mn-ea"/>
              </a:rPr>
              <a:t>、分析问题，提出假说</a:t>
            </a:r>
            <a:endParaRPr lang="zh-CN" altLang="en-US" sz="2400" b="1" kern="100">
              <a:solidFill>
                <a:srgbClr val="120DDB"/>
              </a:solidFill>
              <a:latin typeface="微软雅黑" panose="020B0503020204020204" charset="-122"/>
              <a:ea typeface="微软雅黑" panose="020B0503020204020204" charset="-122"/>
              <a:cs typeface="微软雅黑" panose="020B0503020204020204" charset="-122"/>
              <a:sym typeface="+mn-ea"/>
            </a:endParaRPr>
          </a:p>
        </p:txBody>
      </p:sp>
      <p:pic>
        <p:nvPicPr>
          <p:cNvPr id="6" name="ZSK1RJ118-1.eps"/>
          <p:cNvPicPr/>
          <p:nvPr>
            <p:custDataLst>
              <p:tags r:id="rId3"/>
            </p:custDataLst>
          </p:nvPr>
        </p:nvPicPr>
        <p:blipFill>
          <a:blip r:embed="rId4">
            <a:clrChange>
              <a:clrFrom>
                <a:srgbClr val="FFFFFF"/>
              </a:clrFrom>
              <a:clrTo>
                <a:srgbClr val="FFFFFF">
                  <a:alpha val="0"/>
                </a:srgbClr>
              </a:clrTo>
            </a:clrChange>
          </a:blip>
          <a:srcRect t="30022"/>
          <a:stretch>
            <a:fillRect/>
          </a:stretch>
        </p:blipFill>
        <p:spPr>
          <a:xfrm>
            <a:off x="5489575" y="1002030"/>
            <a:ext cx="6301105" cy="5568950"/>
          </a:xfrm>
          <a:prstGeom prst="rect">
            <a:avLst/>
          </a:prstGeom>
        </p:spPr>
      </p:pic>
      <p:sp>
        <p:nvSpPr>
          <p:cNvPr id="7" name="矩形 6"/>
          <p:cNvSpPr>
            <a:spLocks noChangeAspect="1"/>
          </p:cNvSpPr>
          <p:nvPr>
            <p:custDataLst>
              <p:tags r:id="rId5"/>
            </p:custDataLst>
          </p:nvPr>
        </p:nvSpPr>
        <p:spPr>
          <a:xfrm>
            <a:off x="9211479" y="919008"/>
            <a:ext cx="792480" cy="534035"/>
          </a:xfrm>
          <a:prstGeom prst="rect">
            <a:avLst/>
          </a:prstGeom>
        </p:spPr>
        <p:txBody>
          <a:bodyPr wrap="none">
            <a:spAutoFit/>
          </a:bodyPr>
          <a:lstStyle/>
          <a:p>
            <a:pPr>
              <a:lnSpc>
                <a:spcPct val="120000"/>
              </a:lnSpc>
            </a:pPr>
            <a:r>
              <a:rPr lang="zh-CN" altLang="en-US" sz="2400">
                <a:solidFill>
                  <a:srgbClr val="FF0000"/>
                </a:solidFill>
                <a:latin typeface="Times New Roman" panose="02020603050405020304"/>
              </a:rPr>
              <a:t>两对</a:t>
            </a:r>
            <a:endParaRPr lang="zh-CN" altLang="en-US" sz="2400">
              <a:solidFill>
                <a:srgbClr val="FF0000"/>
              </a:solidFill>
              <a:latin typeface="Times New Roman" panose="02020603050405020304"/>
            </a:endParaRPr>
          </a:p>
        </p:txBody>
      </p:sp>
      <p:sp>
        <p:nvSpPr>
          <p:cNvPr id="8" name="矩形 7"/>
          <p:cNvSpPr>
            <a:spLocks noChangeAspect="1"/>
          </p:cNvSpPr>
          <p:nvPr>
            <p:custDataLst>
              <p:tags r:id="rId6"/>
            </p:custDataLst>
          </p:nvPr>
        </p:nvSpPr>
        <p:spPr>
          <a:xfrm>
            <a:off x="9364549" y="1615211"/>
            <a:ext cx="1402080" cy="534035"/>
          </a:xfrm>
          <a:prstGeom prst="rect">
            <a:avLst/>
          </a:prstGeom>
        </p:spPr>
        <p:txBody>
          <a:bodyPr wrap="none">
            <a:spAutoFit/>
          </a:bodyPr>
          <a:lstStyle/>
          <a:p>
            <a:pPr>
              <a:lnSpc>
                <a:spcPct val="120000"/>
              </a:lnSpc>
            </a:pPr>
            <a:r>
              <a:rPr lang="zh-CN" altLang="en-US" sz="2400">
                <a:solidFill>
                  <a:srgbClr val="FF0000"/>
                </a:solidFill>
                <a:latin typeface="Times New Roman" panose="02020603050405020304"/>
              </a:rPr>
              <a:t>自由组合</a:t>
            </a:r>
            <a:endParaRPr lang="zh-CN" altLang="en-US" sz="2400">
              <a:solidFill>
                <a:srgbClr val="FF0000"/>
              </a:solidFill>
              <a:latin typeface="Times New Roman" panose="02020603050405020304"/>
            </a:endParaRPr>
          </a:p>
        </p:txBody>
      </p:sp>
      <p:sp>
        <p:nvSpPr>
          <p:cNvPr id="9" name="矩形 8"/>
          <p:cNvSpPr>
            <a:spLocks noChangeAspect="1"/>
          </p:cNvSpPr>
          <p:nvPr>
            <p:custDataLst>
              <p:tags r:id="rId7"/>
            </p:custDataLst>
          </p:nvPr>
        </p:nvSpPr>
        <p:spPr>
          <a:xfrm>
            <a:off x="10399278" y="2287804"/>
            <a:ext cx="1097280" cy="534035"/>
          </a:xfrm>
          <a:prstGeom prst="rect">
            <a:avLst/>
          </a:prstGeom>
        </p:spPr>
        <p:txBody>
          <a:bodyPr wrap="none">
            <a:spAutoFit/>
          </a:bodyPr>
          <a:lstStyle/>
          <a:p>
            <a:pPr>
              <a:lnSpc>
                <a:spcPct val="120000"/>
              </a:lnSpc>
            </a:pPr>
            <a:r>
              <a:rPr lang="zh-CN" altLang="en-US" sz="2400">
                <a:solidFill>
                  <a:srgbClr val="FF0000"/>
                </a:solidFill>
                <a:latin typeface="Times New Roman" panose="02020603050405020304"/>
              </a:rPr>
              <a:t>随机　</a:t>
            </a:r>
            <a:endParaRPr lang="zh-CN" altLang="en-US" sz="2400">
              <a:solidFill>
                <a:srgbClr val="FF0000"/>
              </a:solidFill>
              <a:latin typeface="Times New Roman" panose="02020603050405020304"/>
            </a:endParaRPr>
          </a:p>
        </p:txBody>
      </p:sp>
    </p:spTree>
    <p:custDataLst>
      <p:tags r:id="rId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randombar(horizont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randombar(horizontal)">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randombar(horizontal)">
                                      <p:cBhvr>
                                        <p:cTn id="1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ZSK1RJ118-2.eps"/>
          <p:cNvPicPr>
            <a:picLocks noChangeAspect="1"/>
          </p:cNvPicPr>
          <p:nvPr>
            <p:custDataLst>
              <p:tags r:id="rId1"/>
            </p:custDataLst>
          </p:nvPr>
        </p:nvPicPr>
        <p:blipFill>
          <a:blip r:embed="rId2">
            <a:clrChange>
              <a:clrFrom>
                <a:srgbClr val="FFFFFF"/>
              </a:clrFrom>
              <a:clrTo>
                <a:srgbClr val="FFFFFF">
                  <a:alpha val="0"/>
                </a:srgbClr>
              </a:clrTo>
            </a:clrChange>
          </a:blip>
          <a:stretch>
            <a:fillRect/>
          </a:stretch>
        </p:blipFill>
        <p:spPr>
          <a:xfrm>
            <a:off x="2312670" y="2284730"/>
            <a:ext cx="7766685" cy="3830320"/>
          </a:xfrm>
          <a:prstGeom prst="rect">
            <a:avLst/>
          </a:prstGeom>
        </p:spPr>
      </p:pic>
      <p:sp>
        <p:nvSpPr>
          <p:cNvPr id="4" name="矩形 3"/>
          <p:cNvSpPr>
            <a:spLocks noChangeAspect="1"/>
          </p:cNvSpPr>
          <p:nvPr>
            <p:custDataLst>
              <p:tags r:id="rId3"/>
            </p:custDataLst>
          </p:nvPr>
        </p:nvSpPr>
        <p:spPr>
          <a:xfrm>
            <a:off x="6583045" y="5495290"/>
            <a:ext cx="1790700" cy="513715"/>
          </a:xfrm>
          <a:prstGeom prst="rect">
            <a:avLst/>
          </a:prstGeom>
        </p:spPr>
        <p:txBody>
          <a:bodyPr wrap="none">
            <a:noAutofit/>
          </a:bodyPr>
          <a:lstStyle/>
          <a:p>
            <a:pPr>
              <a:lnSpc>
                <a:spcPct val="120000"/>
              </a:lnSpc>
            </a:pPr>
            <a:r>
              <a:rPr lang="en-US" altLang="zh-CN" sz="2800">
                <a:solidFill>
                  <a:srgbClr val="FF0000"/>
                </a:solidFill>
                <a:latin typeface="Times New Roman" panose="02020603050405020304"/>
              </a:rPr>
              <a:t>1∶1∶1∶1</a:t>
            </a:r>
            <a:endParaRPr lang="zh-CN" altLang="en-US" sz="2800"/>
          </a:p>
        </p:txBody>
      </p:sp>
      <p:sp>
        <p:nvSpPr>
          <p:cNvPr id="3" name="文本框 2"/>
          <p:cNvSpPr txBox="1"/>
          <p:nvPr>
            <p:custDataLst>
              <p:tags r:id="rId4"/>
            </p:custDataLst>
          </p:nvPr>
        </p:nvSpPr>
        <p:spPr>
          <a:xfrm>
            <a:off x="400050" y="1002030"/>
            <a:ext cx="6922135" cy="460375"/>
          </a:xfrm>
          <a:prstGeom prst="rect">
            <a:avLst/>
          </a:prstGeom>
          <a:noFill/>
        </p:spPr>
        <p:txBody>
          <a:bodyPr wrap="square" rtlCol="0">
            <a:spAutoFit/>
          </a:bodyPr>
          <a:lstStyle/>
          <a:p>
            <a:r>
              <a:rPr lang="zh-CN" altLang="en-US" sz="2400" b="1">
                <a:solidFill>
                  <a:srgbClr val="002060"/>
                </a:solidFill>
              </a:rPr>
              <a:t>一、两对相对性状的杂交实验</a:t>
            </a:r>
            <a:r>
              <a:rPr lang="en-US" altLang="zh-CN" sz="2400" b="1">
                <a:solidFill>
                  <a:srgbClr val="002060"/>
                </a:solidFill>
              </a:rPr>
              <a:t>——</a:t>
            </a:r>
            <a:r>
              <a:rPr lang="zh-CN" altLang="en-US" sz="2400" b="1">
                <a:solidFill>
                  <a:srgbClr val="002060"/>
                </a:solidFill>
              </a:rPr>
              <a:t>假说演绎法</a:t>
            </a:r>
            <a:endParaRPr lang="zh-CN" altLang="en-US" sz="2400" b="1">
              <a:solidFill>
                <a:srgbClr val="002060"/>
              </a:solidFill>
            </a:endParaRPr>
          </a:p>
        </p:txBody>
      </p:sp>
      <p:sp>
        <p:nvSpPr>
          <p:cNvPr id="5" name="文本框 4"/>
          <p:cNvSpPr txBox="1"/>
          <p:nvPr>
            <p:custDataLst>
              <p:tags r:id="rId5"/>
            </p:custDataLst>
          </p:nvPr>
        </p:nvSpPr>
        <p:spPr>
          <a:xfrm>
            <a:off x="708025" y="1518285"/>
            <a:ext cx="6096000" cy="460375"/>
          </a:xfrm>
          <a:prstGeom prst="rect">
            <a:avLst/>
          </a:prstGeom>
          <a:noFill/>
        </p:spPr>
        <p:txBody>
          <a:bodyPr wrap="square" rtlCol="0" anchor="t">
            <a:spAutoFit/>
          </a:bodyPr>
          <a:lstStyle/>
          <a:p>
            <a:r>
              <a:rPr lang="en-US" altLang="zh-CN" sz="2400" b="1">
                <a:solidFill>
                  <a:srgbClr val="120DDB"/>
                </a:solidFill>
              </a:rPr>
              <a:t>3</a:t>
            </a:r>
            <a:r>
              <a:rPr lang="zh-CN" altLang="en-US" sz="2400" b="1">
                <a:solidFill>
                  <a:srgbClr val="120DDB"/>
                </a:solidFill>
              </a:rPr>
              <a:t>、演绎推理，实验验证</a:t>
            </a:r>
            <a:endParaRPr lang="zh-CN" altLang="en-US" sz="2400" b="1">
              <a:solidFill>
                <a:srgbClr val="120DDB"/>
              </a:solidFill>
            </a:endParaRPr>
          </a:p>
        </p:txBody>
      </p:sp>
    </p:spTree>
    <p:custDataLst>
      <p:tags r:id="rId6"/>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randombar(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QB_7_BD.22_1#e26f06062?sp=1&amp;vis=1&amp;pid=62dcc2b1d&amp;color=0,0,0&amp;vtp=1&amp;bt=1&amp;bbb=1"/>
          <p:cNvSpPr/>
          <p:nvPr>
            <p:custDataLst>
              <p:tags r:id="rId1"/>
            </p:custDataLst>
          </p:nvPr>
        </p:nvSpPr>
        <p:spPr>
          <a:xfrm>
            <a:off x="1533525" y="2462530"/>
            <a:ext cx="9408160" cy="2497455"/>
          </a:xfrm>
          <a:prstGeom prst="rect">
            <a:avLst/>
          </a:prstGeom>
          <a:noFill/>
          <a:ln w="28575" cmpd="dbl">
            <a:solidFill>
              <a:srgbClr val="92D050"/>
            </a:solidFill>
            <a:prstDash val="lgDashDotDot"/>
          </a:ln>
        </p:spPr>
        <p:txBody>
          <a:bodyPr wrap="none" lIns="0" tIns="0" rIns="0" bIns="0" rtlCol="0" anchor="t"/>
          <a:lstStyle/>
          <a:p>
            <a:pPr marL="0" marR="0" lvl="0" indent="0" defTabSz="914400" rtl="0" eaLnBrk="1" fontAlgn="auto" latinLnBrk="1" hangingPunct="1">
              <a:lnSpc>
                <a:spcPts val="51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①控制不同性状的遗传因子的____________是互不干扰的。</a:t>
            </a:r>
            <a:endParaRPr kumimoji="0" lang="en-US" altLang="zh-CN" sz="2400" b="0" i="0" u="none" strike="noStrike" kern="1200" cap="none" spc="0" normalizeH="0" baseline="0" noProof="0">
              <a:ln>
                <a:noFill/>
              </a:ln>
              <a:solidFill>
                <a:prstClr val="black"/>
              </a:solidFill>
              <a:effectLst/>
              <a:uLnTx/>
              <a:uFillTx/>
              <a:latin typeface="微软雅黑" panose="020B0503020204020204" charset="-122"/>
              <a:ea typeface="微软雅黑" panose="020B0503020204020204" charset="-122"/>
              <a:cs typeface="微软雅黑" panose="020B0503020204020204" pitchFamily="34" charset="-120"/>
            </a:endParaRPr>
          </a:p>
          <a:p>
            <a:pPr marL="0" marR="0" lvl="0" indent="0" defTabSz="914400" rtl="0" eaLnBrk="1" fontAlgn="auto" latinLnBrk="1" hangingPunct="1">
              <a:lnSpc>
                <a:spcPts val="51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②在形成配子时</a:t>
            </a:r>
            <a:r>
              <a:rPr kumimoji="0" lang="zh-CN" altLang="en-US"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a:t>
            </a:r>
            <a:r>
              <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决定同一性状的成对的遗传因子__________</a:t>
            </a:r>
            <a:r>
              <a:rPr kumimoji="0" lang="zh-CN" altLang="en-US"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a:t>
            </a:r>
            <a:r>
              <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决定不</a:t>
            </a:r>
            <a:endPar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endParaRPr>
          </a:p>
          <a:p>
            <a:pPr marL="0" marR="0" lvl="0" indent="0" defTabSz="914400" rtl="0" eaLnBrk="1" fontAlgn="auto" latinLnBrk="1" hangingPunct="1">
              <a:lnSpc>
                <a:spcPts val="4900"/>
              </a:lnSpc>
              <a:spcBef>
                <a:spcPct val="0"/>
              </a:spcBef>
              <a:spcAft>
                <a:spcPct val="0"/>
              </a:spcAft>
              <a:buClrTx/>
              <a:buSzTx/>
              <a:buFontTx/>
              <a:buNone/>
              <a:defRPr/>
            </a:pPr>
            <a:r>
              <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rPr>
              <a:t>同性状的遗传因子__________。</a:t>
            </a:r>
            <a:endParaRPr kumimoji="0" lang="en-US" altLang="zh-CN" sz="2400" b="0" i="0" u="none" strike="noStrike" kern="1200" cap="none" spc="0" normalizeH="0" baseline="0" noProof="0">
              <a:ln>
                <a:noFill/>
              </a:ln>
              <a:solidFill>
                <a:srgbClr val="000000"/>
              </a:solidFill>
              <a:effectLst/>
              <a:uLnTx/>
              <a:uFillTx/>
              <a:latin typeface="微软雅黑" panose="020B0503020204020204" charset="-122"/>
              <a:ea typeface="微软雅黑" panose="020B0503020204020204" charset="-122"/>
              <a:cs typeface="微软雅黑" panose="020B0503020204020204" pitchFamily="34" charset="-120"/>
            </a:endParaRPr>
          </a:p>
        </p:txBody>
      </p:sp>
      <p:sp>
        <p:nvSpPr>
          <p:cNvPr id="6" name="QB_7_AN.23_1#e26f06062.blank?vis=1&amp;pid=62dcc2b1d&amp;color=0,0,0&amp;vpa=17&amp;vtp=1&amp;bbb=1"/>
          <p:cNvSpPr/>
          <p:nvPr>
            <p:custDataLst>
              <p:tags r:id="rId2"/>
            </p:custDataLst>
          </p:nvPr>
        </p:nvSpPr>
        <p:spPr>
          <a:xfrm>
            <a:off x="5270658" y="2376678"/>
            <a:ext cx="2036763" cy="570992"/>
          </a:xfrm>
          <a:prstGeom prst="rect">
            <a:avLst/>
          </a:prstGeom>
          <a:noFill/>
        </p:spPr>
        <p:txBody>
          <a:bodyPr wrap="none" lIns="0" tIns="0" rIns="0" bIns="0" rtlCol="0" anchor="t"/>
          <a:lstStyle/>
          <a:p>
            <a:pPr algn="ctr" latinLnBrk="1">
              <a:lnSpc>
                <a:spcPts val="5000"/>
              </a:lnSpc>
            </a:pPr>
            <a:r>
              <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rPr>
              <a:t>分离和组合</a:t>
            </a:r>
            <a:endPar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endParaRPr>
          </a:p>
        </p:txBody>
      </p:sp>
      <p:sp>
        <p:nvSpPr>
          <p:cNvPr id="11" name="QB_7_AN.24_1#e26f06062.blank?vis=1&amp;pid=62dcc2b1d&amp;color=0,0,0&amp;vpa=18&amp;vtp=1&amp;bbb=1"/>
          <p:cNvSpPr/>
          <p:nvPr>
            <p:custDataLst>
              <p:tags r:id="rId3"/>
            </p:custDataLst>
          </p:nvPr>
        </p:nvSpPr>
        <p:spPr>
          <a:xfrm>
            <a:off x="7889399" y="3058668"/>
            <a:ext cx="1681163" cy="570992"/>
          </a:xfrm>
          <a:prstGeom prst="rect">
            <a:avLst/>
          </a:prstGeom>
          <a:noFill/>
        </p:spPr>
        <p:txBody>
          <a:bodyPr wrap="none" lIns="0" tIns="0" rIns="0" bIns="0" rtlCol="0" anchor="t"/>
          <a:lstStyle/>
          <a:p>
            <a:pPr algn="ctr" latinLnBrk="1">
              <a:lnSpc>
                <a:spcPts val="5000"/>
              </a:lnSpc>
            </a:pPr>
            <a:r>
              <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rPr>
              <a:t>彼此分离</a:t>
            </a:r>
            <a:endPar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endParaRPr>
          </a:p>
        </p:txBody>
      </p:sp>
      <p:sp>
        <p:nvSpPr>
          <p:cNvPr id="12" name="QB_7_AN.25_1#e26f06062.blank?vis=1&amp;pid=62dcc2b1d&amp;color=0,0,0&amp;vpa=19&amp;vtp=1&amp;bbb=1"/>
          <p:cNvSpPr/>
          <p:nvPr>
            <p:custDataLst>
              <p:tags r:id="rId4"/>
            </p:custDataLst>
          </p:nvPr>
        </p:nvSpPr>
        <p:spPr>
          <a:xfrm>
            <a:off x="3796823" y="3773678"/>
            <a:ext cx="1681163" cy="570992"/>
          </a:xfrm>
          <a:prstGeom prst="rect">
            <a:avLst/>
          </a:prstGeom>
          <a:noFill/>
        </p:spPr>
        <p:txBody>
          <a:bodyPr wrap="none" lIns="0" tIns="0" rIns="0" bIns="0" rtlCol="0" anchor="t"/>
          <a:lstStyle/>
          <a:p>
            <a:pPr algn="ctr" latinLnBrk="1">
              <a:lnSpc>
                <a:spcPts val="5000"/>
              </a:lnSpc>
            </a:pPr>
            <a:r>
              <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rPr>
              <a:t>自由组合</a:t>
            </a:r>
            <a:endParaRPr lang="en-US" altLang="zh-CN" sz="2400" b="0" i="0">
              <a:solidFill>
                <a:srgbClr val="A50021"/>
              </a:solidFill>
              <a:latin typeface="微软雅黑" panose="020B0503020204020204" charset="-122"/>
              <a:ea typeface="微软雅黑" panose="020B0503020204020204" charset="-122"/>
              <a:cs typeface="Times New Roman" panose="02020603050405020304" pitchFamily="34" charset="-120"/>
            </a:endParaRPr>
          </a:p>
        </p:txBody>
      </p:sp>
      <p:sp>
        <p:nvSpPr>
          <p:cNvPr id="4" name="文本框 3"/>
          <p:cNvSpPr txBox="1"/>
          <p:nvPr>
            <p:custDataLst>
              <p:tags r:id="rId5"/>
            </p:custDataLst>
          </p:nvPr>
        </p:nvSpPr>
        <p:spPr>
          <a:xfrm>
            <a:off x="400050" y="1002030"/>
            <a:ext cx="6922135" cy="460375"/>
          </a:xfrm>
          <a:prstGeom prst="rect">
            <a:avLst/>
          </a:prstGeom>
          <a:noFill/>
        </p:spPr>
        <p:txBody>
          <a:bodyPr wrap="square" rtlCol="0">
            <a:spAutoFit/>
          </a:bodyPr>
          <a:lstStyle/>
          <a:p>
            <a:r>
              <a:rPr lang="zh-CN" altLang="en-US" sz="2400" b="1">
                <a:solidFill>
                  <a:srgbClr val="002060"/>
                </a:solidFill>
              </a:rPr>
              <a:t>一、两对相对性状的杂交实验</a:t>
            </a:r>
            <a:r>
              <a:rPr lang="en-US" altLang="zh-CN" sz="2400" b="1">
                <a:solidFill>
                  <a:srgbClr val="002060"/>
                </a:solidFill>
              </a:rPr>
              <a:t>——</a:t>
            </a:r>
            <a:r>
              <a:rPr lang="zh-CN" altLang="en-US" sz="2400" b="1">
                <a:solidFill>
                  <a:srgbClr val="002060"/>
                </a:solidFill>
              </a:rPr>
              <a:t>假说演绎法</a:t>
            </a:r>
            <a:endParaRPr lang="zh-CN" altLang="en-US" sz="2400" b="1">
              <a:solidFill>
                <a:srgbClr val="002060"/>
              </a:solidFill>
            </a:endParaRPr>
          </a:p>
        </p:txBody>
      </p:sp>
      <p:sp>
        <p:nvSpPr>
          <p:cNvPr id="2" name="文本框 1"/>
          <p:cNvSpPr txBox="1"/>
          <p:nvPr>
            <p:custDataLst>
              <p:tags r:id="rId6"/>
            </p:custDataLst>
          </p:nvPr>
        </p:nvSpPr>
        <p:spPr>
          <a:xfrm>
            <a:off x="609600" y="1645285"/>
            <a:ext cx="6096000" cy="460375"/>
          </a:xfrm>
          <a:prstGeom prst="rect">
            <a:avLst/>
          </a:prstGeom>
          <a:noFill/>
        </p:spPr>
        <p:txBody>
          <a:bodyPr wrap="square" rtlCol="0" anchor="t">
            <a:spAutoFit/>
          </a:bodyPr>
          <a:lstStyle/>
          <a:p>
            <a:r>
              <a:rPr lang="en-US" altLang="zh-CN" sz="2400" b="1">
                <a:solidFill>
                  <a:srgbClr val="120DDB"/>
                </a:solidFill>
              </a:rPr>
              <a:t>4</a:t>
            </a:r>
            <a:r>
              <a:rPr lang="zh-CN" altLang="en-US" sz="2400" b="1">
                <a:solidFill>
                  <a:srgbClr val="120DDB"/>
                </a:solidFill>
              </a:rPr>
              <a:t>、分析结果，得出结论</a:t>
            </a:r>
            <a:endParaRPr lang="zh-CN" altLang="en-US" sz="2400" b="1">
              <a:solidFill>
                <a:srgbClr val="120DDB"/>
              </a:solidFill>
            </a:endParaRPr>
          </a:p>
        </p:txBody>
      </p:sp>
      <p:sp>
        <p:nvSpPr>
          <p:cNvPr id="5" name="文本框 4"/>
          <p:cNvSpPr txBox="1"/>
          <p:nvPr>
            <p:custDataLst>
              <p:tags r:id="rId7"/>
            </p:custDataLst>
          </p:nvPr>
        </p:nvSpPr>
        <p:spPr>
          <a:xfrm>
            <a:off x="4032250" y="1645285"/>
            <a:ext cx="3974465" cy="460375"/>
          </a:xfrm>
          <a:prstGeom prst="rect">
            <a:avLst/>
          </a:prstGeom>
          <a:noFill/>
        </p:spPr>
        <p:txBody>
          <a:bodyPr wrap="square" rtlCol="0">
            <a:spAutoFit/>
          </a:bodyPr>
          <a:lstStyle/>
          <a:p>
            <a:r>
              <a:rPr lang="en-US" altLang="zh-CN" sz="2400" b="1">
                <a:highlight>
                  <a:srgbClr val="FFFF00"/>
                </a:highlight>
                <a:latin typeface="微软雅黑" panose="020B0503020204020204" charset="-122"/>
                <a:ea typeface="微软雅黑" panose="020B0503020204020204" charset="-122"/>
                <a:cs typeface="微软雅黑" panose="020B0503020204020204" charset="-122"/>
              </a:rPr>
              <a:t>——</a:t>
            </a:r>
            <a:r>
              <a:rPr lang="zh-CN" altLang="en-US" sz="2400" b="1">
                <a:highlight>
                  <a:srgbClr val="FFFF00"/>
                </a:highlight>
                <a:latin typeface="微软雅黑" panose="020B0503020204020204" charset="-122"/>
                <a:ea typeface="微软雅黑" panose="020B0503020204020204" charset="-122"/>
                <a:cs typeface="微软雅黑" panose="020B0503020204020204" charset="-122"/>
              </a:rPr>
              <a:t>基因的自由组合定律</a:t>
            </a:r>
            <a:endParaRPr lang="zh-CN" altLang="en-US" sz="2400" b="1">
              <a:highlight>
                <a:srgbClr val="FFFF00"/>
              </a:highlight>
              <a:latin typeface="微软雅黑" panose="020B0503020204020204" charset="-122"/>
              <a:ea typeface="微软雅黑" panose="020B0503020204020204" charset="-122"/>
              <a:cs typeface="微软雅黑" panose="020B0503020204020204" charset="-122"/>
            </a:endParaRPr>
          </a:p>
        </p:txBody>
      </p:sp>
    </p:spTree>
    <p:custDataLst>
      <p:tags r:id="rId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randombar(horizontal)">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11">
                                            <p:txEl>
                                              <p:pRg st="0" end="0"/>
                                            </p:txEl>
                                          </p:spTgt>
                                        </p:tgtEl>
                                        <p:attrNameLst>
                                          <p:attrName>style.visibility</p:attrName>
                                        </p:attrNameLst>
                                      </p:cBhvr>
                                      <p:to>
                                        <p:strVal val="visible"/>
                                      </p:to>
                                    </p:set>
                                    <p:animEffect transition="in" filter="randombar(horizontal)">
                                      <p:cBhvr>
                                        <p:cTn id="12" dur="500"/>
                                        <p:tgtEl>
                                          <p:spTgt spid="1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Effect transition="in" filter="randombar(horizontal)">
                                      <p:cBhvr>
                                        <p:cTn id="17"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build="p"/>
      <p:bldP spid="11" grpId="0" animBg="1" build="p"/>
      <p:bldP spid="12" grpId="0" animBg="1"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00050" y="895985"/>
            <a:ext cx="6922135" cy="460375"/>
          </a:xfrm>
          <a:prstGeom prst="rect">
            <a:avLst/>
          </a:prstGeom>
          <a:noFill/>
        </p:spPr>
        <p:txBody>
          <a:bodyPr wrap="square" rtlCol="0">
            <a:spAutoFit/>
          </a:bodyPr>
          <a:lstStyle/>
          <a:p>
            <a:r>
              <a:rPr lang="zh-CN" sz="2400" b="1">
                <a:solidFill>
                  <a:srgbClr val="002060"/>
                </a:solidFill>
              </a:rPr>
              <a:t>二、自由组合定律的实质</a:t>
            </a:r>
            <a:endParaRPr lang="zh-CN" sz="2400" b="1">
              <a:solidFill>
                <a:srgbClr val="002060"/>
              </a:solidFill>
            </a:endParaRPr>
          </a:p>
        </p:txBody>
      </p:sp>
      <p:sp>
        <p:nvSpPr>
          <p:cNvPr id="9" name="文本框 8"/>
          <p:cNvSpPr txBox="1"/>
          <p:nvPr>
            <p:custDataLst>
              <p:tags r:id="rId2"/>
            </p:custDataLst>
          </p:nvPr>
        </p:nvSpPr>
        <p:spPr>
          <a:xfrm>
            <a:off x="675640" y="1509395"/>
            <a:ext cx="2047875" cy="977265"/>
          </a:xfrm>
          <a:prstGeom prst="rect">
            <a:avLst/>
          </a:prstGeom>
          <a:noFill/>
        </p:spPr>
        <p:txBody>
          <a:bodyPr wrap="square">
            <a:spAutoFit/>
            <a:scene3d>
              <a:camera prst="orthographicFront"/>
              <a:lightRig rig="threePt" dir="t"/>
            </a:scene3d>
          </a:bodyPr>
          <a:lstStyle/>
          <a:p>
            <a:pPr algn="just">
              <a:lnSpc>
                <a:spcPct val="120000"/>
              </a:lnSpc>
            </a:pPr>
            <a:r>
              <a:rPr lang="en-US" altLang="zh-CN" sz="2400" b="1">
                <a:solidFill>
                  <a:srgbClr val="120DDB"/>
                </a:solidFill>
                <a:effectLst/>
                <a:latin typeface="微软雅黑" panose="020B0503020204020204" charset="-122"/>
                <a:ea typeface="微软雅黑" panose="020B0503020204020204" charset="-122"/>
                <a:cs typeface="微软雅黑" panose="020B0503020204020204" charset="-122"/>
              </a:rPr>
              <a:t>1.</a:t>
            </a:r>
            <a:r>
              <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rPr>
              <a:t>自由组合</a:t>
            </a:r>
            <a:endPar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endParaRPr>
          </a:p>
          <a:p>
            <a:pPr algn="just">
              <a:lnSpc>
                <a:spcPct val="120000"/>
              </a:lnSpc>
            </a:pPr>
            <a:r>
              <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rPr>
              <a:t>定律概念图解</a:t>
            </a:r>
            <a:endParaRPr lang="zh-CN" altLang="en-US" sz="2400" b="1">
              <a:solidFill>
                <a:srgbClr val="120DDB"/>
              </a:solidFill>
              <a:effectLst/>
              <a:latin typeface="微软雅黑" panose="020B0503020204020204" charset="-122"/>
              <a:ea typeface="微软雅黑" panose="020B0503020204020204" charset="-122"/>
              <a:cs typeface="微软雅黑" panose="020B0503020204020204" charset="-122"/>
            </a:endParaRPr>
          </a:p>
        </p:txBody>
      </p:sp>
      <p:pic>
        <p:nvPicPr>
          <p:cNvPr id="10" name="ZSK1RJ121.eps"/>
          <p:cNvPicPr/>
          <p:nvPr>
            <p:custDataLst>
              <p:tags r:id="rId3"/>
            </p:custDataLst>
          </p:nvPr>
        </p:nvPicPr>
        <p:blipFill>
          <a:blip r:embed="rId4">
            <a:clrChange>
              <a:clrFrom>
                <a:srgbClr val="FFFFFF"/>
              </a:clrFrom>
              <a:clrTo>
                <a:srgbClr val="FFFFFF">
                  <a:alpha val="0"/>
                </a:srgbClr>
              </a:clrTo>
            </a:clrChange>
          </a:blip>
          <a:stretch>
            <a:fillRect/>
          </a:stretch>
        </p:blipFill>
        <p:spPr>
          <a:xfrm>
            <a:off x="3590925" y="895985"/>
            <a:ext cx="7080250" cy="5388610"/>
          </a:xfrm>
          <a:prstGeom prst="rect">
            <a:avLst/>
          </a:prstGeom>
        </p:spPr>
      </p:pic>
      <p:sp>
        <p:nvSpPr>
          <p:cNvPr id="11" name="矩形 10"/>
          <p:cNvSpPr>
            <a:spLocks noChangeAspect="1"/>
          </p:cNvSpPr>
          <p:nvPr>
            <p:custDataLst>
              <p:tags r:id="rId5"/>
            </p:custDataLst>
          </p:nvPr>
        </p:nvSpPr>
        <p:spPr>
          <a:xfrm>
            <a:off x="8347075" y="4564380"/>
            <a:ext cx="1497330" cy="524510"/>
          </a:xfrm>
          <a:prstGeom prst="rect">
            <a:avLst/>
          </a:prstGeom>
        </p:spPr>
        <p:txBody>
          <a:bodyPr wrap="none">
            <a:noAutofit/>
          </a:bodyPr>
          <a:lstStyle/>
          <a:p>
            <a:pPr>
              <a:lnSpc>
                <a:spcPct val="120000"/>
              </a:lnSpc>
            </a:pPr>
            <a:r>
              <a:rPr lang="zh-CN" altLang="en-US" sz="2400" b="1">
                <a:solidFill>
                  <a:srgbClr val="C00000"/>
                </a:solidFill>
                <a:latin typeface="方正姚体" panose="02010601030101010101" charset="-122"/>
                <a:ea typeface="方正姚体" panose="02010601030101010101" charset="-122"/>
              </a:rPr>
              <a:t>真核生物</a:t>
            </a:r>
            <a:endParaRPr lang="zh-CN" altLang="en-US" sz="2400" b="1">
              <a:solidFill>
                <a:srgbClr val="C00000"/>
              </a:solidFill>
              <a:latin typeface="方正姚体" panose="02010601030101010101" charset="-122"/>
              <a:ea typeface="方正姚体" panose="02010601030101010101" charset="-122"/>
            </a:endParaRPr>
          </a:p>
        </p:txBody>
      </p:sp>
      <p:sp>
        <p:nvSpPr>
          <p:cNvPr id="12" name="矩形 11"/>
          <p:cNvSpPr>
            <a:spLocks noChangeAspect="1"/>
          </p:cNvSpPr>
          <p:nvPr>
            <p:custDataLst>
              <p:tags r:id="rId6"/>
            </p:custDataLst>
          </p:nvPr>
        </p:nvSpPr>
        <p:spPr>
          <a:xfrm>
            <a:off x="7879080" y="5235575"/>
            <a:ext cx="1828800" cy="524510"/>
          </a:xfrm>
          <a:prstGeom prst="rect">
            <a:avLst/>
          </a:prstGeom>
        </p:spPr>
        <p:txBody>
          <a:bodyPr wrap="none">
            <a:noAutofit/>
          </a:bodyPr>
          <a:lstStyle/>
          <a:p>
            <a:pPr>
              <a:lnSpc>
                <a:spcPct val="120000"/>
              </a:lnSpc>
            </a:pPr>
            <a:r>
              <a:rPr lang="zh-CN" altLang="en-US" sz="2400" b="1">
                <a:solidFill>
                  <a:srgbClr val="C00000"/>
                </a:solidFill>
                <a:latin typeface="方正姚体" panose="02010601030101010101" charset="-122"/>
                <a:ea typeface="方正姚体" panose="02010601030101010101" charset="-122"/>
              </a:rPr>
              <a:t>细胞核遗传</a:t>
            </a:r>
            <a:endParaRPr lang="zh-CN" altLang="en-US" sz="2400" b="1">
              <a:solidFill>
                <a:srgbClr val="C00000"/>
              </a:solidFill>
              <a:latin typeface="方正姚体" panose="02010601030101010101" charset="-122"/>
              <a:ea typeface="方正姚体" panose="02010601030101010101" charset="-122"/>
            </a:endParaRPr>
          </a:p>
        </p:txBody>
      </p:sp>
      <p:sp>
        <p:nvSpPr>
          <p:cNvPr id="20" name="文本框 19"/>
          <p:cNvSpPr txBox="1"/>
          <p:nvPr>
            <p:custDataLst>
              <p:tags r:id="rId7"/>
            </p:custDataLst>
          </p:nvPr>
        </p:nvSpPr>
        <p:spPr>
          <a:xfrm>
            <a:off x="1511300" y="6213475"/>
            <a:ext cx="8884920" cy="573405"/>
          </a:xfrm>
          <a:prstGeom prst="rect">
            <a:avLst/>
          </a:prstGeom>
          <a:solidFill>
            <a:srgbClr val="FFC000"/>
          </a:solidFill>
          <a:ln w="28575" cmpd="sng">
            <a:noFill/>
            <a:prstDash val="lgDashDotDot"/>
          </a:ln>
        </p:spPr>
        <p:txBody>
          <a:bodyPr wrap="square" rtlCol="0" anchor="t">
            <a:noAutofit/>
          </a:bodyPr>
          <a:lstStyle/>
          <a:p>
            <a:pPr algn="ctr" latinLnBrk="1">
              <a:lnSpc>
                <a:spcPct val="129000"/>
              </a:lnSpc>
            </a:pPr>
            <a:r>
              <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rPr>
              <a:t>配子的随机结合（受精作用）不属于基因的自由组合</a:t>
            </a:r>
            <a:endParaRPr lang="zh-CN" altLang="en-US" sz="2400" b="1" noProof="0">
              <a:ln>
                <a:noFill/>
              </a:ln>
              <a:solidFill>
                <a:schemeClr val="bg1"/>
              </a:solidFill>
              <a:effectLst/>
              <a:uLnTx/>
              <a:uFillTx/>
              <a:latin typeface="微软雅黑" panose="020B0503020204020204" charset="-122"/>
              <a:ea typeface="微软雅黑" panose="020B0503020204020204" charset="-122"/>
              <a:cs typeface="微软雅黑" panose="020B0503020204020204" pitchFamily="34" charset="-120"/>
              <a:sym typeface="+mn-ea"/>
            </a:endParaRPr>
          </a:p>
        </p:txBody>
      </p:sp>
    </p:spTree>
    <p:custDataLst>
      <p:tags r:id="rId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randombar(horizontal)">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randombar(horizontal)">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wipe(down)">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20" grpId="0" animBg="1"/>
    </p:bldLst>
  </p:timing>
</p:sld>
</file>

<file path=ppt/tags/tag1.xml><?xml version="1.0" encoding="utf-8"?>
<p:tagLst xmlns:p="http://schemas.openxmlformats.org/presentationml/2006/main">
  <p:tag name="AS_UNIQUEID" val="11397"/>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0.xml><?xml version="1.0" encoding="utf-8"?>
<p:tagLst xmlns:p="http://schemas.openxmlformats.org/presentationml/2006/main">
  <p:tag name="AS_UNIQUEID" val="11406"/>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100.xml><?xml version="1.0" encoding="utf-8"?>
<p:tagLst xmlns:p="http://schemas.openxmlformats.org/presentationml/2006/main">
  <p:tag name="AS_UNIQUEID" val="11501"/>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101.xml><?xml version="1.0" encoding="utf-8"?>
<p:tagLst xmlns:p="http://schemas.openxmlformats.org/presentationml/2006/main">
  <p:tag name="AS_UNIQUEID" val="11502"/>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2.xml><?xml version="1.0" encoding="utf-8"?>
<p:tagLst xmlns:p="http://schemas.openxmlformats.org/presentationml/2006/main">
  <p:tag name="AS_UNIQUEID" val="11503"/>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3.xml><?xml version="1.0" encoding="utf-8"?>
<p:tagLst xmlns:p="http://schemas.openxmlformats.org/presentationml/2006/main">
  <p:tag name="AS_UNIQUEID" val="11504"/>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104.xml><?xml version="1.0" encoding="utf-8"?>
<p:tagLst xmlns:p="http://schemas.openxmlformats.org/presentationml/2006/main">
  <p:tag name="AS_UNIQUEID" val="11505"/>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105.xml><?xml version="1.0" encoding="utf-8"?>
<p:tagLst xmlns:p="http://schemas.openxmlformats.org/presentationml/2006/main">
  <p:tag name="AS_UNIQUEID" val="11507"/>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106.xml><?xml version="1.0" encoding="utf-8"?>
<p:tagLst xmlns:p="http://schemas.openxmlformats.org/presentationml/2006/main">
  <p:tag name="AS_UNIQUEID" val="11508"/>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7.xml><?xml version="1.0" encoding="utf-8"?>
<p:tagLst xmlns:p="http://schemas.openxmlformats.org/presentationml/2006/main">
  <p:tag name="AS_UNIQUEID" val="11509"/>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8.xml><?xml version="1.0" encoding="utf-8"?>
<p:tagLst xmlns:p="http://schemas.openxmlformats.org/presentationml/2006/main">
  <p:tag name="AS_UNIQUEID" val="11510"/>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9.xml><?xml version="1.0" encoding="utf-8"?>
<p:tagLst xmlns:p="http://schemas.openxmlformats.org/presentationml/2006/main">
  <p:tag name="AS_UNIQUEID" val="1151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xml><?xml version="1.0" encoding="utf-8"?>
<p:tagLst xmlns:p="http://schemas.openxmlformats.org/presentationml/2006/main">
  <p:tag name="AS_UNIQUEID" val="11407"/>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110.xml><?xml version="1.0" encoding="utf-8"?>
<p:tagLst xmlns:p="http://schemas.openxmlformats.org/presentationml/2006/main">
  <p:tag name="AS_UNIQUEID" val="1151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1.xml><?xml version="1.0" encoding="utf-8"?>
<p:tagLst xmlns:p="http://schemas.openxmlformats.org/presentationml/2006/main">
  <p:tag name="AS_UNIQUEID" val="1151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2.xml><?xml version="1.0" encoding="utf-8"?>
<p:tagLst xmlns:p="http://schemas.openxmlformats.org/presentationml/2006/main">
  <p:tag name="AS_UNIQUEID" val="5345"/>
</p:tagLst>
</file>

<file path=ppt/tags/tag113.xml><?xml version="1.0" encoding="utf-8"?>
<p:tagLst xmlns:p="http://schemas.openxmlformats.org/presentationml/2006/main">
  <p:tag name="AS_UNIQUEID" val="5698"/>
</p:tagLst>
</file>

<file path=ppt/tags/tag114.xml><?xml version="1.0" encoding="utf-8"?>
<p:tagLst xmlns:p="http://schemas.openxmlformats.org/presentationml/2006/main">
  <p:tag name="AS_UNIQUEID" val="5697"/>
</p:tagLst>
</file>

<file path=ppt/tags/tag115.xml><?xml version="1.0" encoding="utf-8"?>
<p:tagLst xmlns:p="http://schemas.openxmlformats.org/presentationml/2006/main">
  <p:tag name="AS_UNIQUEID" val="5345"/>
</p:tagLst>
</file>

<file path=ppt/tags/tag116.xml><?xml version="1.0" encoding="utf-8"?>
<p:tagLst xmlns:p="http://schemas.openxmlformats.org/presentationml/2006/main">
  <p:tag name="AS_UNIQUEID" val="1151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7.xml><?xml version="1.0" encoding="utf-8"?>
<p:tagLst xmlns:p="http://schemas.openxmlformats.org/presentationml/2006/main">
  <p:tag name="AS_UNIQUEID" val="1151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8.xml><?xml version="1.0" encoding="utf-8"?>
<p:tagLst xmlns:p="http://schemas.openxmlformats.org/presentationml/2006/main">
  <p:tag name="AS_UNIQUEID" val="1151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9.xml><?xml version="1.0" encoding="utf-8"?>
<p:tagLst xmlns:p="http://schemas.openxmlformats.org/presentationml/2006/main">
  <p:tag name="AS_UNIQUEID" val="5698"/>
</p:tagLst>
</file>

<file path=ppt/tags/tag12.xml><?xml version="1.0" encoding="utf-8"?>
<p:tagLst xmlns:p="http://schemas.openxmlformats.org/presentationml/2006/main">
  <p:tag name="AS_UNIQUEID" val="11408"/>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120.xml><?xml version="1.0" encoding="utf-8"?>
<p:tagLst xmlns:p="http://schemas.openxmlformats.org/presentationml/2006/main">
  <p:tag name="AS_UNIQUEID" val="5697"/>
</p:tagLst>
</file>

<file path=ppt/tags/tag121.xml><?xml version="1.0" encoding="utf-8"?>
<p:tagLst xmlns:p="http://schemas.openxmlformats.org/presentationml/2006/main">
  <p:tag name="AS_UNIQUEID" val="5345"/>
</p:tagLst>
</file>

<file path=ppt/tags/tag122.xml><?xml version="1.0" encoding="utf-8"?>
<p:tagLst xmlns:p="http://schemas.openxmlformats.org/presentationml/2006/main">
  <p:tag name="AS_UNIQUEID" val="5345"/>
</p:tagLst>
</file>

<file path=ppt/tags/tag123.xml><?xml version="1.0" encoding="utf-8"?>
<p:tagLst xmlns:p="http://schemas.openxmlformats.org/presentationml/2006/main">
  <p:tag name="AS_UNIQUEID" val="1151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24.xml><?xml version="1.0" encoding="utf-8"?>
<p:tagLst xmlns:p="http://schemas.openxmlformats.org/presentationml/2006/main">
  <p:tag name="AS_UNIQUEID" val="11520"/>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25.xml><?xml version="1.0" encoding="utf-8"?>
<p:tagLst xmlns:p="http://schemas.openxmlformats.org/presentationml/2006/main">
  <p:tag name="AS_UNIQUEID" val="1152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6.xml><?xml version="1.0" encoding="utf-8"?>
<p:tagLst xmlns:p="http://schemas.openxmlformats.org/presentationml/2006/main">
  <p:tag name="AS_UNIQUEID" val="1152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7.xml><?xml version="1.0" encoding="utf-8"?>
<p:tagLst xmlns:p="http://schemas.openxmlformats.org/presentationml/2006/main">
  <p:tag name="AS_UNIQUEID" val="1152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8.xml><?xml version="1.0" encoding="utf-8"?>
<p:tagLst xmlns:p="http://schemas.openxmlformats.org/presentationml/2006/main">
  <p:tag name="AS_UNIQUEID" val="5698"/>
</p:tagLst>
</file>

<file path=ppt/tags/tag129.xml><?xml version="1.0" encoding="utf-8"?>
<p:tagLst xmlns:p="http://schemas.openxmlformats.org/presentationml/2006/main">
  <p:tag name="AS_UNIQUEID" val="5697"/>
</p:tagLst>
</file>

<file path=ppt/tags/tag13.xml><?xml version="1.0" encoding="utf-8"?>
<p:tagLst xmlns:p="http://schemas.openxmlformats.org/presentationml/2006/main">
  <p:tag name="AS_UNIQUEID" val="11409"/>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130.xml><?xml version="1.0" encoding="utf-8"?>
<p:tagLst xmlns:p="http://schemas.openxmlformats.org/presentationml/2006/main">
  <p:tag name="AS_UNIQUEID" val="5345"/>
</p:tagLst>
</file>

<file path=ppt/tags/tag131.xml><?xml version="1.0" encoding="utf-8"?>
<p:tagLst xmlns:p="http://schemas.openxmlformats.org/presentationml/2006/main">
  <p:tag name="AS_UNIQUEID" val="5345"/>
</p:tagLst>
</file>

<file path=ppt/tags/tag132.xml><?xml version="1.0" encoding="utf-8"?>
<p:tagLst xmlns:p="http://schemas.openxmlformats.org/presentationml/2006/main">
  <p:tag name="AS_UNIQUEID" val="1152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3.xml><?xml version="1.0" encoding="utf-8"?>
<p:tagLst xmlns:p="http://schemas.openxmlformats.org/presentationml/2006/main">
  <p:tag name="AS_UNIQUEID" val="5697"/>
</p:tagLst>
</file>

<file path=ppt/tags/tag134.xml><?xml version="1.0" encoding="utf-8"?>
<p:tagLst xmlns:p="http://schemas.openxmlformats.org/presentationml/2006/main">
  <p:tag name="AS_UNIQUEID" val="5698"/>
</p:tagLst>
</file>

<file path=ppt/tags/tag135.xml><?xml version="1.0" encoding="utf-8"?>
<p:tagLst xmlns:p="http://schemas.openxmlformats.org/presentationml/2006/main">
  <p:tag name="AS_UNIQUEID" val="5345"/>
</p:tagLst>
</file>

<file path=ppt/tags/tag136.xml><?xml version="1.0" encoding="utf-8"?>
<p:tagLst xmlns:p="http://schemas.openxmlformats.org/presentationml/2006/main">
  <p:tag name="AS_UNIQUEID" val="1152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7.xml><?xml version="1.0" encoding="utf-8"?>
<p:tagLst xmlns:p="http://schemas.openxmlformats.org/presentationml/2006/main">
  <p:tag name="AS_UNIQUEID" val="1152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8.xml><?xml version="1.0" encoding="utf-8"?>
<p:tagLst xmlns:p="http://schemas.openxmlformats.org/presentationml/2006/main">
  <p:tag name="AS_UNIQUEID" val="1153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9.xml><?xml version="1.0" encoding="utf-8"?>
<p:tagLst xmlns:p="http://schemas.openxmlformats.org/presentationml/2006/main">
  <p:tag name="AS_UNIQUEID" val="5697"/>
</p:tagLst>
</file>

<file path=ppt/tags/tag14.xml><?xml version="1.0" encoding="utf-8"?>
<p:tagLst xmlns:p="http://schemas.openxmlformats.org/presentationml/2006/main">
  <p:tag name="AS_UNIQUEID" val="11410"/>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140.xml><?xml version="1.0" encoding="utf-8"?>
<p:tagLst xmlns:p="http://schemas.openxmlformats.org/presentationml/2006/main">
  <p:tag name="AS_UNIQUEID" val="5698"/>
</p:tagLst>
</file>

<file path=ppt/tags/tag141.xml><?xml version="1.0" encoding="utf-8"?>
<p:tagLst xmlns:p="http://schemas.openxmlformats.org/presentationml/2006/main">
  <p:tag name="AS_UNIQUEID" val="5345"/>
</p:tagLst>
</file>

<file path=ppt/tags/tag142.xml><?xml version="1.0" encoding="utf-8"?>
<p:tagLst xmlns:p="http://schemas.openxmlformats.org/presentationml/2006/main">
  <p:tag name="AS_UNIQUEID" val="1153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3.xml><?xml version="1.0" encoding="utf-8"?>
<p:tagLst xmlns:p="http://schemas.openxmlformats.org/presentationml/2006/main">
  <p:tag name="AS_UNIQUEID" val="1153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4.xml><?xml version="1.0" encoding="utf-8"?>
<p:tagLst xmlns:p="http://schemas.openxmlformats.org/presentationml/2006/main">
  <p:tag name="AS_UNIQUEID" val="1153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5.xml><?xml version="1.0" encoding="utf-8"?>
<p:tagLst xmlns:p="http://schemas.openxmlformats.org/presentationml/2006/main">
  <p:tag name="AS_UNIQUEID" val="5697"/>
</p:tagLst>
</file>

<file path=ppt/tags/tag146.xml><?xml version="1.0" encoding="utf-8"?>
<p:tagLst xmlns:p="http://schemas.openxmlformats.org/presentationml/2006/main">
  <p:tag name="AS_UNIQUEID" val="5698"/>
</p:tagLst>
</file>

<file path=ppt/tags/tag147.xml><?xml version="1.0" encoding="utf-8"?>
<p:tagLst xmlns:p="http://schemas.openxmlformats.org/presentationml/2006/main">
  <p:tag name="AS_UNIQUEID" val="5345"/>
</p:tagLst>
</file>

<file path=ppt/tags/tag148.xml><?xml version="1.0" encoding="utf-8"?>
<p:tagLst xmlns:p="http://schemas.openxmlformats.org/presentationml/2006/main">
  <p:tag name="AS_UNIQUEID" val="11536"/>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49.xml><?xml version="1.0" encoding="utf-8"?>
<p:tagLst xmlns:p="http://schemas.openxmlformats.org/presentationml/2006/main">
  <p:tag name="AS_UNIQUEID" val="11537"/>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xml><?xml version="1.0" encoding="utf-8"?>
<p:tagLst xmlns:p="http://schemas.openxmlformats.org/presentationml/2006/main">
  <p:tag name="AS_UNIQUEID" val="11411"/>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150.xml><?xml version="1.0" encoding="utf-8"?>
<p:tagLst xmlns:p="http://schemas.openxmlformats.org/presentationml/2006/main">
  <p:tag name="AS_UNIQUEID" val="11538"/>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1.xml><?xml version="1.0" encoding="utf-8"?>
<p:tagLst xmlns:p="http://schemas.openxmlformats.org/presentationml/2006/main">
  <p:tag name="AS_UNIQUEID" val="11539"/>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52.xml><?xml version="1.0" encoding="utf-8"?>
<p:tagLst xmlns:p="http://schemas.openxmlformats.org/presentationml/2006/main">
  <p:tag name="AS_UNIQUEID" val="11541"/>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3.xml><?xml version="1.0" encoding="utf-8"?>
<p:tagLst xmlns:p="http://schemas.openxmlformats.org/presentationml/2006/main">
  <p:tag name="AS_UNIQUEID" val="11542"/>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4.xml><?xml version="1.0" encoding="utf-8"?>
<p:tagLst xmlns:p="http://schemas.openxmlformats.org/presentationml/2006/main">
  <p:tag name="AS_UNIQUEID" val="11543"/>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5.xml><?xml version="1.0" encoding="utf-8"?>
<p:tagLst xmlns:p="http://schemas.openxmlformats.org/presentationml/2006/main">
  <p:tag name="AS_UNIQUEID" val="11545"/>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156.xml><?xml version="1.0" encoding="utf-8"?>
<p:tagLst xmlns:p="http://schemas.openxmlformats.org/presentationml/2006/main">
  <p:tag name="AS_UNIQUEID" val="11546"/>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157.xml><?xml version="1.0" encoding="utf-8"?>
<p:tagLst xmlns:p="http://schemas.openxmlformats.org/presentationml/2006/main">
  <p:tag name="AS_UNIQUEID" val="11547"/>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158.xml><?xml version="1.0" encoding="utf-8"?>
<p:tagLst xmlns:p="http://schemas.openxmlformats.org/presentationml/2006/main">
  <p:tag name="AS_UNIQUEID" val="11548"/>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159.xml><?xml version="1.0" encoding="utf-8"?>
<p:tagLst xmlns:p="http://schemas.openxmlformats.org/presentationml/2006/main">
  <p:tag name="AS_UNIQUEID" val="11549"/>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16.xml><?xml version="1.0" encoding="utf-8"?>
<p:tagLst xmlns:p="http://schemas.openxmlformats.org/presentationml/2006/main">
  <p:tag name="AS_UNIQUEID" val="11412"/>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160.xml><?xml version="1.0" encoding="utf-8"?>
<p:tagLst xmlns:p="http://schemas.openxmlformats.org/presentationml/2006/main">
  <p:tag name="AS_UNIQUEID" val="11550"/>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61.xml><?xml version="1.0" encoding="utf-8"?>
<p:tagLst xmlns:p="http://schemas.openxmlformats.org/presentationml/2006/main">
  <p:tag name="AS_UNIQUEID" val="11551"/>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62.xml><?xml version="1.0" encoding="utf-8"?>
<p:tagLst xmlns:p="http://schemas.openxmlformats.org/presentationml/2006/main">
  <p:tag name="AS_UNIQUEID" val="11552"/>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63.xml><?xml version="1.0" encoding="utf-8"?>
<p:tagLst xmlns:p="http://schemas.openxmlformats.org/presentationml/2006/main">
  <p:tag name="AS_UNIQUEID" val="11553"/>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64.xml><?xml version="1.0" encoding="utf-8"?>
<p:tagLst xmlns:p="http://schemas.openxmlformats.org/presentationml/2006/main">
  <p:tag name="AS_UNIQUEID" val="11554"/>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165.xml><?xml version="1.0" encoding="utf-8"?>
<p:tagLst xmlns:p="http://schemas.openxmlformats.org/presentationml/2006/main">
  <p:tag name="AS_UNIQUEID" val="11555"/>
</p:tagLst>
</file>

<file path=ppt/tags/tag166.xml><?xml version="1.0" encoding="utf-8"?>
<p:tagLst xmlns:p="http://schemas.openxmlformats.org/presentationml/2006/main">
  <p:tag name="AS_UNIQUEID" val="11557"/>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67.xml><?xml version="1.0" encoding="utf-8"?>
<p:tagLst xmlns:p="http://schemas.openxmlformats.org/presentationml/2006/main">
  <p:tag name="AS_UNIQUEID" val="11558"/>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168.xml><?xml version="1.0" encoding="utf-8"?>
<p:tagLst xmlns:p="http://schemas.openxmlformats.org/presentationml/2006/main">
  <p:tag name="AS_UNIQUEID" val="11559"/>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169.xml><?xml version="1.0" encoding="utf-8"?>
<p:tagLst xmlns:p="http://schemas.openxmlformats.org/presentationml/2006/main">
  <p:tag name="AS_UNIQUEID" val="11560"/>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17.xml><?xml version="1.0" encoding="utf-8"?>
<p:tagLst xmlns:p="http://schemas.openxmlformats.org/presentationml/2006/main">
  <p:tag name="AS_UNIQUEID" val="11413"/>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170.xml><?xml version="1.0" encoding="utf-8"?>
<p:tagLst xmlns:p="http://schemas.openxmlformats.org/presentationml/2006/main">
  <p:tag name="AS_UNIQUEID" val="11561"/>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171.xml><?xml version="1.0" encoding="utf-8"?>
<p:tagLst xmlns:p="http://schemas.openxmlformats.org/presentationml/2006/main">
  <p:tag name="AS_UNIQUEID" val="11562"/>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172.xml><?xml version="1.0" encoding="utf-8"?>
<p:tagLst xmlns:p="http://schemas.openxmlformats.org/presentationml/2006/main">
  <p:tag name="AS_UNIQUEID" val="11563"/>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173.xml><?xml version="1.0" encoding="utf-8"?>
<p:tagLst xmlns:p="http://schemas.openxmlformats.org/presentationml/2006/main">
  <p:tag name="AS_UNIQUEID" val="11564"/>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174.xml><?xml version="1.0" encoding="utf-8"?>
<p:tagLst xmlns:p="http://schemas.openxmlformats.org/presentationml/2006/main">
  <p:tag name="AS_UNIQUEID" val="11565"/>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175.xml><?xml version="1.0" encoding="utf-8"?>
<p:tagLst xmlns:p="http://schemas.openxmlformats.org/presentationml/2006/main">
  <p:tag name="AS_UNIQUEID" val="11566"/>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176.xml><?xml version="1.0" encoding="utf-8"?>
<p:tagLst xmlns:p="http://schemas.openxmlformats.org/presentationml/2006/main">
  <p:tag name="AS_UNIQUEID" val="11567"/>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177.xml><?xml version="1.0" encoding="utf-8"?>
<p:tagLst xmlns:p="http://schemas.openxmlformats.org/presentationml/2006/main">
  <p:tag name="AS_UNIQUEID" val="11568"/>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178.xml><?xml version="1.0" encoding="utf-8"?>
<p:tagLst xmlns:p="http://schemas.openxmlformats.org/presentationml/2006/main">
  <p:tag name="AS_UNIQUEID" val="11569"/>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179.xml><?xml version="1.0" encoding="utf-8"?>
<p:tagLst xmlns:p="http://schemas.openxmlformats.org/presentationml/2006/main">
  <p:tag name="AS_UNIQUEID" val="11570"/>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18.xml><?xml version="1.0" encoding="utf-8"?>
<p:tagLst xmlns:p="http://schemas.openxmlformats.org/presentationml/2006/main">
  <p:tag name="AS_UNIQUEID" val="11414"/>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180.xml><?xml version="1.0" encoding="utf-8"?>
<p:tagLst xmlns:p="http://schemas.openxmlformats.org/presentationml/2006/main">
  <p:tag name="AS_UNIQUEID" val="11571"/>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181.xml><?xml version="1.0" encoding="utf-8"?>
<p:tagLst xmlns:p="http://schemas.openxmlformats.org/presentationml/2006/main">
  <p:tag name="AS_UNIQUEID" val="11572"/>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182.xml><?xml version="1.0" encoding="utf-8"?>
<p:tagLst xmlns:p="http://schemas.openxmlformats.org/presentationml/2006/main">
  <p:tag name="AS_UNIQUEID" val="11573"/>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183.xml><?xml version="1.0" encoding="utf-8"?>
<p:tagLst xmlns:p="http://schemas.openxmlformats.org/presentationml/2006/main">
  <p:tag name="AS_UNIQUEID" val="11574"/>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184.xml><?xml version="1.0" encoding="utf-8"?>
<p:tagLst xmlns:p="http://schemas.openxmlformats.org/presentationml/2006/main">
  <p:tag name="AS_UNIQUEID" val="11575"/>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185.xml><?xml version="1.0" encoding="utf-8"?>
<p:tagLst xmlns:p="http://schemas.openxmlformats.org/presentationml/2006/main">
  <p:tag name="AS_UNIQUEID" val="11576"/>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186.xml><?xml version="1.0" encoding="utf-8"?>
<p:tagLst xmlns:p="http://schemas.openxmlformats.org/presentationml/2006/main">
  <p:tag name="AS_UNIQUEID" val="11577"/>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187.xml><?xml version="1.0" encoding="utf-8"?>
<p:tagLst xmlns:p="http://schemas.openxmlformats.org/presentationml/2006/main">
  <p:tag name="AS_UNIQUEID" val="11578"/>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188.xml><?xml version="1.0" encoding="utf-8"?>
<p:tagLst xmlns:p="http://schemas.openxmlformats.org/presentationml/2006/main">
  <p:tag name="AS_UNIQUEID" val="11579"/>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189.xml><?xml version="1.0" encoding="utf-8"?>
<p:tagLst xmlns:p="http://schemas.openxmlformats.org/presentationml/2006/main">
  <p:tag name="AS_UNIQUEID" val="11580"/>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19.xml><?xml version="1.0" encoding="utf-8"?>
<p:tagLst xmlns:p="http://schemas.openxmlformats.org/presentationml/2006/main">
  <p:tag name="AS_UNIQUEID" val="11415"/>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190.xml><?xml version="1.0" encoding="utf-8"?>
<p:tagLst xmlns:p="http://schemas.openxmlformats.org/presentationml/2006/main">
  <p:tag name="AS_UNIQUEID" val="11581"/>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191.xml><?xml version="1.0" encoding="utf-8"?>
<p:tagLst xmlns:p="http://schemas.openxmlformats.org/presentationml/2006/main">
  <p:tag name="AS_UNIQUEID" val="11582"/>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192.xml><?xml version="1.0" encoding="utf-8"?>
<p:tagLst xmlns:p="http://schemas.openxmlformats.org/presentationml/2006/main">
  <p:tag name="AS_UNIQUEID" val="11583"/>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193.xml><?xml version="1.0" encoding="utf-8"?>
<p:tagLst xmlns:p="http://schemas.openxmlformats.org/presentationml/2006/main">
  <p:tag name="AS_UNIQUEID" val="11584"/>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194.xml><?xml version="1.0" encoding="utf-8"?>
<p:tagLst xmlns:p="http://schemas.openxmlformats.org/presentationml/2006/main">
  <p:tag name="AS_UNIQUEID" val="11585"/>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195.xml><?xml version="1.0" encoding="utf-8"?>
<p:tagLst xmlns:p="http://schemas.openxmlformats.org/presentationml/2006/main">
  <p:tag name="AS_UNIQUEID" val="11586"/>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196.xml><?xml version="1.0" encoding="utf-8"?>
<p:tagLst xmlns:p="http://schemas.openxmlformats.org/presentationml/2006/main">
  <p:tag name="AS_UNIQUEID" val="11587"/>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197.xml><?xml version="1.0" encoding="utf-8"?>
<p:tagLst xmlns:p="http://schemas.openxmlformats.org/presentationml/2006/main">
  <p:tag name="AS_UNIQUEID" val="11588"/>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198.xml><?xml version="1.0" encoding="utf-8"?>
<p:tagLst xmlns:p="http://schemas.openxmlformats.org/presentationml/2006/main">
  <p:tag name="AS_UNIQUEID" val="11589"/>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199.xml><?xml version="1.0" encoding="utf-8"?>
<p:tagLst xmlns:p="http://schemas.openxmlformats.org/presentationml/2006/main">
  <p:tag name="AS_UNIQUEID" val="11590"/>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xml><?xml version="1.0" encoding="utf-8"?>
<p:tagLst xmlns:p="http://schemas.openxmlformats.org/presentationml/2006/main">
  <p:tag name="AS_UNIQUEID" val="11398"/>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20.xml><?xml version="1.0" encoding="utf-8"?>
<p:tagLst xmlns:p="http://schemas.openxmlformats.org/presentationml/2006/main">
  <p:tag name="AS_UNIQUEID" val="11416"/>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200.xml><?xml version="1.0" encoding="utf-8"?>
<p:tagLst xmlns:p="http://schemas.openxmlformats.org/presentationml/2006/main">
  <p:tag name="AS_UNIQUEID" val="11591"/>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01.xml><?xml version="1.0" encoding="utf-8"?>
<p:tagLst xmlns:p="http://schemas.openxmlformats.org/presentationml/2006/main">
  <p:tag name="AS_UNIQUEID" val="11592"/>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02.xml><?xml version="1.0" encoding="utf-8"?>
<p:tagLst xmlns:p="http://schemas.openxmlformats.org/presentationml/2006/main">
  <p:tag name="AS_UNIQUEID" val="11593"/>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203.xml><?xml version="1.0" encoding="utf-8"?>
<p:tagLst xmlns:p="http://schemas.openxmlformats.org/presentationml/2006/main">
  <p:tag name="AS_UNIQUEID" val="11595"/>
  <p:tag name="KSO_WM_BEAUTIFY_FLAG" val="#wm#"/>
  <p:tag name="KSO_WM_TAG_VERSION" val="3.0"/>
  <p:tag name="KSO_WM_UNIT_COMPATIBLE" val="0"/>
  <p:tag name="KSO_WM_UNIT_DIAGRAM_ISNUMVISUAL" val="0"/>
  <p:tag name="KSO_WM_UNIT_DIAGRAM_ISREFERUNIT" val="0"/>
  <p:tag name="KSO_WM_UNIT_HIGHLIGHT" val="0"/>
  <p:tag name="KSO_WM_UNIT_ID" val="_2*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04.xml><?xml version="1.0" encoding="utf-8"?>
<p:tagLst xmlns:p="http://schemas.openxmlformats.org/presentationml/2006/main">
  <p:tag name="AS_UNIQUEID" val="11596"/>
  <p:tag name="KSO_WM_BEAUTIFY_FLAG" val="#wm#"/>
  <p:tag name="KSO_WM_TAG_VERSION" val="3.0"/>
  <p:tag name="KSO_WM_UNIT_COMPATIBLE" val="0"/>
  <p:tag name="KSO_WM_UNIT_DIAGRAM_ISNUMVISUAL" val="0"/>
  <p:tag name="KSO_WM_UNIT_DIAGRAM_ISREFERUNIT" val="0"/>
  <p:tag name="KSO_WM_UNIT_HIGHLIGHT" val="0"/>
  <p:tag name="KSO_WM_UNIT_ID" val="_2*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05.xml><?xml version="1.0" encoding="utf-8"?>
<p:tagLst xmlns:p="http://schemas.openxmlformats.org/presentationml/2006/main">
  <p:tag name="AS_UNIQUEID" val="11597"/>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06.xml><?xml version="1.0" encoding="utf-8"?>
<p:tagLst xmlns:p="http://schemas.openxmlformats.org/presentationml/2006/main">
  <p:tag name="AS_UNIQUEID" val="11598"/>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07.xml><?xml version="1.0" encoding="utf-8"?>
<p:tagLst xmlns:p="http://schemas.openxmlformats.org/presentationml/2006/main">
  <p:tag name="AS_UNIQUEID" val="11599"/>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208.xml><?xml version="1.0" encoding="utf-8"?>
<p:tagLst xmlns:p="http://schemas.openxmlformats.org/presentationml/2006/main">
  <p:tag name="AS_UNIQUEID" val="11601"/>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209.xml><?xml version="1.0" encoding="utf-8"?>
<p:tagLst xmlns:p="http://schemas.openxmlformats.org/presentationml/2006/main">
  <p:tag name="AS_UNIQUEID" val="11602"/>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21.xml><?xml version="1.0" encoding="utf-8"?>
<p:tagLst xmlns:p="http://schemas.openxmlformats.org/presentationml/2006/main">
  <p:tag name="AS_UNIQUEID" val="11417"/>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210.xml><?xml version="1.0" encoding="utf-8"?>
<p:tagLst xmlns:p="http://schemas.openxmlformats.org/presentationml/2006/main">
  <p:tag name="AS_UNIQUEID" val="11603"/>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211.xml><?xml version="1.0" encoding="utf-8"?>
<p:tagLst xmlns:p="http://schemas.openxmlformats.org/presentationml/2006/main">
  <p:tag name="AS_UNIQUEID" val="11604"/>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212.xml><?xml version="1.0" encoding="utf-8"?>
<p:tagLst xmlns:p="http://schemas.openxmlformats.org/presentationml/2006/main">
  <p:tag name="AS_UNIQUEID" val="11605"/>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213.xml><?xml version="1.0" encoding="utf-8"?>
<p:tagLst xmlns:p="http://schemas.openxmlformats.org/presentationml/2006/main">
  <p:tag name="AS_UNIQUEID" val="11606"/>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214.xml><?xml version="1.0" encoding="utf-8"?>
<p:tagLst xmlns:p="http://schemas.openxmlformats.org/presentationml/2006/main">
  <p:tag name="AS_UNIQUEID" val="11607"/>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215.xml><?xml version="1.0" encoding="utf-8"?>
<p:tagLst xmlns:p="http://schemas.openxmlformats.org/presentationml/2006/main">
  <p:tag name="AS_UNIQUEID" val="11608"/>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216.xml><?xml version="1.0" encoding="utf-8"?>
<p:tagLst xmlns:p="http://schemas.openxmlformats.org/presentationml/2006/main">
  <p:tag name="AS_UNIQUEID" val="11609"/>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217.xml><?xml version="1.0" encoding="utf-8"?>
<p:tagLst xmlns:p="http://schemas.openxmlformats.org/presentationml/2006/main">
  <p:tag name="AS_UNIQUEID" val="11610"/>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218.xml><?xml version="1.0" encoding="utf-8"?>
<p:tagLst xmlns:p="http://schemas.openxmlformats.org/presentationml/2006/main">
  <p:tag name="AS_UNIQUEID" val="11611"/>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219.xml><?xml version="1.0" encoding="utf-8"?>
<p:tagLst xmlns:p="http://schemas.openxmlformats.org/presentationml/2006/main">
  <p:tag name="AS_UNIQUEID" val="11612"/>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22.xml><?xml version="1.0" encoding="utf-8"?>
<p:tagLst xmlns:p="http://schemas.openxmlformats.org/presentationml/2006/main">
  <p:tag name="AS_UNIQUEID" val="11418"/>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220.xml><?xml version="1.0" encoding="utf-8"?>
<p:tagLst xmlns:p="http://schemas.openxmlformats.org/presentationml/2006/main">
  <p:tag name="AS_UNIQUEID" val="11613"/>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221.xml><?xml version="1.0" encoding="utf-8"?>
<p:tagLst xmlns:p="http://schemas.openxmlformats.org/presentationml/2006/main">
  <p:tag name="AS_UNIQUEID" val="11614"/>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222.xml><?xml version="1.0" encoding="utf-8"?>
<p:tagLst xmlns:p="http://schemas.openxmlformats.org/presentationml/2006/main">
  <p:tag name="AS_UNIQUEID" val="11615"/>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223.xml><?xml version="1.0" encoding="utf-8"?>
<p:tagLst xmlns:p="http://schemas.openxmlformats.org/presentationml/2006/main">
  <p:tag name="AS_UNIQUEID" val="11616"/>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224.xml><?xml version="1.0" encoding="utf-8"?>
<p:tagLst xmlns:p="http://schemas.openxmlformats.org/presentationml/2006/main">
  <p:tag name="AS_UNIQUEID" val="11617"/>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225.xml><?xml version="1.0" encoding="utf-8"?>
<p:tagLst xmlns:p="http://schemas.openxmlformats.org/presentationml/2006/main">
  <p:tag name="AS_UNIQUEID" val="11618"/>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226.xml><?xml version="1.0" encoding="utf-8"?>
<p:tagLst xmlns:p="http://schemas.openxmlformats.org/presentationml/2006/main">
  <p:tag name="AS_UNIQUEID" val="11619"/>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27.xml><?xml version="1.0" encoding="utf-8"?>
<p:tagLst xmlns:p="http://schemas.openxmlformats.org/presentationml/2006/main">
  <p:tag name="AS_UNIQUEID" val="11620"/>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28.xml><?xml version="1.0" encoding="utf-8"?>
<p:tagLst xmlns:p="http://schemas.openxmlformats.org/presentationml/2006/main">
  <p:tag name="AS_UNIQUEID" val="11621"/>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29.xml><?xml version="1.0" encoding="utf-8"?>
<p:tagLst xmlns:p="http://schemas.openxmlformats.org/presentationml/2006/main">
  <p:tag name="AS_UNIQUEID" val="11623"/>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23.xml><?xml version="1.0" encoding="utf-8"?>
<p:tagLst xmlns:p="http://schemas.openxmlformats.org/presentationml/2006/main">
  <p:tag name="AS_UNIQUEID" val="11419"/>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230.xml><?xml version="1.0" encoding="utf-8"?>
<p:tagLst xmlns:p="http://schemas.openxmlformats.org/presentationml/2006/main">
  <p:tag name="AS_UNIQUEID" val="11624"/>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231.xml><?xml version="1.0" encoding="utf-8"?>
<p:tagLst xmlns:p="http://schemas.openxmlformats.org/presentationml/2006/main">
  <p:tag name="AS_UNIQUEID" val="11625"/>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232.xml><?xml version="1.0" encoding="utf-8"?>
<p:tagLst xmlns:p="http://schemas.openxmlformats.org/presentationml/2006/main">
  <p:tag name="AS_UNIQUEID" val="11626"/>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233.xml><?xml version="1.0" encoding="utf-8"?>
<p:tagLst xmlns:p="http://schemas.openxmlformats.org/presentationml/2006/main">
  <p:tag name="AS_UNIQUEID" val="11627"/>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234.xml><?xml version="1.0" encoding="utf-8"?>
<p:tagLst xmlns:p="http://schemas.openxmlformats.org/presentationml/2006/main">
  <p:tag name="AS_UNIQUEID" val="11628"/>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235.xml><?xml version="1.0" encoding="utf-8"?>
<p:tagLst xmlns:p="http://schemas.openxmlformats.org/presentationml/2006/main">
  <p:tag name="AS_UNIQUEID" val="11629"/>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236.xml><?xml version="1.0" encoding="utf-8"?>
<p:tagLst xmlns:p="http://schemas.openxmlformats.org/presentationml/2006/main">
  <p:tag name="AS_UNIQUEID" val="11630"/>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237.xml><?xml version="1.0" encoding="utf-8"?>
<p:tagLst xmlns:p="http://schemas.openxmlformats.org/presentationml/2006/main">
  <p:tag name="AS_UNIQUEID" val="11631"/>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238.xml><?xml version="1.0" encoding="utf-8"?>
<p:tagLst xmlns:p="http://schemas.openxmlformats.org/presentationml/2006/main">
  <p:tag name="AS_UNIQUEID" val="11632"/>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239.xml><?xml version="1.0" encoding="utf-8"?>
<p:tagLst xmlns:p="http://schemas.openxmlformats.org/presentationml/2006/main">
  <p:tag name="AS_UNIQUEID" val="11633"/>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24.xml><?xml version="1.0" encoding="utf-8"?>
<p:tagLst xmlns:p="http://schemas.openxmlformats.org/presentationml/2006/main">
  <p:tag name="AS_UNIQUEID" val="11420"/>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240.xml><?xml version="1.0" encoding="utf-8"?>
<p:tagLst xmlns:p="http://schemas.openxmlformats.org/presentationml/2006/main">
  <p:tag name="AS_UNIQUEID" val="11634"/>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241.xml><?xml version="1.0" encoding="utf-8"?>
<p:tagLst xmlns:p="http://schemas.openxmlformats.org/presentationml/2006/main">
  <p:tag name="AS_UNIQUEID" val="11635"/>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242.xml><?xml version="1.0" encoding="utf-8"?>
<p:tagLst xmlns:p="http://schemas.openxmlformats.org/presentationml/2006/main">
  <p:tag name="AS_UNIQUEID" val="11636"/>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243.xml><?xml version="1.0" encoding="utf-8"?>
<p:tagLst xmlns:p="http://schemas.openxmlformats.org/presentationml/2006/main">
  <p:tag name="AS_UNIQUEID" val="11637"/>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244.xml><?xml version="1.0" encoding="utf-8"?>
<p:tagLst xmlns:p="http://schemas.openxmlformats.org/presentationml/2006/main">
  <p:tag name="AS_UNIQUEID" val="11638"/>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245.xml><?xml version="1.0" encoding="utf-8"?>
<p:tagLst xmlns:p="http://schemas.openxmlformats.org/presentationml/2006/main">
  <p:tag name="AS_UNIQUEID" val="11639"/>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246.xml><?xml version="1.0" encoding="utf-8"?>
<p:tagLst xmlns:p="http://schemas.openxmlformats.org/presentationml/2006/main">
  <p:tag name="AS_UNIQUEID" val="11640"/>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247.xml><?xml version="1.0" encoding="utf-8"?>
<p:tagLst xmlns:p="http://schemas.openxmlformats.org/presentationml/2006/main">
  <p:tag name="AS_UNIQUEID" val="11641"/>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248.xml><?xml version="1.0" encoding="utf-8"?>
<p:tagLst xmlns:p="http://schemas.openxmlformats.org/presentationml/2006/main">
  <p:tag name="AS_UNIQUEID" val="11642"/>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249.xml><?xml version="1.0" encoding="utf-8"?>
<p:tagLst xmlns:p="http://schemas.openxmlformats.org/presentationml/2006/main">
  <p:tag name="AS_UNIQUEID" val="11643"/>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25.xml><?xml version="1.0" encoding="utf-8"?>
<p:tagLst xmlns:p="http://schemas.openxmlformats.org/presentationml/2006/main">
  <p:tag name="AS_UNIQUEID" val="11421"/>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250.xml><?xml version="1.0" encoding="utf-8"?>
<p:tagLst xmlns:p="http://schemas.openxmlformats.org/presentationml/2006/main">
  <p:tag name="AS_UNIQUEID" val="11644"/>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251.xml><?xml version="1.0" encoding="utf-8"?>
<p:tagLst xmlns:p="http://schemas.openxmlformats.org/presentationml/2006/main">
  <p:tag name="AS_UNIQUEID" val="11645"/>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252.xml><?xml version="1.0" encoding="utf-8"?>
<p:tagLst xmlns:p="http://schemas.openxmlformats.org/presentationml/2006/main">
  <p:tag name="AS_UNIQUEID" val="11646"/>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253.xml><?xml version="1.0" encoding="utf-8"?>
<p:tagLst xmlns:p="http://schemas.openxmlformats.org/presentationml/2006/main">
  <p:tag name="AS_UNIQUEID" val="11647"/>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54.xml><?xml version="1.0" encoding="utf-8"?>
<p:tagLst xmlns:p="http://schemas.openxmlformats.org/presentationml/2006/main">
  <p:tag name="AS_UNIQUEID" val="11648"/>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55.xml><?xml version="1.0" encoding="utf-8"?>
<p:tagLst xmlns:p="http://schemas.openxmlformats.org/presentationml/2006/main">
  <p:tag name="AS_UNIQUEID" val="11649"/>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56.xml><?xml version="1.0" encoding="utf-8"?>
<p:tagLst xmlns:p="http://schemas.openxmlformats.org/presentationml/2006/main">
  <p:tag name="AS_UNIQUEID" val="11651"/>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57.xml><?xml version="1.0" encoding="utf-8"?>
<p:tagLst xmlns:p="http://schemas.openxmlformats.org/presentationml/2006/main">
  <p:tag name="AS_UNIQUEID" val="11652"/>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58.xml><?xml version="1.0" encoding="utf-8"?>
<p:tagLst xmlns:p="http://schemas.openxmlformats.org/presentationml/2006/main">
  <p:tag name="AS_UNIQUEID" val="11653"/>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59.xml><?xml version="1.0" encoding="utf-8"?>
<p:tagLst xmlns:p="http://schemas.openxmlformats.org/presentationml/2006/main">
  <p:tag name="AS_UNIQUEID" val="11654"/>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6.xml><?xml version="1.0" encoding="utf-8"?>
<p:tagLst xmlns:p="http://schemas.openxmlformats.org/presentationml/2006/main">
  <p:tag name="AS_UNIQUEID" val="11422"/>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260.xml><?xml version="1.0" encoding="utf-8"?>
<p:tagLst xmlns:p="http://schemas.openxmlformats.org/presentationml/2006/main">
  <p:tag name="AS_UNIQUEID" val="11655"/>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61.xml><?xml version="1.0" encoding="utf-8"?>
<p:tagLst xmlns:p="http://schemas.openxmlformats.org/presentationml/2006/main">
  <p:tag name="AS_UNIQUEID" val="11656"/>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62.xml><?xml version="1.0" encoding="utf-8"?>
<p:tagLst xmlns:p="http://schemas.openxmlformats.org/presentationml/2006/main">
  <p:tag name="AS_UNIQUEID" val="11658"/>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263.xml><?xml version="1.0" encoding="utf-8"?>
<p:tagLst xmlns:p="http://schemas.openxmlformats.org/presentationml/2006/main">
  <p:tag name="AS_UNIQUEID" val="11659"/>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64.xml><?xml version="1.0" encoding="utf-8"?>
<p:tagLst xmlns:p="http://schemas.openxmlformats.org/presentationml/2006/main">
  <p:tag name="AS_UNIQUEID" val="11660"/>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ags/tag265.xml><?xml version="1.0" encoding="utf-8"?>
<p:tagLst xmlns:p="http://schemas.openxmlformats.org/presentationml/2006/main">
  <p:tag name="AS_UNIQUEID" val="11661"/>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66.xml><?xml version="1.0" encoding="utf-8"?>
<p:tagLst xmlns:p="http://schemas.openxmlformats.org/presentationml/2006/main">
  <p:tag name="AS_UNIQUEID" val="11662"/>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67.xml><?xml version="1.0" encoding="utf-8"?>
<p:tagLst xmlns:p="http://schemas.openxmlformats.org/presentationml/2006/main">
  <p:tag name="AS_UNIQUEID" val="11663"/>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68.xml><?xml version="1.0" encoding="utf-8"?>
<p:tagLst xmlns:p="http://schemas.openxmlformats.org/presentationml/2006/main">
  <p:tag name="AS_UNIQUEID" val="11664"/>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69.xml><?xml version="1.0" encoding="utf-8"?>
<p:tagLst xmlns:p="http://schemas.openxmlformats.org/presentationml/2006/main">
  <p:tag name="AS_UNIQUEID" val="11665"/>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27.xml><?xml version="1.0" encoding="utf-8"?>
<p:tagLst xmlns:p="http://schemas.openxmlformats.org/presentationml/2006/main">
  <p:tag name="AS_UNIQUEID" val="11423"/>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270.xml><?xml version="1.0" encoding="utf-8"?>
<p:tagLst xmlns:p="http://schemas.openxmlformats.org/presentationml/2006/main">
  <p:tag name="AS_UNIQUEID" val="11667"/>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71.xml><?xml version="1.0" encoding="utf-8"?>
<p:tagLst xmlns:p="http://schemas.openxmlformats.org/presentationml/2006/main">
  <p:tag name="AS_UNIQUEID" val="11668"/>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72.xml><?xml version="1.0" encoding="utf-8"?>
<p:tagLst xmlns:p="http://schemas.openxmlformats.org/presentationml/2006/main">
  <p:tag name="AS_UNIQUEID" val="11669"/>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73.xml><?xml version="1.0" encoding="utf-8"?>
<p:tagLst xmlns:p="http://schemas.openxmlformats.org/presentationml/2006/main">
  <p:tag name="AS_UNIQUEID" val="11670"/>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74.xml><?xml version="1.0" encoding="utf-8"?>
<p:tagLst xmlns:p="http://schemas.openxmlformats.org/presentationml/2006/main">
  <p:tag name="AS_UNIQUEID" val="1167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75.xml><?xml version="1.0" encoding="utf-8"?>
<p:tagLst xmlns:p="http://schemas.openxmlformats.org/presentationml/2006/main">
  <p:tag name="AS_UNIQUEID" val="1167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76.xml><?xml version="1.0" encoding="utf-8"?>
<p:tagLst xmlns:p="http://schemas.openxmlformats.org/presentationml/2006/main">
  <p:tag name="AS_UNIQUEID" val="1167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77.xml><?xml version="1.0" encoding="utf-8"?>
<p:tagLst xmlns:p="http://schemas.openxmlformats.org/presentationml/2006/main">
  <p:tag name="AS_UNIQUEID" val="5345"/>
</p:tagLst>
</file>

<file path=ppt/tags/tag278.xml><?xml version="1.0" encoding="utf-8"?>
<p:tagLst xmlns:p="http://schemas.openxmlformats.org/presentationml/2006/main">
  <p:tag name="AS_UNIQUEID" val="5698"/>
</p:tagLst>
</file>

<file path=ppt/tags/tag279.xml><?xml version="1.0" encoding="utf-8"?>
<p:tagLst xmlns:p="http://schemas.openxmlformats.org/presentationml/2006/main">
  <p:tag name="AS_UNIQUEID" val="5697"/>
</p:tagLst>
</file>

<file path=ppt/tags/tag28.xml><?xml version="1.0" encoding="utf-8"?>
<p:tagLst xmlns:p="http://schemas.openxmlformats.org/presentationml/2006/main">
  <p:tag name="AS_UNIQUEID" val="11424"/>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280.xml><?xml version="1.0" encoding="utf-8"?>
<p:tagLst xmlns:p="http://schemas.openxmlformats.org/presentationml/2006/main">
  <p:tag name="AS_UNIQUEID" val="5345"/>
</p:tagLst>
</file>

<file path=ppt/tags/tag281.xml><?xml version="1.0" encoding="utf-8"?>
<p:tagLst xmlns:p="http://schemas.openxmlformats.org/presentationml/2006/main">
  <p:tag name="AS_UNIQUEID" val="1167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82.xml><?xml version="1.0" encoding="utf-8"?>
<p:tagLst xmlns:p="http://schemas.openxmlformats.org/presentationml/2006/main">
  <p:tag name="AS_UNIQUEID" val="1167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83.xml><?xml version="1.0" encoding="utf-8"?>
<p:tagLst xmlns:p="http://schemas.openxmlformats.org/presentationml/2006/main">
  <p:tag name="AS_UNIQUEID" val="1167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84.xml><?xml version="1.0" encoding="utf-8"?>
<p:tagLst xmlns:p="http://schemas.openxmlformats.org/presentationml/2006/main">
  <p:tag name="AS_UNIQUEID" val="5698"/>
</p:tagLst>
</file>

<file path=ppt/tags/tag285.xml><?xml version="1.0" encoding="utf-8"?>
<p:tagLst xmlns:p="http://schemas.openxmlformats.org/presentationml/2006/main">
  <p:tag name="AS_UNIQUEID" val="5697"/>
</p:tagLst>
</file>

<file path=ppt/tags/tag286.xml><?xml version="1.0" encoding="utf-8"?>
<p:tagLst xmlns:p="http://schemas.openxmlformats.org/presentationml/2006/main">
  <p:tag name="AS_UNIQUEID" val="5345"/>
</p:tagLst>
</file>

<file path=ppt/tags/tag287.xml><?xml version="1.0" encoding="utf-8"?>
<p:tagLst xmlns:p="http://schemas.openxmlformats.org/presentationml/2006/main">
  <p:tag name="AS_UNIQUEID" val="5345"/>
</p:tagLst>
</file>

<file path=ppt/tags/tag288.xml><?xml version="1.0" encoding="utf-8"?>
<p:tagLst xmlns:p="http://schemas.openxmlformats.org/presentationml/2006/main">
  <p:tag name="AS_UNIQUEID" val="1167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289.xml><?xml version="1.0" encoding="utf-8"?>
<p:tagLst xmlns:p="http://schemas.openxmlformats.org/presentationml/2006/main">
  <p:tag name="AS_UNIQUEID" val="11680"/>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29.xml><?xml version="1.0" encoding="utf-8"?>
<p:tagLst xmlns:p="http://schemas.openxmlformats.org/presentationml/2006/main">
  <p:tag name="AS_UNIQUEID" val="11425"/>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290.xml><?xml version="1.0" encoding="utf-8"?>
<p:tagLst xmlns:p="http://schemas.openxmlformats.org/presentationml/2006/main">
  <p:tag name="AS_UNIQUEID" val="1168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1.xml><?xml version="1.0" encoding="utf-8"?>
<p:tagLst xmlns:p="http://schemas.openxmlformats.org/presentationml/2006/main">
  <p:tag name="AS_UNIQUEID" val="1168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2.xml><?xml version="1.0" encoding="utf-8"?>
<p:tagLst xmlns:p="http://schemas.openxmlformats.org/presentationml/2006/main">
  <p:tag name="AS_UNIQUEID" val="1168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3.xml><?xml version="1.0" encoding="utf-8"?>
<p:tagLst xmlns:p="http://schemas.openxmlformats.org/presentationml/2006/main">
  <p:tag name="AS_UNIQUEID" val="5698"/>
</p:tagLst>
</file>

<file path=ppt/tags/tag294.xml><?xml version="1.0" encoding="utf-8"?>
<p:tagLst xmlns:p="http://schemas.openxmlformats.org/presentationml/2006/main">
  <p:tag name="AS_UNIQUEID" val="5697"/>
</p:tagLst>
</file>

<file path=ppt/tags/tag295.xml><?xml version="1.0" encoding="utf-8"?>
<p:tagLst xmlns:p="http://schemas.openxmlformats.org/presentationml/2006/main">
  <p:tag name="AS_UNIQUEID" val="5345"/>
</p:tagLst>
</file>

<file path=ppt/tags/tag296.xml><?xml version="1.0" encoding="utf-8"?>
<p:tagLst xmlns:p="http://schemas.openxmlformats.org/presentationml/2006/main">
  <p:tag name="AS_UNIQUEID" val="5345"/>
</p:tagLst>
</file>

<file path=ppt/tags/tag297.xml><?xml version="1.0" encoding="utf-8"?>
<p:tagLst xmlns:p="http://schemas.openxmlformats.org/presentationml/2006/main">
  <p:tag name="AS_UNIQUEID" val="1168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8.xml><?xml version="1.0" encoding="utf-8"?>
<p:tagLst xmlns:p="http://schemas.openxmlformats.org/presentationml/2006/main">
  <p:tag name="AS_UNIQUEID" val="5697"/>
</p:tagLst>
</file>

<file path=ppt/tags/tag299.xml><?xml version="1.0" encoding="utf-8"?>
<p:tagLst xmlns:p="http://schemas.openxmlformats.org/presentationml/2006/main">
  <p:tag name="AS_UNIQUEID" val="5698"/>
</p:tagLst>
</file>

<file path=ppt/tags/tag3.xml><?xml version="1.0" encoding="utf-8"?>
<p:tagLst xmlns:p="http://schemas.openxmlformats.org/presentationml/2006/main">
  <p:tag name="AS_UNIQUEID" val="11399"/>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30.xml><?xml version="1.0" encoding="utf-8"?>
<p:tagLst xmlns:p="http://schemas.openxmlformats.org/presentationml/2006/main">
  <p:tag name="AS_UNIQUEID" val="11426"/>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300.xml><?xml version="1.0" encoding="utf-8"?>
<p:tagLst xmlns:p="http://schemas.openxmlformats.org/presentationml/2006/main">
  <p:tag name="AS_UNIQUEID" val="5345"/>
</p:tagLst>
</file>

<file path=ppt/tags/tag301.xml><?xml version="1.0" encoding="utf-8"?>
<p:tagLst xmlns:p="http://schemas.openxmlformats.org/presentationml/2006/main">
  <p:tag name="AS_UNIQUEID" val="1168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2.xml><?xml version="1.0" encoding="utf-8"?>
<p:tagLst xmlns:p="http://schemas.openxmlformats.org/presentationml/2006/main">
  <p:tag name="AS_UNIQUEID" val="1168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3.xml><?xml version="1.0" encoding="utf-8"?>
<p:tagLst xmlns:p="http://schemas.openxmlformats.org/presentationml/2006/main">
  <p:tag name="AS_UNIQUEID" val="1169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4.xml><?xml version="1.0" encoding="utf-8"?>
<p:tagLst xmlns:p="http://schemas.openxmlformats.org/presentationml/2006/main">
  <p:tag name="AS_UNIQUEID" val="5697"/>
</p:tagLst>
</file>

<file path=ppt/tags/tag305.xml><?xml version="1.0" encoding="utf-8"?>
<p:tagLst xmlns:p="http://schemas.openxmlformats.org/presentationml/2006/main">
  <p:tag name="AS_UNIQUEID" val="5698"/>
</p:tagLst>
</file>

<file path=ppt/tags/tag306.xml><?xml version="1.0" encoding="utf-8"?>
<p:tagLst xmlns:p="http://schemas.openxmlformats.org/presentationml/2006/main">
  <p:tag name="AS_UNIQUEID" val="5345"/>
</p:tagLst>
</file>

<file path=ppt/tags/tag307.xml><?xml version="1.0" encoding="utf-8"?>
<p:tagLst xmlns:p="http://schemas.openxmlformats.org/presentationml/2006/main">
  <p:tag name="AS_UNIQUEID" val="1169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8.xml><?xml version="1.0" encoding="utf-8"?>
<p:tagLst xmlns:p="http://schemas.openxmlformats.org/presentationml/2006/main">
  <p:tag name="AS_UNIQUEID" val="1169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9.xml><?xml version="1.0" encoding="utf-8"?>
<p:tagLst xmlns:p="http://schemas.openxmlformats.org/presentationml/2006/main">
  <p:tag name="AS_UNIQUEID" val="1169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xml><?xml version="1.0" encoding="utf-8"?>
<p:tagLst xmlns:p="http://schemas.openxmlformats.org/presentationml/2006/main">
  <p:tag name="AS_UNIQUEID" val="11427"/>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310.xml><?xml version="1.0" encoding="utf-8"?>
<p:tagLst xmlns:p="http://schemas.openxmlformats.org/presentationml/2006/main">
  <p:tag name="AS_UNIQUEID" val="5697"/>
</p:tagLst>
</file>

<file path=ppt/tags/tag311.xml><?xml version="1.0" encoding="utf-8"?>
<p:tagLst xmlns:p="http://schemas.openxmlformats.org/presentationml/2006/main">
  <p:tag name="AS_UNIQUEID" val="5698"/>
</p:tagLst>
</file>

<file path=ppt/tags/tag312.xml><?xml version="1.0" encoding="utf-8"?>
<p:tagLst xmlns:p="http://schemas.openxmlformats.org/presentationml/2006/main">
  <p:tag name="AS_UNIQUEID" val="5345"/>
</p:tagLst>
</file>

<file path=ppt/tags/tag313.xml><?xml version="1.0" encoding="utf-8"?>
<p:tagLst xmlns:p="http://schemas.openxmlformats.org/presentationml/2006/main">
  <p:tag name="AS_UNIQUEID" val="11696"/>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14.xml><?xml version="1.0" encoding="utf-8"?>
<p:tagLst xmlns:p="http://schemas.openxmlformats.org/presentationml/2006/main">
  <p:tag name="AS_UNIQUEID" val="11697"/>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15.xml><?xml version="1.0" encoding="utf-8"?>
<p:tagLst xmlns:p="http://schemas.openxmlformats.org/presentationml/2006/main">
  <p:tag name="AS_UNIQUEID" val="11698"/>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16.xml><?xml version="1.0" encoding="utf-8"?>
<p:tagLst xmlns:p="http://schemas.openxmlformats.org/presentationml/2006/main">
  <p:tag name="AS_UNIQUEID" val="11699"/>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17.xml><?xml version="1.0" encoding="utf-8"?>
<p:tagLst xmlns:p="http://schemas.openxmlformats.org/presentationml/2006/main">
  <p:tag name="AS_UNIQUEID" val="11701"/>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18.xml><?xml version="1.0" encoding="utf-8"?>
<p:tagLst xmlns:p="http://schemas.openxmlformats.org/presentationml/2006/main">
  <p:tag name="AS_UNIQUEID" val="11702"/>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19.xml><?xml version="1.0" encoding="utf-8"?>
<p:tagLst xmlns:p="http://schemas.openxmlformats.org/presentationml/2006/main">
  <p:tag name="AS_UNIQUEID" val="11703"/>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2.xml><?xml version="1.0" encoding="utf-8"?>
<p:tagLst xmlns:p="http://schemas.openxmlformats.org/presentationml/2006/main">
  <p:tag name="AS_UNIQUEID" val="11428"/>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320.xml><?xml version="1.0" encoding="utf-8"?>
<p:tagLst xmlns:p="http://schemas.openxmlformats.org/presentationml/2006/main">
  <p:tag name="AS_UNIQUEID" val="11705"/>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321.xml><?xml version="1.0" encoding="utf-8"?>
<p:tagLst xmlns:p="http://schemas.openxmlformats.org/presentationml/2006/main">
  <p:tag name="AS_UNIQUEID" val="11706"/>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322.xml><?xml version="1.0" encoding="utf-8"?>
<p:tagLst xmlns:p="http://schemas.openxmlformats.org/presentationml/2006/main">
  <p:tag name="AS_UNIQUEID" val="11707"/>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323.xml><?xml version="1.0" encoding="utf-8"?>
<p:tagLst xmlns:p="http://schemas.openxmlformats.org/presentationml/2006/main">
  <p:tag name="AS_UNIQUEID" val="11708"/>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324.xml><?xml version="1.0" encoding="utf-8"?>
<p:tagLst xmlns:p="http://schemas.openxmlformats.org/presentationml/2006/main">
  <p:tag name="AS_UNIQUEID" val="11709"/>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325.xml><?xml version="1.0" encoding="utf-8"?>
<p:tagLst xmlns:p="http://schemas.openxmlformats.org/presentationml/2006/main">
  <p:tag name="AS_UNIQUEID" val="11710"/>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26.xml><?xml version="1.0" encoding="utf-8"?>
<p:tagLst xmlns:p="http://schemas.openxmlformats.org/presentationml/2006/main">
  <p:tag name="AS_UNIQUEID" val="11711"/>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27.xml><?xml version="1.0" encoding="utf-8"?>
<p:tagLst xmlns:p="http://schemas.openxmlformats.org/presentationml/2006/main">
  <p:tag name="AS_UNIQUEID" val="11712"/>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28.xml><?xml version="1.0" encoding="utf-8"?>
<p:tagLst xmlns:p="http://schemas.openxmlformats.org/presentationml/2006/main">
  <p:tag name="AS_UNIQUEID" val="11713"/>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29.xml><?xml version="1.0" encoding="utf-8"?>
<p:tagLst xmlns:p="http://schemas.openxmlformats.org/presentationml/2006/main">
  <p:tag name="AS_UNIQUEID" val="11714"/>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33.xml><?xml version="1.0" encoding="utf-8"?>
<p:tagLst xmlns:p="http://schemas.openxmlformats.org/presentationml/2006/main">
  <p:tag name="AS_UNIQUEID" val="11429"/>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330.xml><?xml version="1.0" encoding="utf-8"?>
<p:tagLst xmlns:p="http://schemas.openxmlformats.org/presentationml/2006/main">
  <p:tag name="AS_UNIQUEID" val="11715"/>
</p:tagLst>
</file>

<file path=ppt/tags/tag331.xml><?xml version="1.0" encoding="utf-8"?>
<p:tagLst xmlns:p="http://schemas.openxmlformats.org/presentationml/2006/main">
  <p:tag name="AS_UNIQUEID" val="11729"/>
  <p:tag name="KSO_WM_BEAUTIFY_FLAG" val="#wm#"/>
  <p:tag name="KSO_WM_TAG_VERSION" val="3.0"/>
  <p:tag name="KSO_WM_TEMPLATE_CATEGORY" val="custom"/>
  <p:tag name="KSO_WM_TEMPLATE_INDEX" val="20236804"/>
  <p:tag name="KSO_WM_UNIT_COMPATIBLE" val="0"/>
  <p:tag name="KSO_WM_UNIT_DIAGRAM_ISNUMVISUAL" val="0"/>
  <p:tag name="KSO_WM_UNIT_DIAGRAM_ISREFERUNIT" val="0"/>
  <p:tag name="KSO_WM_UNIT_HIGHLIGHT" val="0"/>
  <p:tag name="KSO_WM_UNIT_INDEX" val="8"/>
  <p:tag name="KSO_WM_UNIT_ISNUMDGMTITLE" val="0"/>
  <p:tag name="KSO_WM_UNIT_LAYERLEVEL" val="1"/>
  <p:tag name="KSO_WM_UNIT_NOCLEAR" val="0"/>
  <p:tag name="KSO_WM_UNIT_SUBTYPE" val="e"/>
  <p:tag name="KSO_WM_UNIT_TEXT_LAYER_COUNT" val="1"/>
  <p:tag name="KSO_WM_UNIT_TEXT_TYPE" val="1"/>
  <p:tag name="KSO_WM_UNIT_TYPE" val="f"/>
  <p:tag name="KSO_WM_UNIT_VALUE" val="3"/>
</p:tagLst>
</file>

<file path=ppt/tags/tag332.xml><?xml version="1.0" encoding="utf-8"?>
<p:tagLst xmlns:p="http://schemas.openxmlformats.org/presentationml/2006/main">
  <p:tag name="AS_UNIQUEID" val="11730"/>
  <p:tag name="KSO_WM_BEAUTIFY_FLAG" val="#wm#"/>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1*a*1"/>
  <p:tag name="KSO_WM_UNIT_INDEX" val="1"/>
  <p:tag name="KSO_WM_UNIT_ISCONTENTSTITLE" val="0"/>
  <p:tag name="KSO_WM_UNIT_ISNUMDGMTITLE" val="0"/>
  <p:tag name="KSO_WM_UNIT_LAYERLEVEL" val="1"/>
  <p:tag name="KSO_WM_UNIT_NOCLEAR" val="0"/>
  <p:tag name="KSO_WM_UNIT_PRESET_TEXT" val="单击此处添加文档的标题 "/>
  <p:tag name="KSO_WM_UNIT_TEXT_TYPE" val="1"/>
  <p:tag name="KSO_WM_UNIT_TYPE" val="a"/>
</p:tagLst>
</file>

<file path=ppt/tags/tag333.xml><?xml version="1.0" encoding="utf-8"?>
<p:tagLst xmlns:p="http://schemas.openxmlformats.org/presentationml/2006/main">
  <p:tag name="AS_UNIQUEID" val="11731"/>
</p:tagLst>
</file>

<file path=ppt/tags/tag334.xml><?xml version="1.0" encoding="utf-8"?>
<p:tagLst xmlns:p="http://schemas.openxmlformats.org/presentationml/2006/main">
  <p:tag name="AS_UNIQUEID" val="11732"/>
</p:tagLst>
</file>

<file path=ppt/tags/tag335.xml><?xml version="1.0" encoding="utf-8"?>
<p:tagLst xmlns:p="http://schemas.openxmlformats.org/presentationml/2006/main">
  <p:tag name="KSO_WM_BEAUTIFY_FLAG" val="#wm#"/>
  <p:tag name="KSO_WM_SLIDE_ID" val="custom20238611_1"/>
  <p:tag name="KSO_WM_SLIDE_INDEX" val="1"/>
  <p:tag name="KSO_WM_SLIDE_ITEM_CNT" val="0"/>
  <p:tag name="KSO_WM_SLIDE_LAYOUT" val="a_b_f"/>
  <p:tag name="KSO_WM_SLIDE_LAYOUT_CNT" val="1_1_1"/>
  <p:tag name="KSO_WM_SLIDE_SUBTYPE" val="pureTxt"/>
  <p:tag name="KSO_WM_SLIDE_THEME_ID" val="3333234"/>
  <p:tag name="KSO_WM_SLIDE_THEME_NAME" val="高新区城市文化宣传PPT"/>
  <p:tag name="KSO_WM_SLIDE_TYPE" val="title"/>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336.xml><?xml version="1.0" encoding="utf-8"?>
<p:tagLst xmlns:p="http://schemas.openxmlformats.org/presentationml/2006/main">
  <p:tag name="AS_UNIQUEID" val="11734"/>
</p:tagLst>
</file>

<file path=ppt/tags/tag337.xml><?xml version="1.0" encoding="utf-8"?>
<p:tagLst xmlns:p="http://schemas.openxmlformats.org/presentationml/2006/main">
  <p:tag name="AS_UNIQUEID" val="1839"/>
</p:tagLst>
</file>

<file path=ppt/tags/tag338.xml><?xml version="1.0" encoding="utf-8"?>
<p:tagLst xmlns:p="http://schemas.openxmlformats.org/presentationml/2006/main">
  <p:tag name="AS_UNIQUEID" val="1840"/>
</p:tagLst>
</file>

<file path=ppt/tags/tag339.xml><?xml version="1.0" encoding="utf-8"?>
<p:tagLst xmlns:p="http://schemas.openxmlformats.org/presentationml/2006/main">
  <p:tag name="AS_UNIQUEID" val="1841"/>
</p:tagLst>
</file>

<file path=ppt/tags/tag34.xml><?xml version="1.0" encoding="utf-8"?>
<p:tagLst xmlns:p="http://schemas.openxmlformats.org/presentationml/2006/main">
  <p:tag name="AS_UNIQUEID" val="11430"/>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40.xml><?xml version="1.0" encoding="utf-8"?>
<p:tagLst xmlns:p="http://schemas.openxmlformats.org/presentationml/2006/main">
  <p:tag name="AS_UNIQUEID" val="1842"/>
</p:tagLst>
</file>

<file path=ppt/tags/tag341.xml><?xml version="1.0" encoding="utf-8"?>
<p:tagLst xmlns:p="http://schemas.openxmlformats.org/presentationml/2006/main">
  <p:tag name="AS_UNIQUEID" val="11736"/>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a*1"/>
  <p:tag name="KSO_WM_UNIT_INDEX" val="1"/>
  <p:tag name="KSO_WM_UNIT_ISCONTENTSTITLE" val="1"/>
  <p:tag name="KSO_WM_UNIT_ISNUMDGMTITLE" val="0"/>
  <p:tag name="KSO_WM_UNIT_LAYERLEVEL" val="1"/>
  <p:tag name="KSO_WM_UNIT_NOCLEAR" val="0"/>
  <p:tag name="KSO_WM_UNIT_PRESET_TEXT_INDEX" val="0"/>
  <p:tag name="KSO_WM_UNIT_PRESET_TEXT_LEN" val="0"/>
  <p:tag name="KSO_WM_UNIT_TYPE" val="a"/>
</p:tagLst>
</file>

<file path=ppt/tags/tag342.xml><?xml version="1.0" encoding="utf-8"?>
<p:tagLst xmlns:p="http://schemas.openxmlformats.org/presentationml/2006/main">
  <p:tag name="AS_UNIQUEID" val="11737"/>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i*1"/>
  <p:tag name="KSO_WM_UNIT_INDEX" val="1"/>
  <p:tag name="KSO_WM_UNIT_ISNUMDGMTITLE" val="0"/>
  <p:tag name="KSO_WM_UNIT_LAYERLEVEL" val="1"/>
  <p:tag name="KSO_WM_UNIT_NOCLEAR" val="0"/>
  <p:tag name="KSO_WM_UNIT_TYPE" val="i"/>
</p:tagLst>
</file>

<file path=ppt/tags/tag343.xml><?xml version="1.0" encoding="utf-8"?>
<p:tagLst xmlns:p="http://schemas.openxmlformats.org/presentationml/2006/main">
  <p:tag name="AS_UNIQUEID" val="11738"/>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1"/>
  <p:tag name="KSO_WM_UNIT_INDEX" val="1_1_2"/>
  <p:tag name="KSO_WM_UNIT_ISNUMDGMTITLE" val="0"/>
  <p:tag name="KSO_WM_UNIT_LAYERLEVEL" val="1_1_1"/>
  <p:tag name="KSO_WM_UNIT_NOCLEAR" val="0"/>
  <p:tag name="KSO_WM_UNIT_TYPE" val="l_h_i"/>
</p:tagLst>
</file>

<file path=ppt/tags/tag344.xml><?xml version="1.0" encoding="utf-8"?>
<p:tagLst xmlns:p="http://schemas.openxmlformats.org/presentationml/2006/main">
  <p:tag name="AS_UNIQUEID" val="1173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2"/>
  <p:tag name="KSO_WM_UNIT_INDEX" val="1_1_1"/>
  <p:tag name="KSO_WM_UNIT_ISNUMDGMTITLE" val="0"/>
  <p:tag name="KSO_WM_UNIT_LAYERLEVEL" val="1_1_1"/>
  <p:tag name="KSO_WM_UNIT_NOCLEAR" val="0"/>
  <p:tag name="KSO_WM_UNIT_SUBTYPE" val="d"/>
  <p:tag name="KSO_WM_UNIT_TYPE" val="l_h_i"/>
</p:tagLst>
</file>

<file path=ppt/tags/tag345.xml><?xml version="1.0" encoding="utf-8"?>
<p:tagLst xmlns:p="http://schemas.openxmlformats.org/presentationml/2006/main">
  <p:tag name="AS_UNIQUEID" val="11740"/>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1_1"/>
  <p:tag name="KSO_WM_UNIT_INDEX" val="1_1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46.xml><?xml version="1.0" encoding="utf-8"?>
<p:tagLst xmlns:p="http://schemas.openxmlformats.org/presentationml/2006/main">
  <p:tag name="AS_UNIQUEID" val="11741"/>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1"/>
  <p:tag name="KSO_WM_UNIT_INDEX" val="1_2_2"/>
  <p:tag name="KSO_WM_UNIT_ISNUMDGMTITLE" val="0"/>
  <p:tag name="KSO_WM_UNIT_LAYERLEVEL" val="1_1_1"/>
  <p:tag name="KSO_WM_UNIT_NOCLEAR" val="0"/>
  <p:tag name="KSO_WM_UNIT_TYPE" val="l_h_i"/>
</p:tagLst>
</file>

<file path=ppt/tags/tag347.xml><?xml version="1.0" encoding="utf-8"?>
<p:tagLst xmlns:p="http://schemas.openxmlformats.org/presentationml/2006/main">
  <p:tag name="AS_UNIQUEID" val="11742"/>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2"/>
  <p:tag name="KSO_WM_UNIT_INDEX" val="1_2_1"/>
  <p:tag name="KSO_WM_UNIT_ISNUMDGMTITLE" val="0"/>
  <p:tag name="KSO_WM_UNIT_LAYERLEVEL" val="1_1_1"/>
  <p:tag name="KSO_WM_UNIT_NOCLEAR" val="0"/>
  <p:tag name="KSO_WM_UNIT_SUBTYPE" val="d"/>
  <p:tag name="KSO_WM_UNIT_TYPE" val="l_h_i"/>
</p:tagLst>
</file>

<file path=ppt/tags/tag348.xml><?xml version="1.0" encoding="utf-8"?>
<p:tagLst xmlns:p="http://schemas.openxmlformats.org/presentationml/2006/main">
  <p:tag name="AS_UNIQUEID" val="11743"/>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49.xml><?xml version="1.0" encoding="utf-8"?>
<p:tagLst xmlns:p="http://schemas.openxmlformats.org/presentationml/2006/main">
  <p:tag name="AS_UNIQUEID" val="11744"/>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35.xml><?xml version="1.0" encoding="utf-8"?>
<p:tagLst xmlns:p="http://schemas.openxmlformats.org/presentationml/2006/main">
  <p:tag name="AS_UNIQUEID" val="11431"/>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50.xml><?xml version="1.0" encoding="utf-8"?>
<p:tagLst xmlns:p="http://schemas.openxmlformats.org/presentationml/2006/main">
  <p:tag name="AS_UNIQUEID" val="11745"/>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351.xml><?xml version="1.0" encoding="utf-8"?>
<p:tagLst xmlns:p="http://schemas.openxmlformats.org/presentationml/2006/main">
  <p:tag name="AS_UNIQUEID" val="11746"/>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4_1"/>
  <p:tag name="KSO_WM_UNIT_INDEX" val="1_4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52.xml><?xml version="1.0" encoding="utf-8"?>
<p:tagLst xmlns:p="http://schemas.openxmlformats.org/presentationml/2006/main">
  <p:tag name="AS_UNIQUEID" val="11747"/>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204.0947265625,&quot;left&quot;:79.19523622047245,&quot;top&quot;:251.29377845103346,&quot;width&quot;:790.4999999999999}"/>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353.xml><?xml version="1.0" encoding="utf-8"?>
<p:tagLst xmlns:p="http://schemas.openxmlformats.org/presentationml/2006/main">
  <p:tag name="AS_UNIQUEID" val="11748"/>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25.6}"/>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354.xml><?xml version="1.0" encoding="utf-8"?>
<p:tagLst xmlns:p="http://schemas.openxmlformats.org/presentationml/2006/main">
  <p:tag name="AS_UNIQUEID" val="11749"/>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55.xml><?xml version="1.0" encoding="utf-8"?>
<p:tagLst xmlns:p="http://schemas.openxmlformats.org/presentationml/2006/main">
  <p:tag name="KSO_WM_BEAUTIFY_FLAG" val="#wm#"/>
  <p:tag name="KSO_WM_DIAGRAM_GROUP_CODE" val="l1-1"/>
  <p:tag name="KSO_WM_SLIDE_DIAGTYPE" val="l"/>
  <p:tag name="KSO_WM_SLIDE_ID" val="custom20238611_4"/>
  <p:tag name="KSO_WM_SLIDE_INDEX" val="4"/>
  <p:tag name="KSO_WM_SLIDE_ITEM_CNT" val="4"/>
  <p:tag name="KSO_WM_SLIDE_LAYOUT" val="a_l"/>
  <p:tag name="KSO_WM_SLIDE_LAYOUT_CNT" val="1_1"/>
  <p:tag name="KSO_WM_SLIDE_SUBTYPE" val="diag"/>
  <p:tag name="KSO_WM_SLIDE_THEME_ID" val="3333234"/>
  <p:tag name="KSO_WM_SLIDE_THEME_NAME" val="高新区城市文化宣传PPT"/>
  <p:tag name="KSO_WM_SLIDE_TYPE" val="contents"/>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356.xml><?xml version="1.0" encoding="utf-8"?>
<p:tagLst xmlns:p="http://schemas.openxmlformats.org/presentationml/2006/main">
  <p:tag name="AS_UNIQUEID" val="11755"/>
  <p:tag name="KSO_WM_BEAUTIFY_FLAG" val="#wm#"/>
  <p:tag name="KSO_WM_DIAGRAM_COLOR_TEXT_CAN_REMOVE" val="n"/>
  <p:tag name="KSO_WM_DIAGRAM_COLOR_TRICK" val="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7*a*1"/>
  <p:tag name="KSO_WM_UNIT_INDEX" val="1"/>
  <p:tag name="KSO_WM_UNIT_ISCONTENTSTITLE" val="1"/>
  <p:tag name="KSO_WM_UNIT_ISNUMDGMTITLE" val="0"/>
  <p:tag name="KSO_WM_UNIT_LAYERLEVEL" val="1"/>
  <p:tag name="KSO_WM_UNIT_NOCLEAR" val="0"/>
  <p:tag name="KSO_WM_UNIT_PRESET_TEXT" val="单击此处&#10;添加章节标题"/>
  <p:tag name="KSO_WM_UNIT_TEXT_TYPE" val="1"/>
  <p:tag name="KSO_WM_UNIT_TYPE" val="a"/>
  <p:tag name="KSO_WM_UNIT_VALUE" val="14"/>
</p:tagLst>
</file>

<file path=ppt/tags/tag357.xml><?xml version="1.0" encoding="utf-8"?>
<p:tagLst xmlns:p="http://schemas.openxmlformats.org/presentationml/2006/main">
  <p:tag name="AS_UNIQUEID" val="11756"/>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358.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359.xml><?xml version="1.0" encoding="utf-8"?>
<p:tagLst xmlns:p="http://schemas.openxmlformats.org/presentationml/2006/main">
  <p:tag name="AS_UNIQUEID" val="11751"/>
</p:tagLst>
</file>

<file path=ppt/tags/tag36.xml><?xml version="1.0" encoding="utf-8"?>
<p:tagLst xmlns:p="http://schemas.openxmlformats.org/presentationml/2006/main">
  <p:tag name="AS_UNIQUEID" val="11432"/>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60.xml><?xml version="1.0" encoding="utf-8"?>
<p:tagLst xmlns:p="http://schemas.openxmlformats.org/presentationml/2006/main">
  <p:tag name="AS_UNIQUEID" val="11752"/>
</p:tagLst>
</file>

<file path=ppt/tags/tag361.xml><?xml version="1.0" encoding="utf-8"?>
<p:tagLst xmlns:p="http://schemas.openxmlformats.org/presentationml/2006/main">
  <p:tag name="AS_UNIQUEID" val="11753"/>
</p:tagLst>
</file>

<file path=ppt/tags/tag362.xml><?xml version="1.0" encoding="utf-8"?>
<p:tagLst xmlns:p="http://schemas.openxmlformats.org/presentationml/2006/main">
  <p:tag name="AS_UNIQUEID" val="11758"/>
</p:tagLst>
</file>

<file path=ppt/tags/tag363.xml><?xml version="1.0" encoding="utf-8"?>
<p:tagLst xmlns:p="http://schemas.openxmlformats.org/presentationml/2006/main">
  <p:tag name="AS_UNIQUEID" val="11318"/>
</p:tagLst>
</file>

<file path=ppt/tags/tag364.xml><?xml version="1.0" encoding="utf-8"?>
<p:tagLst xmlns:p="http://schemas.openxmlformats.org/presentationml/2006/main">
  <p:tag name="AS_UNIQUEID" val="11303"/>
</p:tagLst>
</file>

<file path=ppt/tags/tag365.xml><?xml version="1.0" encoding="utf-8"?>
<p:tagLst xmlns:p="http://schemas.openxmlformats.org/presentationml/2006/main">
  <p:tag name="AS_UNIQUEID" val="11304"/>
</p:tagLst>
</file>

<file path=ppt/tags/tag366.xml><?xml version="1.0" encoding="utf-8"?>
<p:tagLst xmlns:p="http://schemas.openxmlformats.org/presentationml/2006/main">
  <p:tag name="AS_UNIQUEID" val="11305"/>
</p:tagLst>
</file>

<file path=ppt/tags/tag367.xml><?xml version="1.0" encoding="utf-8"?>
<p:tagLst xmlns:p="http://schemas.openxmlformats.org/presentationml/2006/main">
  <p:tag name="KSO_WM_BEAUTIFY_FLAG" val="#wm#"/>
  <p:tag name="KSO_WM_TEMPLATE_CATEGORY" val="custom"/>
  <p:tag name="KSO_WM_TEMPLATE_INDEX" val="20238611"/>
</p:tagLst>
</file>

<file path=ppt/tags/tag368.xml><?xml version="1.0" encoding="utf-8"?>
<p:tagLst xmlns:p="http://schemas.openxmlformats.org/presentationml/2006/main">
  <p:tag name="AS_UNIQUEID" val="11760"/>
</p:tagLst>
</file>

<file path=ppt/tags/tag369.xml><?xml version="1.0" encoding="utf-8"?>
<p:tagLst xmlns:p="http://schemas.openxmlformats.org/presentationml/2006/main">
  <p:tag name="AS_UNIQUEID" val="11318"/>
</p:tagLst>
</file>

<file path=ppt/tags/tag37.xml><?xml version="1.0" encoding="utf-8"?>
<p:tagLst xmlns:p="http://schemas.openxmlformats.org/presentationml/2006/main">
  <p:tag name="AS_UNIQUEID" val="11433"/>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370.xml><?xml version="1.0" encoding="utf-8"?>
<p:tagLst xmlns:p="http://schemas.openxmlformats.org/presentationml/2006/main">
  <p:tag name="AS_UNIQUEID" val="11315"/>
</p:tagLst>
</file>

<file path=ppt/tags/tag371.xml><?xml version="1.0" encoding="utf-8"?>
<p:tagLst xmlns:p="http://schemas.openxmlformats.org/presentationml/2006/main">
  <p:tag name="AS_UNIQUEID" val="11316"/>
</p:tagLst>
</file>

<file path=ppt/tags/tag372.xml><?xml version="1.0" encoding="utf-8"?>
<p:tagLst xmlns:p="http://schemas.openxmlformats.org/presentationml/2006/main">
  <p:tag name="AS_UNIQUEID" val="11317"/>
</p:tagLst>
</file>

<file path=ppt/tags/tag373.xml><?xml version="1.0" encoding="utf-8"?>
<p:tagLst xmlns:p="http://schemas.openxmlformats.org/presentationml/2006/main">
  <p:tag name="AS_UNIQUEID" val="11318"/>
</p:tagLst>
</file>

<file path=ppt/tags/tag374.xml><?xml version="1.0" encoding="utf-8"?>
<p:tagLst xmlns:p="http://schemas.openxmlformats.org/presentationml/2006/main">
  <p:tag name="KSO_WM_BEAUTIFY_FLAG" val="#wm#"/>
  <p:tag name="KSO_WM_TEMPLATE_CATEGORY" val="custom"/>
  <p:tag name="KSO_WM_TEMPLATE_INDEX" val="20238611"/>
</p:tagLst>
</file>

<file path=ppt/tags/tag375.xml><?xml version="1.0" encoding="utf-8"?>
<p:tagLst xmlns:p="http://schemas.openxmlformats.org/presentationml/2006/main">
  <p:tag name="AS_UNIQUEID" val="11328"/>
</p:tagLst>
</file>

<file path=ppt/tags/tag376.xml><?xml version="1.0" encoding="utf-8"?>
<p:tagLst xmlns:p="http://schemas.openxmlformats.org/presentationml/2006/main">
  <p:tag name="AS_UNIQUEID" val="11329"/>
</p:tagLst>
</file>

<file path=ppt/tags/tag377.xml><?xml version="1.0" encoding="utf-8"?>
<p:tagLst xmlns:p="http://schemas.openxmlformats.org/presentationml/2006/main">
  <p:tag name="AS_UNIQUEID" val="11762"/>
</p:tagLst>
</file>

<file path=ppt/tags/tag378.xml><?xml version="1.0" encoding="utf-8"?>
<p:tagLst xmlns:p="http://schemas.openxmlformats.org/presentationml/2006/main">
  <p:tag name="AS_UNIQUEID" val="11763"/>
</p:tagLst>
</file>

<file path=ppt/tags/tag379.xml><?xml version="1.0" encoding="utf-8"?>
<p:tagLst xmlns:p="http://schemas.openxmlformats.org/presentationml/2006/main">
  <p:tag name="KSO_WM_BEAUTIFY_FLAG" val="#wm#"/>
  <p:tag name="KSO_WM_TEMPLATE_CATEGORY" val="custom"/>
  <p:tag name="KSO_WM_TEMPLATE_INDEX" val="20238611"/>
</p:tagLst>
</file>

<file path=ppt/tags/tag38.xml><?xml version="1.0" encoding="utf-8"?>
<p:tagLst xmlns:p="http://schemas.openxmlformats.org/presentationml/2006/main">
  <p:tag name="AS_UNIQUEID" val="11435"/>
  <p:tag name="KSO_WM_BEAUTIFY_FLAG" val="#wm#"/>
  <p:tag name="KSO_WM_TAG_VERSION" val="3.0"/>
  <p:tag name="KSO_WM_UNIT_COMPATIBLE" val="0"/>
  <p:tag name="KSO_WM_UNIT_DIAGRAM_ISNUMVISUAL" val="0"/>
  <p:tag name="KSO_WM_UNIT_DIAGRAM_ISREFERUNIT" val="0"/>
  <p:tag name="KSO_WM_UNIT_HIGHLIGHT" val="0"/>
  <p:tag name="KSO_WM_UNIT_ID" val="_2*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380.xml><?xml version="1.0" encoding="utf-8"?>
<p:tagLst xmlns:p="http://schemas.openxmlformats.org/presentationml/2006/main">
  <p:tag name="AS_UNIQUEID" val="11338"/>
</p:tagLst>
</file>

<file path=ppt/tags/tag381.xml><?xml version="1.0" encoding="utf-8"?>
<p:tagLst xmlns:p="http://schemas.openxmlformats.org/presentationml/2006/main">
  <p:tag name="AS_UNIQUEID" val="11339"/>
</p:tagLst>
</file>

<file path=ppt/tags/tag382.xml><?xml version="1.0" encoding="utf-8"?>
<p:tagLst xmlns:p="http://schemas.openxmlformats.org/presentationml/2006/main">
  <p:tag name="AS_UNIQUEID" val="11340"/>
</p:tagLst>
</file>

<file path=ppt/tags/tag383.xml><?xml version="1.0" encoding="utf-8"?>
<p:tagLst xmlns:p="http://schemas.openxmlformats.org/presentationml/2006/main">
  <p:tag name="AS_UNIQUEID" val="11341"/>
</p:tagLst>
</file>

<file path=ppt/tags/tag384.xml><?xml version="1.0" encoding="utf-8"?>
<p:tagLst xmlns:p="http://schemas.openxmlformats.org/presentationml/2006/main">
  <p:tag name="AS_UNIQUEID" val="11765"/>
</p:tagLst>
</file>

<file path=ppt/tags/tag385.xml><?xml version="1.0" encoding="utf-8"?>
<p:tagLst xmlns:p="http://schemas.openxmlformats.org/presentationml/2006/main">
  <p:tag name="AS_UNIQUEID" val="11766"/>
</p:tagLst>
</file>

<file path=ppt/tags/tag386.xml><?xml version="1.0" encoding="utf-8"?>
<p:tagLst xmlns:p="http://schemas.openxmlformats.org/presentationml/2006/main">
  <p:tag name="AS_UNIQUEID" val="11767"/>
</p:tagLst>
</file>

<file path=ppt/tags/tag387.xml><?xml version="1.0" encoding="utf-8"?>
<p:tagLst xmlns:p="http://schemas.openxmlformats.org/presentationml/2006/main">
  <p:tag name="KSO_WM_BEAUTIFY_FLAG" val="#wm#"/>
  <p:tag name="KSO_WM_TEMPLATE_CATEGORY" val="custom"/>
  <p:tag name="KSO_WM_TEMPLATE_INDEX" val="20238611"/>
</p:tagLst>
</file>

<file path=ppt/tags/tag388.xml><?xml version="1.0" encoding="utf-8"?>
<p:tagLst xmlns:p="http://schemas.openxmlformats.org/presentationml/2006/main">
  <p:tag name="AS_UNIQUEID" val="11769"/>
</p:tagLst>
</file>

<file path=ppt/tags/tag389.xml><?xml version="1.0" encoding="utf-8"?>
<p:tagLst xmlns:p="http://schemas.openxmlformats.org/presentationml/2006/main">
  <p:tag name="AS_UNIQUEID" val="1737"/>
</p:tagLst>
</file>

<file path=ppt/tags/tag39.xml><?xml version="1.0" encoding="utf-8"?>
<p:tagLst xmlns:p="http://schemas.openxmlformats.org/presentationml/2006/main">
  <p:tag name="AS_UNIQUEID" val="11436"/>
  <p:tag name="KSO_WM_BEAUTIFY_FLAG" val="#wm#"/>
  <p:tag name="KSO_WM_TAG_VERSION" val="3.0"/>
  <p:tag name="KSO_WM_UNIT_COMPATIBLE" val="0"/>
  <p:tag name="KSO_WM_UNIT_DIAGRAM_ISNUMVISUAL" val="0"/>
  <p:tag name="KSO_WM_UNIT_DIAGRAM_ISREFERUNIT" val="0"/>
  <p:tag name="KSO_WM_UNIT_HIGHLIGHT" val="0"/>
  <p:tag name="KSO_WM_UNIT_ID" val="_2*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90.xml><?xml version="1.0" encoding="utf-8"?>
<p:tagLst xmlns:p="http://schemas.openxmlformats.org/presentationml/2006/main">
  <p:tag name="AS_UNIQUEID" val="11380"/>
</p:tagLst>
</file>

<file path=ppt/tags/tag391.xml><?xml version="1.0" encoding="utf-8"?>
<p:tagLst xmlns:p="http://schemas.openxmlformats.org/presentationml/2006/main">
  <p:tag name="AS_UNIQUEID" val="11381"/>
</p:tagLst>
</file>

<file path=ppt/tags/tag392.xml><?xml version="1.0" encoding="utf-8"?>
<p:tagLst xmlns:p="http://schemas.openxmlformats.org/presentationml/2006/main">
  <p:tag name="AS_UNIQUEID" val="11382"/>
</p:tagLst>
</file>

<file path=ppt/tags/tag393.xml><?xml version="1.0" encoding="utf-8"?>
<p:tagLst xmlns:p="http://schemas.openxmlformats.org/presentationml/2006/main">
  <p:tag name="AS_UNIQUEID" val="11383"/>
</p:tagLst>
</file>

<file path=ppt/tags/tag394.xml><?xml version="1.0" encoding="utf-8"?>
<p:tagLst xmlns:p="http://schemas.openxmlformats.org/presentationml/2006/main">
  <p:tag name="KSO_WM_BEAUTIFY_FLAG" val="#wm#"/>
  <p:tag name="KSO_WM_TEMPLATE_CATEGORY" val="custom"/>
  <p:tag name="KSO_WM_TEMPLATE_INDEX" val="20238611"/>
</p:tagLst>
</file>

<file path=ppt/tags/tag395.xml><?xml version="1.0" encoding="utf-8"?>
<p:tagLst xmlns:p="http://schemas.openxmlformats.org/presentationml/2006/main">
  <p:tag name="AS_UNIQUEID" val="11771"/>
</p:tagLst>
</file>

<file path=ppt/tags/tag396.xml><?xml version="1.0" encoding="utf-8"?>
<p:tagLst xmlns:p="http://schemas.openxmlformats.org/presentationml/2006/main">
  <p:tag name="AS_UNIQUEID" val="1737"/>
</p:tagLst>
</file>

<file path=ppt/tags/tag397.xml><?xml version="1.0" encoding="utf-8"?>
<p:tagLst xmlns:p="http://schemas.openxmlformats.org/presentationml/2006/main">
  <p:tag name="AS_UNIQUEID" val="11392"/>
</p:tagLst>
</file>

<file path=ppt/tags/tag398.xml><?xml version="1.0" encoding="utf-8"?>
<p:tagLst xmlns:p="http://schemas.openxmlformats.org/presentationml/2006/main">
  <p:tag name="AS_UNIQUEID" val="11393"/>
</p:tagLst>
</file>

<file path=ppt/tags/tag399.xml><?xml version="1.0" encoding="utf-8"?>
<p:tagLst xmlns:p="http://schemas.openxmlformats.org/presentationml/2006/main">
  <p:tag name="AS_UNIQUEID" val="11394"/>
</p:tagLst>
</file>

<file path=ppt/tags/tag4.xml><?xml version="1.0" encoding="utf-8"?>
<p:tagLst xmlns:p="http://schemas.openxmlformats.org/presentationml/2006/main">
  <p:tag name="AS_UNIQUEID" val="11400"/>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40.xml><?xml version="1.0" encoding="utf-8"?>
<p:tagLst xmlns:p="http://schemas.openxmlformats.org/presentationml/2006/main">
  <p:tag name="AS_UNIQUEID" val="11437"/>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00.xml><?xml version="1.0" encoding="utf-8"?>
<p:tagLst xmlns:p="http://schemas.openxmlformats.org/presentationml/2006/main">
  <p:tag name="AS_UNIQUEID" val="11395"/>
</p:tagLst>
</file>

<file path=ppt/tags/tag401.xml><?xml version="1.0" encoding="utf-8"?>
<p:tagLst xmlns:p="http://schemas.openxmlformats.org/presentationml/2006/main">
  <p:tag name="KSO_WM_BEAUTIFY_FLAG" val="#wm#"/>
  <p:tag name="KSO_WM_TEMPLATE_CATEGORY" val="custom"/>
  <p:tag name="KSO_WM_TEMPLATE_INDEX" val="20238611"/>
</p:tagLst>
</file>

<file path=ppt/tags/tag402.xml><?xml version="1.0" encoding="utf-8"?>
<p:tagLst xmlns:p="http://schemas.openxmlformats.org/presentationml/2006/main">
  <p:tag name="AS_UNIQUEID" val="11773"/>
</p:tagLst>
</file>

<file path=ppt/tags/tag403.xml><?xml version="1.0" encoding="utf-8"?>
<p:tagLst xmlns:p="http://schemas.openxmlformats.org/presentationml/2006/main">
  <p:tag name="KSO_WM_BEAUTIFY_FLAG" val="#wm#"/>
  <p:tag name="KSO_WM_TEMPLATE_CATEGORY" val="custom"/>
  <p:tag name="KSO_WM_TEMPLATE_INDEX" val="20238611"/>
</p:tagLst>
</file>

<file path=ppt/tags/tag404.xml><?xml version="1.0" encoding="utf-8"?>
<p:tagLst xmlns:p="http://schemas.openxmlformats.org/presentationml/2006/main">
  <p:tag name="AS_UNIQUEID" val="6145"/>
</p:tagLst>
</file>

<file path=ppt/tags/tag405.xml><?xml version="1.0" encoding="utf-8"?>
<p:tagLst xmlns:p="http://schemas.openxmlformats.org/presentationml/2006/main">
  <p:tag name="AS_UNIQUEID" val="6146"/>
</p:tagLst>
</file>

<file path=ppt/tags/tag406.xml><?xml version="1.0" encoding="utf-8"?>
<p:tagLst xmlns:p="http://schemas.openxmlformats.org/presentationml/2006/main">
  <p:tag name="AS_UNIQUEID" val="6147"/>
</p:tagLst>
</file>

<file path=ppt/tags/tag407.xml><?xml version="1.0" encoding="utf-8"?>
<p:tagLst xmlns:p="http://schemas.openxmlformats.org/presentationml/2006/main">
  <p:tag name="AS_UNIQUEID" val="6148"/>
</p:tagLst>
</file>

<file path=ppt/tags/tag408.xml><?xml version="1.0" encoding="utf-8"?>
<p:tagLst xmlns:p="http://schemas.openxmlformats.org/presentationml/2006/main">
  <p:tag name="AS_UNIQUEID" val="6149"/>
</p:tagLst>
</file>

<file path=ppt/tags/tag409.xml><?xml version="1.0" encoding="utf-8"?>
<p:tagLst xmlns:p="http://schemas.openxmlformats.org/presentationml/2006/main">
  <p:tag name="AS_UNIQUEID" val="6156"/>
</p:tagLst>
</file>

<file path=ppt/tags/tag41.xml><?xml version="1.0" encoding="utf-8"?>
<p:tagLst xmlns:p="http://schemas.openxmlformats.org/presentationml/2006/main">
  <p:tag name="AS_UNIQUEID" val="11438"/>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10.xml><?xml version="1.0" encoding="utf-8"?>
<p:tagLst xmlns:p="http://schemas.openxmlformats.org/presentationml/2006/main">
  <p:tag name="KSO_WM_BEAUTIFY_FLAG" val="#wm#"/>
  <p:tag name="KSO_WM_TEMPLATE_CATEGORY" val="custom"/>
  <p:tag name="KSO_WM_TEMPLATE_INDEX" val="20238611"/>
</p:tagLst>
</file>

<file path=ppt/tags/tag411.xml><?xml version="1.0" encoding="utf-8"?>
<p:tagLst xmlns:p="http://schemas.openxmlformats.org/presentationml/2006/main">
  <p:tag name="AS_UNIQUEID" val="11776"/>
</p:tagLst>
</file>

<file path=ppt/tags/tag412.xml><?xml version="1.0" encoding="utf-8"?>
<p:tagLst xmlns:p="http://schemas.openxmlformats.org/presentationml/2006/main">
  <p:tag name="AS_UNIQUEID" val="2624"/>
</p:tagLst>
</file>

<file path=ppt/tags/tag413.xml><?xml version="1.0" encoding="utf-8"?>
<p:tagLst xmlns:p="http://schemas.openxmlformats.org/presentationml/2006/main">
  <p:tag name="AS_UNIQUEID" val="5059"/>
</p:tagLst>
</file>

<file path=ppt/tags/tag414.xml><?xml version="1.0" encoding="utf-8"?>
<p:tagLst xmlns:p="http://schemas.openxmlformats.org/presentationml/2006/main">
  <p:tag name="AS_UNIQUEID" val="5060"/>
</p:tagLst>
</file>

<file path=ppt/tags/tag415.xml><?xml version="1.0" encoding="utf-8"?>
<p:tagLst xmlns:p="http://schemas.openxmlformats.org/presentationml/2006/main">
  <p:tag name="AS_UNIQUEID" val="5061"/>
</p:tagLst>
</file>

<file path=ppt/tags/tag416.xml><?xml version="1.0" encoding="utf-8"?>
<p:tagLst xmlns:p="http://schemas.openxmlformats.org/presentationml/2006/main">
  <p:tag name="AS_UNIQUEID" val="11777"/>
</p:tagLst>
</file>

<file path=ppt/tags/tag417.xml><?xml version="1.0" encoding="utf-8"?>
<p:tagLst xmlns:p="http://schemas.openxmlformats.org/presentationml/2006/main">
  <p:tag name="AS_UNIQUEID" val="2120"/>
</p:tagLst>
</file>

<file path=ppt/tags/tag418.xml><?xml version="1.0" encoding="utf-8"?>
<p:tagLst xmlns:p="http://schemas.openxmlformats.org/presentationml/2006/main">
  <p:tag name="AS_UNIQUEID" val="791"/>
</p:tagLst>
</file>

<file path=ppt/tags/tag419.xml><?xml version="1.0" encoding="utf-8"?>
<p:tagLst xmlns:p="http://schemas.openxmlformats.org/presentationml/2006/main">
  <p:tag name="AS_UNIQUEID" val="6202"/>
</p:tagLst>
</file>

<file path=ppt/tags/tag42.xml><?xml version="1.0" encoding="utf-8"?>
<p:tagLst xmlns:p="http://schemas.openxmlformats.org/presentationml/2006/main">
  <p:tag name="AS_UNIQUEID" val="11439"/>
  <p:tag name="KSO_WM_BEAUTIFY_FLAG" val="#wm#"/>
  <p:tag name="KSO_WM_TAG_VERSION" val="3.0"/>
  <p:tag name="KSO_WM_UNIT_COMPATIBLE" val="0"/>
  <p:tag name="KSO_WM_UNIT_DIAGRAM_ISNUMVISUAL" val="0"/>
  <p:tag name="KSO_WM_UNIT_DIAGRAM_ISREFERUNIT" val="0"/>
  <p:tag name="KSO_WM_UNIT_HIGHLIGHT" val="0"/>
  <p:tag name="KSO_WM_UNIT_ID" val="_2**"/>
  <p:tag name="KSO_WM_UNIT_ISNUMDGMTITLE" val="0"/>
  <p:tag name="KSO_WM_UNIT_LAYERLEVEL" val="1"/>
  <p:tag name="KSO_WM_UNIT_NOCLEAR" val="0"/>
</p:tagLst>
</file>

<file path=ppt/tags/tag420.xml><?xml version="1.0" encoding="utf-8"?>
<p:tagLst xmlns:p="http://schemas.openxmlformats.org/presentationml/2006/main">
  <p:tag name="AS_UNIQUEID" val="6203"/>
</p:tagLst>
</file>

<file path=ppt/tags/tag421.xml><?xml version="1.0" encoding="utf-8"?>
<p:tagLst xmlns:p="http://schemas.openxmlformats.org/presentationml/2006/main">
  <p:tag name="AS_UNIQUEID" val="6204"/>
</p:tagLst>
</file>

<file path=ppt/tags/tag422.xml><?xml version="1.0" encoding="utf-8"?>
<p:tagLst xmlns:p="http://schemas.openxmlformats.org/presentationml/2006/main">
  <p:tag name="AS_UNIQUEID" val="6205"/>
</p:tagLst>
</file>

<file path=ppt/tags/tag423.xml><?xml version="1.0" encoding="utf-8"?>
<p:tagLst xmlns:p="http://schemas.openxmlformats.org/presentationml/2006/main">
  <p:tag name="AS_UNIQUEID" val="6206"/>
</p:tagLst>
</file>

<file path=ppt/tags/tag424.xml><?xml version="1.0" encoding="utf-8"?>
<p:tagLst xmlns:p="http://schemas.openxmlformats.org/presentationml/2006/main">
  <p:tag name="AS_UNIQUEID" val="6207"/>
</p:tagLst>
</file>

<file path=ppt/tags/tag425.xml><?xml version="1.0" encoding="utf-8"?>
<p:tagLst xmlns:p="http://schemas.openxmlformats.org/presentationml/2006/main">
  <p:tag name="AS_UNIQUEID" val="6208"/>
</p:tagLst>
</file>

<file path=ppt/tags/tag426.xml><?xml version="1.0" encoding="utf-8"?>
<p:tagLst xmlns:p="http://schemas.openxmlformats.org/presentationml/2006/main">
  <p:tag name="AS_UNIQUEID" val="11780"/>
</p:tagLst>
</file>

<file path=ppt/tags/tag427.xml><?xml version="1.0" encoding="utf-8"?>
<p:tagLst xmlns:p="http://schemas.openxmlformats.org/presentationml/2006/main">
  <p:tag name="AS_UNIQUEID" val="6198"/>
</p:tagLst>
</file>

<file path=ppt/tags/tag428.xml><?xml version="1.0" encoding="utf-8"?>
<p:tagLst xmlns:p="http://schemas.openxmlformats.org/presentationml/2006/main">
  <p:tag name="AS_UNIQUEID" val="6199"/>
</p:tagLst>
</file>

<file path=ppt/tags/tag429.xml><?xml version="1.0" encoding="utf-8"?>
<p:tagLst xmlns:p="http://schemas.openxmlformats.org/presentationml/2006/main">
  <p:tag name="AS_UNIQUEID" val="6215"/>
</p:tagLst>
</file>

<file path=ppt/tags/tag43.xml><?xml version="1.0" encoding="utf-8"?>
<p:tagLst xmlns:p="http://schemas.openxmlformats.org/presentationml/2006/main">
  <p:tag name="AS_UNIQUEID" val="11441"/>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430.xml><?xml version="1.0" encoding="utf-8"?>
<p:tagLst xmlns:p="http://schemas.openxmlformats.org/presentationml/2006/main">
  <p:tag name="AS_UNIQUEID" val="6216"/>
</p:tagLst>
</file>

<file path=ppt/tags/tag431.xml><?xml version="1.0" encoding="utf-8"?>
<p:tagLst xmlns:p="http://schemas.openxmlformats.org/presentationml/2006/main">
  <p:tag name="AS_UNIQUEID" val="6218"/>
</p:tagLst>
</file>

<file path=ppt/tags/tag432.xml><?xml version="1.0" encoding="utf-8"?>
<p:tagLst xmlns:p="http://schemas.openxmlformats.org/presentationml/2006/main">
  <p:tag name="AS_UNIQUEID" val="6219"/>
</p:tagLst>
</file>

<file path=ppt/tags/tag433.xml><?xml version="1.0" encoding="utf-8"?>
<p:tagLst xmlns:p="http://schemas.openxmlformats.org/presentationml/2006/main">
  <p:tag name="AS_UNIQUEID" val="6220"/>
</p:tagLst>
</file>

<file path=ppt/tags/tag434.xml><?xml version="1.0" encoding="utf-8"?>
<p:tagLst xmlns:p="http://schemas.openxmlformats.org/presentationml/2006/main">
  <p:tag name="AS_UNIQUEID" val="6222"/>
</p:tagLst>
</file>

<file path=ppt/tags/tag435.xml><?xml version="1.0" encoding="utf-8"?>
<p:tagLst xmlns:p="http://schemas.openxmlformats.org/presentationml/2006/main">
  <p:tag name="AS_UNIQUEID" val="6208"/>
</p:tagLst>
</file>

<file path=ppt/tags/tag436.xml><?xml version="1.0" encoding="utf-8"?>
<p:tagLst xmlns:p="http://schemas.openxmlformats.org/presentationml/2006/main">
  <p:tag name="AS_UNIQUEID" val="6211"/>
</p:tagLst>
</file>

<file path=ppt/tags/tag437.xml><?xml version="1.0" encoding="utf-8"?>
<p:tagLst xmlns:p="http://schemas.openxmlformats.org/presentationml/2006/main">
  <p:tag name="AS_UNIQUEID" val="6212"/>
</p:tagLst>
</file>

<file path=ppt/tags/tag438.xml><?xml version="1.0" encoding="utf-8"?>
<p:tagLst xmlns:p="http://schemas.openxmlformats.org/presentationml/2006/main">
  <p:tag name="AS_UNIQUEID" val="6202"/>
</p:tagLst>
</file>

<file path=ppt/tags/tag439.xml><?xml version="1.0" encoding="utf-8"?>
<p:tagLst xmlns:p="http://schemas.openxmlformats.org/presentationml/2006/main">
  <p:tag name="AS_UNIQUEID" val="6203"/>
</p:tagLst>
</file>

<file path=ppt/tags/tag44.xml><?xml version="1.0" encoding="utf-8"?>
<p:tagLst xmlns:p="http://schemas.openxmlformats.org/presentationml/2006/main">
  <p:tag name="AS_UNIQUEID" val="11442"/>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440.xml><?xml version="1.0" encoding="utf-8"?>
<p:tagLst xmlns:p="http://schemas.openxmlformats.org/presentationml/2006/main">
  <p:tag name="AS_UNIQUEID" val="6205"/>
</p:tagLst>
</file>

<file path=ppt/tags/tag441.xml><?xml version="1.0" encoding="utf-8"?>
<p:tagLst xmlns:p="http://schemas.openxmlformats.org/presentationml/2006/main">
  <p:tag name="AS_UNIQUEID" val="11784"/>
</p:tagLst>
</file>

<file path=ppt/tags/tag442.xml><?xml version="1.0" encoding="utf-8"?>
<p:tagLst xmlns:p="http://schemas.openxmlformats.org/presentationml/2006/main">
  <p:tag name="AS_UNIQUEID" val="11786"/>
</p:tagLst>
</file>

<file path=ppt/tags/tag443.xml><?xml version="1.0" encoding="utf-8"?>
<p:tagLst xmlns:p="http://schemas.openxmlformats.org/presentationml/2006/main">
  <p:tag name="AS_UNIQUEID" val="11787"/>
</p:tagLst>
</file>

<file path=ppt/tags/tag444.xml><?xml version="1.0" encoding="utf-8"?>
<p:tagLst xmlns:p="http://schemas.openxmlformats.org/presentationml/2006/main">
  <p:tag name="AS_UNIQUEID" val="11788"/>
  <p:tag name="TABLE_ENDDRAG_ORIGIN_RECT" val="909*98"/>
  <p:tag name="TABLE_ENDDRAG_RECT" val="31*218*909*98"/>
</p:tagLst>
</file>

<file path=ppt/tags/tag445.xml><?xml version="1.0" encoding="utf-8"?>
<p:tagLst xmlns:p="http://schemas.openxmlformats.org/presentationml/2006/main">
  <p:tag name="AS_UNIQUEID" val="11789"/>
</p:tagLst>
</file>

<file path=ppt/tags/tag446.xml><?xml version="1.0" encoding="utf-8"?>
<p:tagLst xmlns:p="http://schemas.openxmlformats.org/presentationml/2006/main">
  <p:tag name="AS_UNIQUEID" val="11790"/>
</p:tagLst>
</file>

<file path=ppt/tags/tag447.xml><?xml version="1.0" encoding="utf-8"?>
<p:tagLst xmlns:p="http://schemas.openxmlformats.org/presentationml/2006/main">
  <p:tag name="AS_UNIQUEID" val="11796"/>
  <p:tag name="KSO_WM_BEAUTIFY_FLAG" val="#wm#"/>
  <p:tag name="KSO_WM_DIAGRAM_COLOR_TEXT_CAN_REMOVE" val="n"/>
  <p:tag name="KSO_WM_DIAGRAM_COLOR_TRICK" val="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7*a*1"/>
  <p:tag name="KSO_WM_UNIT_INDEX" val="1"/>
  <p:tag name="KSO_WM_UNIT_ISCONTENTSTITLE" val="1"/>
  <p:tag name="KSO_WM_UNIT_ISNUMDGMTITLE" val="0"/>
  <p:tag name="KSO_WM_UNIT_LAYERLEVEL" val="1"/>
  <p:tag name="KSO_WM_UNIT_NOCLEAR" val="0"/>
  <p:tag name="KSO_WM_UNIT_PRESET_TEXT" val="单击此处&#10;添加章节标题"/>
  <p:tag name="KSO_WM_UNIT_TEXT_TYPE" val="1"/>
  <p:tag name="KSO_WM_UNIT_TYPE" val="a"/>
  <p:tag name="KSO_WM_UNIT_VALUE" val="14"/>
</p:tagLst>
</file>

<file path=ppt/tags/tag448.xml><?xml version="1.0" encoding="utf-8"?>
<p:tagLst xmlns:p="http://schemas.openxmlformats.org/presentationml/2006/main">
  <p:tag name="AS_UNIQUEID" val="11797"/>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449.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5.xml><?xml version="1.0" encoding="utf-8"?>
<p:tagLst xmlns:p="http://schemas.openxmlformats.org/presentationml/2006/main">
  <p:tag name="AS_UNIQUEID" val="11443"/>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450.xml><?xml version="1.0" encoding="utf-8"?>
<p:tagLst xmlns:p="http://schemas.openxmlformats.org/presentationml/2006/main">
  <p:tag name="AS_UNIQUEID" val="11792"/>
</p:tagLst>
</file>

<file path=ppt/tags/tag451.xml><?xml version="1.0" encoding="utf-8"?>
<p:tagLst xmlns:p="http://schemas.openxmlformats.org/presentationml/2006/main">
  <p:tag name="AS_UNIQUEID" val="11793"/>
</p:tagLst>
</file>

<file path=ppt/tags/tag452.xml><?xml version="1.0" encoding="utf-8"?>
<p:tagLst xmlns:p="http://schemas.openxmlformats.org/presentationml/2006/main">
  <p:tag name="AS_UNIQUEID" val="11794"/>
</p:tagLst>
</file>

<file path=ppt/tags/tag453.xml><?xml version="1.0" encoding="utf-8"?>
<p:tagLst xmlns:p="http://schemas.openxmlformats.org/presentationml/2006/main">
  <p:tag name="AS_UNIQUEID" val="2017"/>
</p:tagLst>
</file>

<file path=ppt/tags/tag454.xml><?xml version="1.0" encoding="utf-8"?>
<p:tagLst xmlns:p="http://schemas.openxmlformats.org/presentationml/2006/main">
  <p:tag name="AS_UNIQUEID" val="2018"/>
</p:tagLst>
</file>

<file path=ppt/tags/tag455.xml><?xml version="1.0" encoding="utf-8"?>
<p:tagLst xmlns:p="http://schemas.openxmlformats.org/presentationml/2006/main">
  <p:tag name="AS_UNIQUEID" val="2624"/>
</p:tagLst>
</file>

<file path=ppt/tags/tag456.xml><?xml version="1.0" encoding="utf-8"?>
<p:tagLst xmlns:p="http://schemas.openxmlformats.org/presentationml/2006/main">
  <p:tag name="AS_UNIQUEID" val="5204"/>
</p:tagLst>
</file>

<file path=ppt/tags/tag457.xml><?xml version="1.0" encoding="utf-8"?>
<p:tagLst xmlns:p="http://schemas.openxmlformats.org/presentationml/2006/main">
  <p:tag name="AS_UNIQUEID" val="2008"/>
</p:tagLst>
</file>

<file path=ppt/tags/tag458.xml><?xml version="1.0" encoding="utf-8"?>
<p:tagLst xmlns:p="http://schemas.openxmlformats.org/presentationml/2006/main">
  <p:tag name="AS_UNIQUEID" val="2009"/>
</p:tagLst>
</file>

<file path=ppt/tags/tag459.xml><?xml version="1.0" encoding="utf-8"?>
<p:tagLst xmlns:p="http://schemas.openxmlformats.org/presentationml/2006/main">
  <p:tag name="AS_UNIQUEID" val="2010"/>
</p:tagLst>
</file>

<file path=ppt/tags/tag46.xml><?xml version="1.0" encoding="utf-8"?>
<p:tagLst xmlns:p="http://schemas.openxmlformats.org/presentationml/2006/main">
  <p:tag name="AS_UNIQUEID" val="11444"/>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460.xml><?xml version="1.0" encoding="utf-8"?>
<p:tagLst xmlns:p="http://schemas.openxmlformats.org/presentationml/2006/main">
  <p:tag name="AS_UNIQUEID" val="2033"/>
</p:tagLst>
</file>

<file path=ppt/tags/tag461.xml><?xml version="1.0" encoding="utf-8"?>
<p:tagLst xmlns:p="http://schemas.openxmlformats.org/presentationml/2006/main">
  <p:tag name="AS_UNIQUEID" val="2034"/>
  <p:tag name="KSO_WM_UNIT_TABLE_BEAUTIFY" val="smartTable{8bfa0081-0493-440c-9633-9b0932458451}"/>
  <p:tag name="TABLE_ENDDRAG_ORIGIN_RECT" val="726*306"/>
  <p:tag name="TABLE_ENDDRAG_RECT" val="111*173*726*306"/>
</p:tagLst>
</file>

<file path=ppt/tags/tag462.xml><?xml version="1.0" encoding="utf-8"?>
<p:tagLst xmlns:p="http://schemas.openxmlformats.org/presentationml/2006/main">
  <p:tag name="AS_UNIQUEID" val="2624"/>
</p:tagLst>
</file>

<file path=ppt/tags/tag463.xml><?xml version="1.0" encoding="utf-8"?>
<p:tagLst xmlns:p="http://schemas.openxmlformats.org/presentationml/2006/main">
  <p:tag name="AS_UNIQUEID" val="2024"/>
</p:tagLst>
</file>

<file path=ppt/tags/tag464.xml><?xml version="1.0" encoding="utf-8"?>
<p:tagLst xmlns:p="http://schemas.openxmlformats.org/presentationml/2006/main">
  <p:tag name="AS_UNIQUEID" val="2025"/>
</p:tagLst>
</file>

<file path=ppt/tags/tag465.xml><?xml version="1.0" encoding="utf-8"?>
<p:tagLst xmlns:p="http://schemas.openxmlformats.org/presentationml/2006/main">
  <p:tag name="AS_UNIQUEID" val="2026"/>
</p:tagLst>
</file>

<file path=ppt/tags/tag466.xml><?xml version="1.0" encoding="utf-8"?>
<p:tagLst xmlns:p="http://schemas.openxmlformats.org/presentationml/2006/main">
  <p:tag name="AS_UNIQUEID" val="2048"/>
</p:tagLst>
</file>

<file path=ppt/tags/tag467.xml><?xml version="1.0" encoding="utf-8"?>
<p:tagLst xmlns:p="http://schemas.openxmlformats.org/presentationml/2006/main">
  <p:tag name="AS_UNIQUEID" val="2624"/>
</p:tagLst>
</file>

<file path=ppt/tags/tag468.xml><?xml version="1.0" encoding="utf-8"?>
<p:tagLst xmlns:p="http://schemas.openxmlformats.org/presentationml/2006/main">
  <p:tag name="AS_UNIQUEID" val="11804"/>
</p:tagLst>
</file>

<file path=ppt/tags/tag469.xml><?xml version="1.0" encoding="utf-8"?>
<p:tagLst xmlns:p="http://schemas.openxmlformats.org/presentationml/2006/main">
  <p:tag name="AS_UNIQUEID" val="2040"/>
</p:tagLst>
</file>

<file path=ppt/tags/tag47.xml><?xml version="1.0" encoding="utf-8"?>
<p:tagLst xmlns:p="http://schemas.openxmlformats.org/presentationml/2006/main">
  <p:tag name="AS_UNIQUEID" val="11445"/>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470.xml><?xml version="1.0" encoding="utf-8"?>
<p:tagLst xmlns:p="http://schemas.openxmlformats.org/presentationml/2006/main">
  <p:tag name="AS_UNIQUEID" val="2041"/>
</p:tagLst>
</file>

<file path=ppt/tags/tag471.xml><?xml version="1.0" encoding="utf-8"?>
<p:tagLst xmlns:p="http://schemas.openxmlformats.org/presentationml/2006/main">
  <p:tag name="AS_UNIQUEID" val="2042"/>
</p:tagLst>
</file>

<file path=ppt/tags/tag472.xml><?xml version="1.0" encoding="utf-8"?>
<p:tagLst xmlns:p="http://schemas.openxmlformats.org/presentationml/2006/main">
  <p:tag name="AS_UNIQUEID" val="2062"/>
</p:tagLst>
</file>

<file path=ppt/tags/tag473.xml><?xml version="1.0" encoding="utf-8"?>
<p:tagLst xmlns:p="http://schemas.openxmlformats.org/presentationml/2006/main">
  <p:tag name="AS_UNIQUEID" val="2063"/>
  <p:tag name="KSO_WM_UNIT_TABLE_BEAUTIFY" val="smartTable{43992166-7cd4-4a56-9ada-a6236263b048}"/>
  <p:tag name="TABLE_ENDDRAG_ORIGIN_RECT" val="826*345"/>
  <p:tag name="TABLE_ENDDRAG_RECT" val="83*167*826*345"/>
</p:tagLst>
</file>

<file path=ppt/tags/tag474.xml><?xml version="1.0" encoding="utf-8"?>
<p:tagLst xmlns:p="http://schemas.openxmlformats.org/presentationml/2006/main">
  <p:tag name="AS_UNIQUEID" val="2624"/>
</p:tagLst>
</file>

<file path=ppt/tags/tag475.xml><?xml version="1.0" encoding="utf-8"?>
<p:tagLst xmlns:p="http://schemas.openxmlformats.org/presentationml/2006/main">
  <p:tag name="AS_UNIQUEID" val="11944"/>
</p:tagLst>
</file>

<file path=ppt/tags/tag476.xml><?xml version="1.0" encoding="utf-8"?>
<p:tagLst xmlns:p="http://schemas.openxmlformats.org/presentationml/2006/main">
  <p:tag name="AS_UNIQUEID" val="2054"/>
</p:tagLst>
</file>

<file path=ppt/tags/tag477.xml><?xml version="1.0" encoding="utf-8"?>
<p:tagLst xmlns:p="http://schemas.openxmlformats.org/presentationml/2006/main">
  <p:tag name="AS_UNIQUEID" val="2055"/>
</p:tagLst>
</file>

<file path=ppt/tags/tag478.xml><?xml version="1.0" encoding="utf-8"?>
<p:tagLst xmlns:p="http://schemas.openxmlformats.org/presentationml/2006/main">
  <p:tag name="AS_UNIQUEID" val="2056"/>
</p:tagLst>
</file>

<file path=ppt/tags/tag479.xml><?xml version="1.0" encoding="utf-8"?>
<p:tagLst xmlns:p="http://schemas.openxmlformats.org/presentationml/2006/main">
  <p:tag name="AS_UNIQUEID" val="2624"/>
</p:tagLst>
</file>

<file path=ppt/tags/tag48.xml><?xml version="1.0" encoding="utf-8"?>
<p:tagLst xmlns:p="http://schemas.openxmlformats.org/presentationml/2006/main">
  <p:tag name="AS_UNIQUEID" val="11446"/>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480.xml><?xml version="1.0" encoding="utf-8"?>
<p:tagLst xmlns:p="http://schemas.openxmlformats.org/presentationml/2006/main">
  <p:tag name="AS_UNIQUEID" val="5202"/>
  <p:tag name="KSO_WM_DIAGRAM_VIRTUALLY_FRAME" val="{&quot;height&quot;:1405.45,&quot;left&quot;:20.737401574803155,&quot;top&quot;:88.69732283464569,&quot;width&quot;:974.1859842519685}"/>
</p:tagLst>
</file>

<file path=ppt/tags/tag481.xml><?xml version="1.0" encoding="utf-8"?>
<p:tagLst xmlns:p="http://schemas.openxmlformats.org/presentationml/2006/main">
  <p:tag name="AS_UNIQUEID" val="5203"/>
  <p:tag name="KSO_WM_DIAGRAM_VIRTUALLY_FRAME" val="{&quot;height&quot;:1405.45,&quot;left&quot;:20.737401574803155,&quot;top&quot;:88.69732283464569,&quot;width&quot;:974.1859842519685}"/>
</p:tagLst>
</file>

<file path=ppt/tags/tag482.xml><?xml version="1.0" encoding="utf-8"?>
<p:tagLst xmlns:p="http://schemas.openxmlformats.org/presentationml/2006/main">
  <p:tag name="AS_UNIQUEID" val="5204"/>
  <p:tag name="KSO_WM_DIAGRAM_VIRTUALLY_FRAME" val="{&quot;height&quot;:1405.45,&quot;left&quot;:20.737401574803155,&quot;top&quot;:88.69732283464569,&quot;width&quot;:974.1859842519685}"/>
</p:tagLst>
</file>

<file path=ppt/tags/tag483.xml><?xml version="1.0" encoding="utf-8"?>
<p:tagLst xmlns:p="http://schemas.openxmlformats.org/presentationml/2006/main">
  <p:tag name="AS_UNIQUEID" val="5205"/>
  <p:tag name="KSO_WM_DIAGRAM_VIRTUALLY_FRAME" val="{&quot;height&quot;:1405.45,&quot;left&quot;:20.737401574803155,&quot;top&quot;:88.69732283464569,&quot;width&quot;:974.1859842519685}"/>
</p:tagLst>
</file>

<file path=ppt/tags/tag484.xml><?xml version="1.0" encoding="utf-8"?>
<p:tagLst xmlns:p="http://schemas.openxmlformats.org/presentationml/2006/main">
  <p:tag name="AS_UNIQUEID" val="5206"/>
  <p:tag name="KSO_WM_DIAGRAM_VIRTUALLY_FRAME" val="{&quot;height&quot;:1405.45,&quot;left&quot;:20.737401574803155,&quot;top&quot;:88.69732283464569,&quot;width&quot;:974.1859842519685}"/>
</p:tagLst>
</file>

<file path=ppt/tags/tag485.xml><?xml version="1.0" encoding="utf-8"?>
<p:tagLst xmlns:p="http://schemas.openxmlformats.org/presentationml/2006/main">
  <p:tag name="AS_UNIQUEID" val="5205"/>
  <p:tag name="KSO_WM_DIAGRAM_VIRTUALLY_FRAME" val="{&quot;height&quot;:1405.45,&quot;left&quot;:20.737401574803155,&quot;top&quot;:88.69732283464569,&quot;width&quot;:974.1859842519685}"/>
</p:tagLst>
</file>

<file path=ppt/tags/tag486.xml><?xml version="1.0" encoding="utf-8"?>
<p:tagLst xmlns:p="http://schemas.openxmlformats.org/presentationml/2006/main">
  <p:tag name="AS_UNIQUEID" val="2639"/>
</p:tagLst>
</file>

<file path=ppt/tags/tag487.xml><?xml version="1.0" encoding="utf-8"?>
<p:tagLst xmlns:p="http://schemas.openxmlformats.org/presentationml/2006/main">
  <p:tag name="AS_UNIQUEID" val="2640"/>
</p:tagLst>
</file>

<file path=ppt/tags/tag488.xml><?xml version="1.0" encoding="utf-8"?>
<p:tagLst xmlns:p="http://schemas.openxmlformats.org/presentationml/2006/main">
  <p:tag name="AS_UNIQUEID" val="2641"/>
</p:tagLst>
</file>

<file path=ppt/tags/tag489.xml><?xml version="1.0" encoding="utf-8"?>
<p:tagLst xmlns:p="http://schemas.openxmlformats.org/presentationml/2006/main">
  <p:tag name="AS_UNIQUEID" val="11814"/>
  <p:tag name="KSO_WM_BEAUTIFY_FLAG" val="#wm#"/>
  <p:tag name="KSO_WM_DIAGRAM_COLOR_TEXT_CAN_REMOVE" val="n"/>
  <p:tag name="KSO_WM_DIAGRAM_COLOR_TRICK" val="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7*a*1"/>
  <p:tag name="KSO_WM_UNIT_INDEX" val="1"/>
  <p:tag name="KSO_WM_UNIT_ISCONTENTSTITLE" val="1"/>
  <p:tag name="KSO_WM_UNIT_ISNUMDGMTITLE" val="0"/>
  <p:tag name="KSO_WM_UNIT_LAYERLEVEL" val="1"/>
  <p:tag name="KSO_WM_UNIT_NOCLEAR" val="0"/>
  <p:tag name="KSO_WM_UNIT_PRESET_TEXT" val="单击此处&#10;添加章节标题"/>
  <p:tag name="KSO_WM_UNIT_TEXT_TYPE" val="1"/>
  <p:tag name="KSO_WM_UNIT_TYPE" val="a"/>
  <p:tag name="KSO_WM_UNIT_VALUE" val="14"/>
</p:tagLst>
</file>

<file path=ppt/tags/tag49.xml><?xml version="1.0" encoding="utf-8"?>
<p:tagLst xmlns:p="http://schemas.openxmlformats.org/presentationml/2006/main">
  <p:tag name="AS_UNIQUEID" val="11447"/>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490.xml><?xml version="1.0" encoding="utf-8"?>
<p:tagLst xmlns:p="http://schemas.openxmlformats.org/presentationml/2006/main">
  <p:tag name="AS_UNIQUEID" val="11815"/>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491.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92.xml><?xml version="1.0" encoding="utf-8"?>
<p:tagLst xmlns:p="http://schemas.openxmlformats.org/presentationml/2006/main">
  <p:tag name="AS_UNIQUEID" val="11810"/>
</p:tagLst>
</file>

<file path=ppt/tags/tag493.xml><?xml version="1.0" encoding="utf-8"?>
<p:tagLst xmlns:p="http://schemas.openxmlformats.org/presentationml/2006/main">
  <p:tag name="AS_UNIQUEID" val="11811"/>
</p:tagLst>
</file>

<file path=ppt/tags/tag494.xml><?xml version="1.0" encoding="utf-8"?>
<p:tagLst xmlns:p="http://schemas.openxmlformats.org/presentationml/2006/main">
  <p:tag name="AS_UNIQUEID" val="11812"/>
</p:tagLst>
</file>

<file path=ppt/tags/tag495.xml><?xml version="1.0" encoding="utf-8"?>
<p:tagLst xmlns:p="http://schemas.openxmlformats.org/presentationml/2006/main">
  <p:tag name="AS_UNIQUEID" val="2316"/>
</p:tagLst>
</file>

<file path=ppt/tags/tag496.xml><?xml version="1.0" encoding="utf-8"?>
<p:tagLst xmlns:p="http://schemas.openxmlformats.org/presentationml/2006/main">
  <p:tag name="AS_UNIQUEID" val="2624"/>
</p:tagLst>
</file>

<file path=ppt/tags/tag497.xml><?xml version="1.0" encoding="utf-8"?>
<p:tagLst xmlns:p="http://schemas.openxmlformats.org/presentationml/2006/main">
  <p:tag name="AS_UNIQUEID" val="1602"/>
  <p:tag name="KSO_WM_UNIT_TABLE_BEAUTIFY" val="smartTable{ca996bb1-8bc0-4af6-a160-d86f1410b4b4}"/>
</p:tagLst>
</file>

<file path=ppt/tags/tag498.xml><?xml version="1.0" encoding="utf-8"?>
<p:tagLst xmlns:p="http://schemas.openxmlformats.org/presentationml/2006/main">
  <p:tag name="AS_UNIQUEID" val="5258"/>
</p:tagLst>
</file>

<file path=ppt/tags/tag499.xml><?xml version="1.0" encoding="utf-8"?>
<p:tagLst xmlns:p="http://schemas.openxmlformats.org/presentationml/2006/main">
  <p:tag name="AS_UNIQUEID" val="5259"/>
</p:tagLst>
</file>

<file path=ppt/tags/tag5.xml><?xml version="1.0" encoding="utf-8"?>
<p:tagLst xmlns:p="http://schemas.openxmlformats.org/presentationml/2006/main">
  <p:tag name="AS_UNIQUEID" val="11401"/>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50.xml><?xml version="1.0" encoding="utf-8"?>
<p:tagLst xmlns:p="http://schemas.openxmlformats.org/presentationml/2006/main">
  <p:tag name="AS_UNIQUEID" val="11448"/>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500.xml><?xml version="1.0" encoding="utf-8"?>
<p:tagLst xmlns:p="http://schemas.openxmlformats.org/presentationml/2006/main">
  <p:tag name="AS_UNIQUEID" val="5260"/>
</p:tagLst>
</file>

<file path=ppt/tags/tag501.xml><?xml version="1.0" encoding="utf-8"?>
<p:tagLst xmlns:p="http://schemas.openxmlformats.org/presentationml/2006/main">
  <p:tag name="AS_UNIQUEID" val="5261"/>
</p:tagLst>
</file>

<file path=ppt/tags/tag502.xml><?xml version="1.0" encoding="utf-8"?>
<p:tagLst xmlns:p="http://schemas.openxmlformats.org/presentationml/2006/main">
  <p:tag name="AS_UNIQUEID" val="5265"/>
</p:tagLst>
</file>

<file path=ppt/tags/tag503.xml><?xml version="1.0" encoding="utf-8"?>
<p:tagLst xmlns:p="http://schemas.openxmlformats.org/presentationml/2006/main">
  <p:tag name="AS_UNIQUEID" val="5267"/>
</p:tagLst>
</file>

<file path=ppt/tags/tag504.xml><?xml version="1.0" encoding="utf-8"?>
<p:tagLst xmlns:p="http://schemas.openxmlformats.org/presentationml/2006/main">
  <p:tag name="AS_UNIQUEID" val="2307"/>
</p:tagLst>
</file>

<file path=ppt/tags/tag505.xml><?xml version="1.0" encoding="utf-8"?>
<p:tagLst xmlns:p="http://schemas.openxmlformats.org/presentationml/2006/main">
  <p:tag name="AS_UNIQUEID" val="2308"/>
</p:tagLst>
</file>

<file path=ppt/tags/tag506.xml><?xml version="1.0" encoding="utf-8"?>
<p:tagLst xmlns:p="http://schemas.openxmlformats.org/presentationml/2006/main">
  <p:tag name="AS_UNIQUEID" val="2309"/>
</p:tagLst>
</file>

<file path=ppt/tags/tag507.xml><?xml version="1.0" encoding="utf-8"?>
<p:tagLst xmlns:p="http://schemas.openxmlformats.org/presentationml/2006/main">
  <p:tag name="AS_UNIQUEID" val="1606"/>
  <p:tag name="KSO_WM_UNIT_TABLE_BEAUTIFY" val="smartTable{853eca5a-1aa1-49ad-9a6f-6f620aee014e}"/>
  <p:tag name="TABLE_ENDDRAG_ORIGIN_RECT" val="901*411"/>
  <p:tag name="TABLE_ENDDRAG_RECT" val="37*107*901*411"/>
</p:tagLst>
</file>

<file path=ppt/tags/tag508.xml><?xml version="1.0" encoding="utf-8"?>
<p:tagLst xmlns:p="http://schemas.openxmlformats.org/presentationml/2006/main">
  <p:tag name="AS_UNIQUEID" val="5264"/>
  <p:tag name="KSO_WM_DIAGRAM_VIRTUALLY_FRAME" val="{&quot;height&quot;:342.56125984251986,&quot;left&quot;:537.2235433070866,&quot;top&quot;:171.1799212598425,&quot;width&quot;:391.8140944881892}"/>
</p:tagLst>
</file>

<file path=ppt/tags/tag509.xml><?xml version="1.0" encoding="utf-8"?>
<p:tagLst xmlns:p="http://schemas.openxmlformats.org/presentationml/2006/main">
  <p:tag name="AS_UNIQUEID" val="5266"/>
  <p:tag name="KSO_WM_DIAGRAM_VIRTUALLY_FRAME" val="{&quot;height&quot;:342.56125984251986,&quot;left&quot;:537.2235433070866,&quot;top&quot;:171.1799212598425,&quot;width&quot;:391.8140944881892}"/>
</p:tagLst>
</file>

<file path=ppt/tags/tag51.xml><?xml version="1.0" encoding="utf-8"?>
<p:tagLst xmlns:p="http://schemas.openxmlformats.org/presentationml/2006/main">
  <p:tag name="AS_UNIQUEID" val="11449"/>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510.xml><?xml version="1.0" encoding="utf-8"?>
<p:tagLst xmlns:p="http://schemas.openxmlformats.org/presentationml/2006/main">
  <p:tag name="AS_UNIQUEID" val="5268"/>
  <p:tag name="KSO_WM_DIAGRAM_VIRTUALLY_FRAME" val="{&quot;height&quot;:342.56125984251986,&quot;left&quot;:537.2235433070866,&quot;top&quot;:171.1799212598425,&quot;width&quot;:391.8140944881892}"/>
</p:tagLst>
</file>

<file path=ppt/tags/tag511.xml><?xml version="1.0" encoding="utf-8"?>
<p:tagLst xmlns:p="http://schemas.openxmlformats.org/presentationml/2006/main">
  <p:tag name="AS_UNIQUEID" val="5269"/>
  <p:tag name="KSO_WM_DIAGRAM_VIRTUALLY_FRAME" val="{&quot;height&quot;:342.56125984251986,&quot;left&quot;:537.2235433070866,&quot;top&quot;:171.1799212598425,&quot;width&quot;:391.8140944881892}"/>
</p:tagLst>
</file>

<file path=ppt/tags/tag512.xml><?xml version="1.0" encoding="utf-8"?>
<p:tagLst xmlns:p="http://schemas.openxmlformats.org/presentationml/2006/main">
  <p:tag name="AS_UNIQUEID" val="5272"/>
  <p:tag name="KSO_WM_DIAGRAM_VIRTUALLY_FRAME" val="{&quot;height&quot;:342.56125984251986,&quot;left&quot;:537.2235433070866,&quot;top&quot;:171.1799212598425,&quot;width&quot;:391.8140944881892}"/>
</p:tagLst>
</file>

<file path=ppt/tags/tag513.xml><?xml version="1.0" encoding="utf-8"?>
<p:tagLst xmlns:p="http://schemas.openxmlformats.org/presentationml/2006/main">
  <p:tag name="AS_UNIQUEID" val="5273"/>
  <p:tag name="KSO_WM_DIAGRAM_VIRTUALLY_FRAME" val="{&quot;height&quot;:342.56125984251986,&quot;left&quot;:537.2235433070866,&quot;top&quot;:171.1799212598425,&quot;width&quot;:391.8140944881892}"/>
</p:tagLst>
</file>

<file path=ppt/tags/tag514.xml><?xml version="1.0" encoding="utf-8"?>
<p:tagLst xmlns:p="http://schemas.openxmlformats.org/presentationml/2006/main">
  <p:tag name="AS_UNIQUEID" val="2316"/>
</p:tagLst>
</file>

<file path=ppt/tags/tag515.xml><?xml version="1.0" encoding="utf-8"?>
<p:tagLst xmlns:p="http://schemas.openxmlformats.org/presentationml/2006/main">
  <p:tag name="AS_UNIQUEID" val="5268"/>
  <p:tag name="KSO_WM_DIAGRAM_VIRTUALLY_FRAME" val="{&quot;height&quot;:342.56125984251986,&quot;left&quot;:537.2235433070866,&quot;top&quot;:171.1799212598425,&quot;width&quot;:391.8140944881892}"/>
</p:tagLst>
</file>

<file path=ppt/tags/tag516.xml><?xml version="1.0" encoding="utf-8"?>
<p:tagLst xmlns:p="http://schemas.openxmlformats.org/presentationml/2006/main">
  <p:tag name="AS_UNIQUEID" val="5269"/>
  <p:tag name="KSO_WM_DIAGRAM_VIRTUALLY_FRAME" val="{&quot;height&quot;:342.56125984251986,&quot;left&quot;:537.2235433070866,&quot;top&quot;:171.1799212598425,&quot;width&quot;:391.8140944881892}"/>
</p:tagLst>
</file>

<file path=ppt/tags/tag517.xml><?xml version="1.0" encoding="utf-8"?>
<p:tagLst xmlns:p="http://schemas.openxmlformats.org/presentationml/2006/main">
  <p:tag name="AS_UNIQUEID" val="2307"/>
</p:tagLst>
</file>

<file path=ppt/tags/tag518.xml><?xml version="1.0" encoding="utf-8"?>
<p:tagLst xmlns:p="http://schemas.openxmlformats.org/presentationml/2006/main">
  <p:tag name="AS_UNIQUEID" val="2308"/>
</p:tagLst>
</file>

<file path=ppt/tags/tag519.xml><?xml version="1.0" encoding="utf-8"?>
<p:tagLst xmlns:p="http://schemas.openxmlformats.org/presentationml/2006/main">
  <p:tag name="AS_UNIQUEID" val="2309"/>
</p:tagLst>
</file>

<file path=ppt/tags/tag52.xml><?xml version="1.0" encoding="utf-8"?>
<p:tagLst xmlns:p="http://schemas.openxmlformats.org/presentationml/2006/main">
  <p:tag name="AS_UNIQUEID" val="11450"/>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520.xml><?xml version="1.0" encoding="utf-8"?>
<p:tagLst xmlns:p="http://schemas.openxmlformats.org/presentationml/2006/main">
  <p:tag name="AS_UNIQUEID" val="2333"/>
</p:tagLst>
</file>

<file path=ppt/tags/tag521.xml><?xml version="1.0" encoding="utf-8"?>
<p:tagLst xmlns:p="http://schemas.openxmlformats.org/presentationml/2006/main">
  <p:tag name="AS_UNIQUEID" val="2334"/>
</p:tagLst>
</file>

<file path=ppt/tags/tag522.xml><?xml version="1.0" encoding="utf-8"?>
<p:tagLst xmlns:p="http://schemas.openxmlformats.org/presentationml/2006/main">
  <p:tag name="AS_UNIQUEID" val="11822"/>
</p:tagLst>
</file>

<file path=ppt/tags/tag523.xml><?xml version="1.0" encoding="utf-8"?>
<p:tagLst xmlns:p="http://schemas.openxmlformats.org/presentationml/2006/main">
  <p:tag name="AS_UNIQUEID" val="2624"/>
</p:tagLst>
</file>

<file path=ppt/tags/tag524.xml><?xml version="1.0" encoding="utf-8"?>
<p:tagLst xmlns:p="http://schemas.openxmlformats.org/presentationml/2006/main">
  <p:tag name="AS_UNIQUEID" val="2324"/>
</p:tagLst>
</file>

<file path=ppt/tags/tag525.xml><?xml version="1.0" encoding="utf-8"?>
<p:tagLst xmlns:p="http://schemas.openxmlformats.org/presentationml/2006/main">
  <p:tag name="AS_UNIQUEID" val="2325"/>
</p:tagLst>
</file>

<file path=ppt/tags/tag526.xml><?xml version="1.0" encoding="utf-8"?>
<p:tagLst xmlns:p="http://schemas.openxmlformats.org/presentationml/2006/main">
  <p:tag name="AS_UNIQUEID" val="2326"/>
</p:tagLst>
</file>

<file path=ppt/tags/tag527.xml><?xml version="1.0" encoding="utf-8"?>
<p:tagLst xmlns:p="http://schemas.openxmlformats.org/presentationml/2006/main">
  <p:tag name="AS_UNIQUEID" val="5276"/>
  <p:tag name="KSO_WM_UNIT_PLACING_PICTURE_USER_VIEWPORT" val="{&quot;height&quot;:6242.615748031496,&quot;width&quot;:6841.275590551181}"/>
</p:tagLst>
</file>

<file path=ppt/tags/tag528.xml><?xml version="1.0" encoding="utf-8"?>
<p:tagLst xmlns:p="http://schemas.openxmlformats.org/presentationml/2006/main">
  <p:tag name="AS_UNIQUEID" val="2639"/>
</p:tagLst>
</file>

<file path=ppt/tags/tag529.xml><?xml version="1.0" encoding="utf-8"?>
<p:tagLst xmlns:p="http://schemas.openxmlformats.org/presentationml/2006/main">
  <p:tag name="AS_UNIQUEID" val="2640"/>
</p:tagLst>
</file>

<file path=ppt/tags/tag53.xml><?xml version="1.0" encoding="utf-8"?>
<p:tagLst xmlns:p="http://schemas.openxmlformats.org/presentationml/2006/main">
  <p:tag name="AS_UNIQUEID" val="11451"/>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530.xml><?xml version="1.0" encoding="utf-8"?>
<p:tagLst xmlns:p="http://schemas.openxmlformats.org/presentationml/2006/main">
  <p:tag name="AS_UNIQUEID" val="2641"/>
</p:tagLst>
</file>

<file path=ppt/tags/tag531.xml><?xml version="1.0" encoding="utf-8"?>
<p:tagLst xmlns:p="http://schemas.openxmlformats.org/presentationml/2006/main">
  <p:tag name="AS_UNIQUEID" val="11826"/>
</p:tagLst>
</file>

<file path=ppt/tags/tag532.xml><?xml version="1.0" encoding="utf-8"?>
<p:tagLst xmlns:p="http://schemas.openxmlformats.org/presentationml/2006/main">
  <p:tag name="AS_UNIQUEID" val="11827"/>
</p:tagLst>
</file>

<file path=ppt/tags/tag533.xml><?xml version="1.0" encoding="utf-8"?>
<p:tagLst xmlns:p="http://schemas.openxmlformats.org/presentationml/2006/main">
  <p:tag name="AS_UNIQUEID" val="11828"/>
</p:tagLst>
</file>

<file path=ppt/tags/tag534.xml><?xml version="1.0" encoding="utf-8"?>
<p:tagLst xmlns:p="http://schemas.openxmlformats.org/presentationml/2006/main">
  <p:tag name="AS_UNIQUEID" val="2349"/>
</p:tagLst>
</file>

<file path=ppt/tags/tag535.xml><?xml version="1.0" encoding="utf-8"?>
<p:tagLst xmlns:p="http://schemas.openxmlformats.org/presentationml/2006/main">
  <p:tag name="AS_UNIQUEID" val="2624"/>
</p:tagLst>
</file>

<file path=ppt/tags/tag536.xml><?xml version="1.0" encoding="utf-8"?>
<p:tagLst xmlns:p="http://schemas.openxmlformats.org/presentationml/2006/main">
  <p:tag name="AS_UNIQUEID" val="11831"/>
</p:tagLst>
</file>

<file path=ppt/tags/tag537.xml><?xml version="1.0" encoding="utf-8"?>
<p:tagLst xmlns:p="http://schemas.openxmlformats.org/presentationml/2006/main">
  <p:tag name="AS_UNIQUEID" val="2350"/>
</p:tagLst>
</file>

<file path=ppt/tags/tag538.xml><?xml version="1.0" encoding="utf-8"?>
<p:tagLst xmlns:p="http://schemas.openxmlformats.org/presentationml/2006/main">
  <p:tag name="AS_UNIQUEID" val="11832"/>
</p:tagLst>
</file>

<file path=ppt/tags/tag539.xml><?xml version="1.0" encoding="utf-8"?>
<p:tagLst xmlns:p="http://schemas.openxmlformats.org/presentationml/2006/main">
  <p:tag name="AS_UNIQUEID" val="11833"/>
</p:tagLst>
</file>

<file path=ppt/tags/tag54.xml><?xml version="1.0" encoding="utf-8"?>
<p:tagLst xmlns:p="http://schemas.openxmlformats.org/presentationml/2006/main">
  <p:tag name="AS_UNIQUEID" val="11452"/>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540.xml><?xml version="1.0" encoding="utf-8"?>
<p:tagLst xmlns:p="http://schemas.openxmlformats.org/presentationml/2006/main">
  <p:tag name="AS_UNIQUEID" val="2350"/>
</p:tagLst>
</file>

<file path=ppt/tags/tag541.xml><?xml version="1.0" encoding="utf-8"?>
<p:tagLst xmlns:p="http://schemas.openxmlformats.org/presentationml/2006/main">
  <p:tag name="AS_UNIQUEID" val="2340"/>
</p:tagLst>
</file>

<file path=ppt/tags/tag542.xml><?xml version="1.0" encoding="utf-8"?>
<p:tagLst xmlns:p="http://schemas.openxmlformats.org/presentationml/2006/main">
  <p:tag name="AS_UNIQUEID" val="2341"/>
</p:tagLst>
</file>

<file path=ppt/tags/tag543.xml><?xml version="1.0" encoding="utf-8"?>
<p:tagLst xmlns:p="http://schemas.openxmlformats.org/presentationml/2006/main">
  <p:tag name="AS_UNIQUEID" val="2342"/>
</p:tagLst>
</file>

<file path=ppt/tags/tag544.xml><?xml version="1.0" encoding="utf-8"?>
<p:tagLst xmlns:p="http://schemas.openxmlformats.org/presentationml/2006/main">
  <p:tag name="AS_UNIQUEID" val="2360"/>
</p:tagLst>
</file>

<file path=ppt/tags/tag545.xml><?xml version="1.0" encoding="utf-8"?>
<p:tagLst xmlns:p="http://schemas.openxmlformats.org/presentationml/2006/main">
  <p:tag name="AS_UNIQUEID" val="2367"/>
</p:tagLst>
</file>

<file path=ppt/tags/tag546.xml><?xml version="1.0" encoding="utf-8"?>
<p:tagLst xmlns:p="http://schemas.openxmlformats.org/presentationml/2006/main">
  <p:tag name="AS_UNIQUEID" val="2368"/>
</p:tagLst>
</file>

<file path=ppt/tags/tag547.xml><?xml version="1.0" encoding="utf-8"?>
<p:tagLst xmlns:p="http://schemas.openxmlformats.org/presentationml/2006/main">
  <p:tag name="AS_UNIQUEID" val="2624"/>
</p:tagLst>
</file>

<file path=ppt/tags/tag548.xml><?xml version="1.0" encoding="utf-8"?>
<p:tagLst xmlns:p="http://schemas.openxmlformats.org/presentationml/2006/main">
  <p:tag name="AS_UNIQUEID" val="2356"/>
</p:tagLst>
</file>

<file path=ppt/tags/tag549.xml><?xml version="1.0" encoding="utf-8"?>
<p:tagLst xmlns:p="http://schemas.openxmlformats.org/presentationml/2006/main">
  <p:tag name="AS_UNIQUEID" val="2357"/>
</p:tagLst>
</file>

<file path=ppt/tags/tag55.xml><?xml version="1.0" encoding="utf-8"?>
<p:tagLst xmlns:p="http://schemas.openxmlformats.org/presentationml/2006/main">
  <p:tag name="AS_UNIQUEID" val="11453"/>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550.xml><?xml version="1.0" encoding="utf-8"?>
<p:tagLst xmlns:p="http://schemas.openxmlformats.org/presentationml/2006/main">
  <p:tag name="AS_UNIQUEID" val="2358"/>
</p:tagLst>
</file>

<file path=ppt/tags/tag551.xml><?xml version="1.0" encoding="utf-8"?>
<p:tagLst xmlns:p="http://schemas.openxmlformats.org/presentationml/2006/main">
  <p:tag name="AS_UNIQUEID" val="5347"/>
</p:tagLst>
</file>

<file path=ppt/tags/tag552.xml><?xml version="1.0" encoding="utf-8"?>
<p:tagLst xmlns:p="http://schemas.openxmlformats.org/presentationml/2006/main">
  <p:tag name="AS_UNIQUEID" val="2349"/>
</p:tagLst>
</file>

<file path=ppt/tags/tag553.xml><?xml version="1.0" encoding="utf-8"?>
<p:tagLst xmlns:p="http://schemas.openxmlformats.org/presentationml/2006/main">
  <p:tag name="AS_UNIQUEID" val="2624"/>
</p:tagLst>
</file>

<file path=ppt/tags/tag554.xml><?xml version="1.0" encoding="utf-8"?>
<p:tagLst xmlns:p="http://schemas.openxmlformats.org/presentationml/2006/main">
  <p:tag name="AS_UNIQUEID" val="5348"/>
  <p:tag name="KSO_WM_DIAGRAM_VIRTUALLY_FRAME" val="{&quot;height&quot;:246.68685039370075,&quot;left&quot;:496.5611811023622,&quot;top&quot;:148.43905511811025,&quot;width&quot;:331.9199212598425}"/>
</p:tagLst>
</file>

<file path=ppt/tags/tag555.xml><?xml version="1.0" encoding="utf-8"?>
<p:tagLst xmlns:p="http://schemas.openxmlformats.org/presentationml/2006/main">
  <p:tag name="AS_UNIQUEID" val="5349"/>
  <p:tag name="KSO_WM_DIAGRAM_VIRTUALLY_FRAME" val="{&quot;height&quot;:246.68685039370075,&quot;left&quot;:496.5611811023622,&quot;top&quot;:148.43905511811025,&quot;width&quot;:331.9199212598425}"/>
</p:tagLst>
</file>

<file path=ppt/tags/tag556.xml><?xml version="1.0" encoding="utf-8"?>
<p:tagLst xmlns:p="http://schemas.openxmlformats.org/presentationml/2006/main">
  <p:tag name="AS_UNIQUEID" val="5350"/>
  <p:tag name="KSO_WM_DIAGRAM_VIRTUALLY_FRAME" val="{&quot;height&quot;:246.68685039370075,&quot;left&quot;:496.5611811023622,&quot;top&quot;:148.43905511811025,&quot;width&quot;:331.9199212598425}"/>
</p:tagLst>
</file>

<file path=ppt/tags/tag557.xml><?xml version="1.0" encoding="utf-8"?>
<p:tagLst xmlns:p="http://schemas.openxmlformats.org/presentationml/2006/main">
  <p:tag name="AS_UNIQUEID" val="5351"/>
  <p:tag name="KSO_WM_DIAGRAM_VIRTUALLY_FRAME" val="{&quot;height&quot;:246.68685039370075,&quot;left&quot;:496.5611811023622,&quot;top&quot;:148.43905511811025,&quot;width&quot;:331.9199212598425}"/>
</p:tagLst>
</file>

<file path=ppt/tags/tag558.xml><?xml version="1.0" encoding="utf-8"?>
<p:tagLst xmlns:p="http://schemas.openxmlformats.org/presentationml/2006/main">
  <p:tag name="AS_UNIQUEID" val="5347"/>
</p:tagLst>
</file>

<file path=ppt/tags/tag559.xml><?xml version="1.0" encoding="utf-8"?>
<p:tagLst xmlns:p="http://schemas.openxmlformats.org/presentationml/2006/main">
  <p:tag name="AS_UNIQUEID" val="2340"/>
</p:tagLst>
</file>

<file path=ppt/tags/tag56.xml><?xml version="1.0" encoding="utf-8"?>
<p:tagLst xmlns:p="http://schemas.openxmlformats.org/presentationml/2006/main">
  <p:tag name="AS_UNIQUEID" val="11454"/>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560.xml><?xml version="1.0" encoding="utf-8"?>
<p:tagLst xmlns:p="http://schemas.openxmlformats.org/presentationml/2006/main">
  <p:tag name="AS_UNIQUEID" val="2341"/>
</p:tagLst>
</file>

<file path=ppt/tags/tag561.xml><?xml version="1.0" encoding="utf-8"?>
<p:tagLst xmlns:p="http://schemas.openxmlformats.org/presentationml/2006/main">
  <p:tag name="AS_UNIQUEID" val="2342"/>
</p:tagLst>
</file>

<file path=ppt/tags/tag562.xml><?xml version="1.0" encoding="utf-8"?>
<p:tagLst xmlns:p="http://schemas.openxmlformats.org/presentationml/2006/main">
  <p:tag name="AS_UNIQUEID" val="5355"/>
</p:tagLst>
</file>

<file path=ppt/tags/tag563.xml><?xml version="1.0" encoding="utf-8"?>
<p:tagLst xmlns:p="http://schemas.openxmlformats.org/presentationml/2006/main">
  <p:tag name="AS_UNIQUEID" val="5356"/>
</p:tagLst>
</file>

<file path=ppt/tags/tag564.xml><?xml version="1.0" encoding="utf-8"?>
<p:tagLst xmlns:p="http://schemas.openxmlformats.org/presentationml/2006/main">
  <p:tag name="AS_UNIQUEID" val="5357"/>
</p:tagLst>
</file>

<file path=ppt/tags/tag565.xml><?xml version="1.0" encoding="utf-8"?>
<p:tagLst xmlns:p="http://schemas.openxmlformats.org/presentationml/2006/main">
  <p:tag name="AS_UNIQUEID" val="5358"/>
</p:tagLst>
</file>

<file path=ppt/tags/tag566.xml><?xml version="1.0" encoding="utf-8"?>
<p:tagLst xmlns:p="http://schemas.openxmlformats.org/presentationml/2006/main">
  <p:tag name="AS_UNIQUEID" val="5359"/>
</p:tagLst>
</file>

<file path=ppt/tags/tag567.xml><?xml version="1.0" encoding="utf-8"?>
<p:tagLst xmlns:p="http://schemas.openxmlformats.org/presentationml/2006/main">
  <p:tag name="AS_UNIQUEID" val="5360"/>
</p:tagLst>
</file>

<file path=ppt/tags/tag568.xml><?xml version="1.0" encoding="utf-8"?>
<p:tagLst xmlns:p="http://schemas.openxmlformats.org/presentationml/2006/main">
  <p:tag name="AS_UNIQUEID" val="5361"/>
</p:tagLst>
</file>

<file path=ppt/tags/tag569.xml><?xml version="1.0" encoding="utf-8"?>
<p:tagLst xmlns:p="http://schemas.openxmlformats.org/presentationml/2006/main">
  <p:tag name="AS_UNIQUEID" val="5362"/>
</p:tagLst>
</file>

<file path=ppt/tags/tag57.xml><?xml version="1.0" encoding="utf-8"?>
<p:tagLst xmlns:p="http://schemas.openxmlformats.org/presentationml/2006/main">
  <p:tag name="AS_UNIQUEID" val="11455"/>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570.xml><?xml version="1.0" encoding="utf-8"?>
<p:tagLst xmlns:p="http://schemas.openxmlformats.org/presentationml/2006/main">
  <p:tag name="AS_UNIQUEID" val="5363"/>
</p:tagLst>
</file>

<file path=ppt/tags/tag571.xml><?xml version="1.0" encoding="utf-8"?>
<p:tagLst xmlns:p="http://schemas.openxmlformats.org/presentationml/2006/main">
  <p:tag name="AS_UNIQUEID" val="5364"/>
</p:tagLst>
</file>

<file path=ppt/tags/tag572.xml><?xml version="1.0" encoding="utf-8"?>
<p:tagLst xmlns:p="http://schemas.openxmlformats.org/presentationml/2006/main">
  <p:tag name="AS_UNIQUEID" val="5365"/>
</p:tagLst>
</file>

<file path=ppt/tags/tag573.xml><?xml version="1.0" encoding="utf-8"?>
<p:tagLst xmlns:p="http://schemas.openxmlformats.org/presentationml/2006/main">
  <p:tag name="AS_UNIQUEID" val="5366"/>
</p:tagLst>
</file>

<file path=ppt/tags/tag574.xml><?xml version="1.0" encoding="utf-8"?>
<p:tagLst xmlns:p="http://schemas.openxmlformats.org/presentationml/2006/main">
  <p:tag name="AS_UNIQUEID" val="2349"/>
</p:tagLst>
</file>

<file path=ppt/tags/tag575.xml><?xml version="1.0" encoding="utf-8"?>
<p:tagLst xmlns:p="http://schemas.openxmlformats.org/presentationml/2006/main">
  <p:tag name="AS_UNIQUEID" val="2624"/>
</p:tagLst>
</file>

<file path=ppt/tags/tag576.xml><?xml version="1.0" encoding="utf-8"?>
<p:tagLst xmlns:p="http://schemas.openxmlformats.org/presentationml/2006/main">
  <p:tag name="AS_UNIQUEID" val="2639"/>
</p:tagLst>
</file>

<file path=ppt/tags/tag577.xml><?xml version="1.0" encoding="utf-8"?>
<p:tagLst xmlns:p="http://schemas.openxmlformats.org/presentationml/2006/main">
  <p:tag name="AS_UNIQUEID" val="2640"/>
</p:tagLst>
</file>

<file path=ppt/tags/tag578.xml><?xml version="1.0" encoding="utf-8"?>
<p:tagLst xmlns:p="http://schemas.openxmlformats.org/presentationml/2006/main">
  <p:tag name="AS_UNIQUEID" val="2641"/>
</p:tagLst>
</file>

<file path=ppt/tags/tag579.xml><?xml version="1.0" encoding="utf-8"?>
<p:tagLst xmlns:p="http://schemas.openxmlformats.org/presentationml/2006/main">
  <p:tag name="AS_UNIQUEID" val="5389"/>
</p:tagLst>
</file>

<file path=ppt/tags/tag58.xml><?xml version="1.0" encoding="utf-8"?>
<p:tagLst xmlns:p="http://schemas.openxmlformats.org/presentationml/2006/main">
  <p:tag name="AS_UNIQUEID" val="11456"/>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580.xml><?xml version="1.0" encoding="utf-8"?>
<p:tagLst xmlns:p="http://schemas.openxmlformats.org/presentationml/2006/main">
  <p:tag name="AS_UNIQUEID" val="5390"/>
</p:tagLst>
</file>

<file path=ppt/tags/tag581.xml><?xml version="1.0" encoding="utf-8"?>
<p:tagLst xmlns:p="http://schemas.openxmlformats.org/presentationml/2006/main">
  <p:tag name="AS_UNIQUEID" val="5391"/>
</p:tagLst>
</file>

<file path=ppt/tags/tag582.xml><?xml version="1.0" encoding="utf-8"?>
<p:tagLst xmlns:p="http://schemas.openxmlformats.org/presentationml/2006/main">
  <p:tag name="AS_UNIQUEID" val="2349"/>
</p:tagLst>
</file>

<file path=ppt/tags/tag583.xml><?xml version="1.0" encoding="utf-8"?>
<p:tagLst xmlns:p="http://schemas.openxmlformats.org/presentationml/2006/main">
  <p:tag name="AS_UNIQUEID" val="2624"/>
</p:tagLst>
</file>

<file path=ppt/tags/tag584.xml><?xml version="1.0" encoding="utf-8"?>
<p:tagLst xmlns:p="http://schemas.openxmlformats.org/presentationml/2006/main">
  <p:tag name="AS_UNIQUEID" val="5394"/>
</p:tagLst>
</file>

<file path=ppt/tags/tag585.xml><?xml version="1.0" encoding="utf-8"?>
<p:tagLst xmlns:p="http://schemas.openxmlformats.org/presentationml/2006/main">
  <p:tag name="AS_UNIQUEID" val="5395"/>
</p:tagLst>
</file>

<file path=ppt/tags/tag586.xml><?xml version="1.0" encoding="utf-8"?>
<p:tagLst xmlns:p="http://schemas.openxmlformats.org/presentationml/2006/main">
  <p:tag name="AS_UNIQUEID" val="11842"/>
</p:tagLst>
</file>

<file path=ppt/tags/tag587.xml><?xml version="1.0" encoding="utf-8"?>
<p:tagLst xmlns:p="http://schemas.openxmlformats.org/presentationml/2006/main">
  <p:tag name="AS_UNIQUEID" val="5356"/>
</p:tagLst>
</file>

<file path=ppt/tags/tag588.xml><?xml version="1.0" encoding="utf-8"?>
<p:tagLst xmlns:p="http://schemas.openxmlformats.org/presentationml/2006/main">
  <p:tag name="AS_UNIQUEID" val="2639"/>
</p:tagLst>
</file>

<file path=ppt/tags/tag589.xml><?xml version="1.0" encoding="utf-8"?>
<p:tagLst xmlns:p="http://schemas.openxmlformats.org/presentationml/2006/main">
  <p:tag name="AS_UNIQUEID" val="2640"/>
</p:tagLst>
</file>

<file path=ppt/tags/tag59.xml><?xml version="1.0" encoding="utf-8"?>
<p:tagLst xmlns:p="http://schemas.openxmlformats.org/presentationml/2006/main">
  <p:tag name="AS_UNIQUEID" val="11457"/>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590.xml><?xml version="1.0" encoding="utf-8"?>
<p:tagLst xmlns:p="http://schemas.openxmlformats.org/presentationml/2006/main">
  <p:tag name="AS_UNIQUEID" val="2641"/>
</p:tagLst>
</file>

<file path=ppt/tags/tag591.xml><?xml version="1.0" encoding="utf-8"?>
<p:tagLst xmlns:p="http://schemas.openxmlformats.org/presentationml/2006/main">
  <p:tag name="AS_UNIQUEID" val="2624"/>
</p:tagLst>
</file>

<file path=ppt/tags/tag592.xml><?xml version="1.0" encoding="utf-8"?>
<p:tagLst xmlns:p="http://schemas.openxmlformats.org/presentationml/2006/main">
  <p:tag name="AS_UNIQUEID" val="2349"/>
</p:tagLst>
</file>

<file path=ppt/tags/tag593.xml><?xml version="1.0" encoding="utf-8"?>
<p:tagLst xmlns:p="http://schemas.openxmlformats.org/presentationml/2006/main">
  <p:tag name="AS_UNIQUEID" val="2349"/>
</p:tagLst>
</file>

<file path=ppt/tags/tag594.xml><?xml version="1.0" encoding="utf-8"?>
<p:tagLst xmlns:p="http://schemas.openxmlformats.org/presentationml/2006/main">
  <p:tag name="AS_UNIQUEID" val="2349"/>
</p:tagLst>
</file>

<file path=ppt/tags/tag595.xml><?xml version="1.0" encoding="utf-8"?>
<p:tagLst xmlns:p="http://schemas.openxmlformats.org/presentationml/2006/main">
  <p:tag name="AS_UNIQUEID" val="11844"/>
</p:tagLst>
</file>

<file path=ppt/tags/tag596.xml><?xml version="1.0" encoding="utf-8"?>
<p:tagLst xmlns:p="http://schemas.openxmlformats.org/presentationml/2006/main">
  <p:tag name="AS_UNIQUEID" val="2349"/>
</p:tagLst>
</file>

<file path=ppt/tags/tag597.xml><?xml version="1.0" encoding="utf-8"?>
<p:tagLst xmlns:p="http://schemas.openxmlformats.org/presentationml/2006/main">
  <p:tag name="AS_UNIQUEID" val="2349"/>
</p:tagLst>
</file>

<file path=ppt/tags/tag598.xml><?xml version="1.0" encoding="utf-8"?>
<p:tagLst xmlns:p="http://schemas.openxmlformats.org/presentationml/2006/main">
  <p:tag name="AS_UNIQUEID" val="11845"/>
</p:tagLst>
</file>

<file path=ppt/tags/tag599.xml><?xml version="1.0" encoding="utf-8"?>
<p:tagLst xmlns:p="http://schemas.openxmlformats.org/presentationml/2006/main">
  <p:tag name="AS_UNIQUEID" val="11846"/>
</p:tagLst>
</file>

<file path=ppt/tags/tag6.xml><?xml version="1.0" encoding="utf-8"?>
<p:tagLst xmlns:p="http://schemas.openxmlformats.org/presentationml/2006/main">
  <p:tag name="AS_UNIQUEID" val="11402"/>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60.xml><?xml version="1.0" encoding="utf-8"?>
<p:tagLst xmlns:p="http://schemas.openxmlformats.org/presentationml/2006/main">
  <p:tag name="AS_UNIQUEID" val="11458"/>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600.xml><?xml version="1.0" encoding="utf-8"?>
<p:tagLst xmlns:p="http://schemas.openxmlformats.org/presentationml/2006/main">
  <p:tag name="AS_UNIQUEID" val="2349"/>
</p:tagLst>
</file>

<file path=ppt/tags/tag601.xml><?xml version="1.0" encoding="utf-8"?>
<p:tagLst xmlns:p="http://schemas.openxmlformats.org/presentationml/2006/main">
  <p:tag name="AS_UNIQUEID" val="2349"/>
</p:tagLst>
</file>

<file path=ppt/tags/tag602.xml><?xml version="1.0" encoding="utf-8"?>
<p:tagLst xmlns:p="http://schemas.openxmlformats.org/presentationml/2006/main">
  <p:tag name="AS_UNIQUEID" val="2624"/>
</p:tagLst>
</file>

<file path=ppt/tags/tag603.xml><?xml version="1.0" encoding="utf-8"?>
<p:tagLst xmlns:p="http://schemas.openxmlformats.org/presentationml/2006/main">
  <p:tag name="AS_UNIQUEID" val="2349"/>
</p:tagLst>
</file>

<file path=ppt/tags/tag604.xml><?xml version="1.0" encoding="utf-8"?>
<p:tagLst xmlns:p="http://schemas.openxmlformats.org/presentationml/2006/main">
  <p:tag name="AS_UNIQUEID" val="2349"/>
</p:tagLst>
</file>

<file path=ppt/tags/tag605.xml><?xml version="1.0" encoding="utf-8"?>
<p:tagLst xmlns:p="http://schemas.openxmlformats.org/presentationml/2006/main">
  <p:tag name="AS_UNIQUEID" val="2349"/>
</p:tagLst>
</file>

<file path=ppt/tags/tag606.xml><?xml version="1.0" encoding="utf-8"?>
<p:tagLst xmlns:p="http://schemas.openxmlformats.org/presentationml/2006/main">
  <p:tag name="AS_UNIQUEID" val="11848"/>
</p:tagLst>
</file>

<file path=ppt/tags/tag607.xml><?xml version="1.0" encoding="utf-8"?>
<p:tagLst xmlns:p="http://schemas.openxmlformats.org/presentationml/2006/main">
  <p:tag name="AS_UNIQUEID" val="2349"/>
</p:tagLst>
</file>

<file path=ppt/tags/tag608.xml><?xml version="1.0" encoding="utf-8"?>
<p:tagLst xmlns:p="http://schemas.openxmlformats.org/presentationml/2006/main">
  <p:tag name="AS_UNIQUEID" val="2349"/>
</p:tagLst>
</file>

<file path=ppt/tags/tag609.xml><?xml version="1.0" encoding="utf-8"?>
<p:tagLst xmlns:p="http://schemas.openxmlformats.org/presentationml/2006/main">
  <p:tag name="AS_UNIQUEID" val="11849"/>
</p:tagLst>
</file>

<file path=ppt/tags/tag61.xml><?xml version="1.0" encoding="utf-8"?>
<p:tagLst xmlns:p="http://schemas.openxmlformats.org/presentationml/2006/main">
  <p:tag name="AS_UNIQUEID" val="11459"/>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10.xml><?xml version="1.0" encoding="utf-8"?>
<p:tagLst xmlns:p="http://schemas.openxmlformats.org/presentationml/2006/main">
  <p:tag name="AS_UNIQUEID" val="11850"/>
</p:tagLst>
</file>

<file path=ppt/tags/tag611.xml><?xml version="1.0" encoding="utf-8"?>
<p:tagLst xmlns:p="http://schemas.openxmlformats.org/presentationml/2006/main">
  <p:tag name="AS_UNIQUEID" val="2349"/>
</p:tagLst>
</file>

<file path=ppt/tags/tag612.xml><?xml version="1.0" encoding="utf-8"?>
<p:tagLst xmlns:p="http://schemas.openxmlformats.org/presentationml/2006/main">
  <p:tag name="AS_UNIQUEID" val="2349"/>
</p:tagLst>
</file>

<file path=ppt/tags/tag613.xml><?xml version="1.0" encoding="utf-8"?>
<p:tagLst xmlns:p="http://schemas.openxmlformats.org/presentationml/2006/main">
  <p:tag name="AS_UNIQUEID" val="11852"/>
</p:tagLst>
</file>

<file path=ppt/tags/tag614.xml><?xml version="1.0" encoding="utf-8"?>
<p:tagLst xmlns:p="http://schemas.openxmlformats.org/presentationml/2006/main">
  <p:tag name="AS_UNIQUEID" val="11853"/>
</p:tagLst>
</file>

<file path=ppt/tags/tag615.xml><?xml version="1.0" encoding="utf-8"?>
<p:tagLst xmlns:p="http://schemas.openxmlformats.org/presentationml/2006/main">
  <p:tag name="AS_UNIQUEID" val="11854"/>
</p:tagLst>
</file>

<file path=ppt/tags/tag616.xml><?xml version="1.0" encoding="utf-8"?>
<p:tagLst xmlns:p="http://schemas.openxmlformats.org/presentationml/2006/main">
  <p:tag name="AS_UNIQUEID" val="11855"/>
</p:tagLst>
</file>

<file path=ppt/tags/tag617.xml><?xml version="1.0" encoding="utf-8"?>
<p:tagLst xmlns:p="http://schemas.openxmlformats.org/presentationml/2006/main">
  <p:tag name="AS_UNIQUEID" val="11856"/>
</p:tagLst>
</file>

<file path=ppt/tags/tag618.xml><?xml version="1.0" encoding="utf-8"?>
<p:tagLst xmlns:p="http://schemas.openxmlformats.org/presentationml/2006/main">
  <p:tag name="AS_UNIQUEID" val="11857"/>
</p:tagLst>
</file>

<file path=ppt/tags/tag619.xml><?xml version="1.0" encoding="utf-8"?>
<p:tagLst xmlns:p="http://schemas.openxmlformats.org/presentationml/2006/main">
  <p:tag name="AS_UNIQUEID" val="11858"/>
</p:tagLst>
</file>

<file path=ppt/tags/tag62.xml><?xml version="1.0" encoding="utf-8"?>
<p:tagLst xmlns:p="http://schemas.openxmlformats.org/presentationml/2006/main">
  <p:tag name="AS_UNIQUEID" val="11460"/>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20.xml><?xml version="1.0" encoding="utf-8"?>
<p:tagLst xmlns:p="http://schemas.openxmlformats.org/presentationml/2006/main">
  <p:tag name="AS_UNIQUEID" val="11859"/>
</p:tagLst>
</file>

<file path=ppt/tags/tag621.xml><?xml version="1.0" encoding="utf-8"?>
<p:tagLst xmlns:p="http://schemas.openxmlformats.org/presentationml/2006/main">
  <p:tag name="AS_UNIQUEID" val="11860"/>
</p:tagLst>
</file>

<file path=ppt/tags/tag622.xml><?xml version="1.0" encoding="utf-8"?>
<p:tagLst xmlns:p="http://schemas.openxmlformats.org/presentationml/2006/main">
  <p:tag name="AS_UNIQUEID" val="11861"/>
</p:tagLst>
</file>

<file path=ppt/tags/tag623.xml><?xml version="1.0" encoding="utf-8"?>
<p:tagLst xmlns:p="http://schemas.openxmlformats.org/presentationml/2006/main">
  <p:tag name="AS_UNIQUEID" val="11862"/>
</p:tagLst>
</file>

<file path=ppt/tags/tag624.xml><?xml version="1.0" encoding="utf-8"?>
<p:tagLst xmlns:p="http://schemas.openxmlformats.org/presentationml/2006/main">
  <p:tag name="AS_UNIQUEID" val="11863"/>
</p:tagLst>
</file>

<file path=ppt/tags/tag625.xml><?xml version="1.0" encoding="utf-8"?>
<p:tagLst xmlns:p="http://schemas.openxmlformats.org/presentationml/2006/main">
  <p:tag name="AS_UNIQUEID" val="11864"/>
</p:tagLst>
</file>

<file path=ppt/tags/tag626.xml><?xml version="1.0" encoding="utf-8"?>
<p:tagLst xmlns:p="http://schemas.openxmlformats.org/presentationml/2006/main">
  <p:tag name="AS_UNIQUEID" val="11865"/>
</p:tagLst>
</file>

<file path=ppt/tags/tag627.xml><?xml version="1.0" encoding="utf-8"?>
<p:tagLst xmlns:p="http://schemas.openxmlformats.org/presentationml/2006/main">
  <p:tag name="AS_UNIQUEID" val="11866"/>
</p:tagLst>
</file>

<file path=ppt/tags/tag628.xml><?xml version="1.0" encoding="utf-8"?>
<p:tagLst xmlns:p="http://schemas.openxmlformats.org/presentationml/2006/main">
  <p:tag name="AS_UNIQUEID" val="2624"/>
</p:tagLst>
</file>

<file path=ppt/tags/tag629.xml><?xml version="1.0" encoding="utf-8"?>
<p:tagLst xmlns:p="http://schemas.openxmlformats.org/presentationml/2006/main">
  <p:tag name="AS_UNIQUEID" val="2349"/>
</p:tagLst>
</file>

<file path=ppt/tags/tag63.xml><?xml version="1.0" encoding="utf-8"?>
<p:tagLst xmlns:p="http://schemas.openxmlformats.org/presentationml/2006/main">
  <p:tag name="AS_UNIQUEID" val="11461"/>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630.xml><?xml version="1.0" encoding="utf-8"?>
<p:tagLst xmlns:p="http://schemas.openxmlformats.org/presentationml/2006/main">
  <p:tag name="AS_UNIQUEID" val="2349"/>
</p:tagLst>
</file>

<file path=ppt/tags/tag631.xml><?xml version="1.0" encoding="utf-8"?>
<p:tagLst xmlns:p="http://schemas.openxmlformats.org/presentationml/2006/main">
  <p:tag name="AS_UNIQUEID" val="11868"/>
</p:tagLst>
</file>

<file path=ppt/tags/tag632.xml><?xml version="1.0" encoding="utf-8"?>
<p:tagLst xmlns:p="http://schemas.openxmlformats.org/presentationml/2006/main">
  <p:tag name="AS_UNIQUEID" val="2349"/>
  <p:tag name="KSO_WM_DIAGRAM_VIRTUALLY_FRAME" val="{&quot;height&quot;:182.8,&quot;left&quot;:102.4,&quot;top&quot;:371.35,&quot;width&quot;:807}"/>
</p:tagLst>
</file>

<file path=ppt/tags/tag633.xml><?xml version="1.0" encoding="utf-8"?>
<p:tagLst xmlns:p="http://schemas.openxmlformats.org/presentationml/2006/main">
  <p:tag name="AS_UNIQUEID" val="11869"/>
  <p:tag name="KSO_WM_DIAGRAM_VIRTUALLY_FRAME" val="{&quot;height&quot;:182.8,&quot;left&quot;:102.4,&quot;top&quot;:371.35,&quot;width&quot;:807}"/>
</p:tagLst>
</file>

<file path=ppt/tags/tag634.xml><?xml version="1.0" encoding="utf-8"?>
<p:tagLst xmlns:p="http://schemas.openxmlformats.org/presentationml/2006/main">
  <p:tag name="AS_UNIQUEID" val="11870"/>
  <p:tag name="KSO_WM_DIAGRAM_VIRTUALLY_FRAME" val="{&quot;height&quot;:182.8,&quot;left&quot;:102.4,&quot;top&quot;:371.35,&quot;width&quot;:807}"/>
</p:tagLst>
</file>

<file path=ppt/tags/tag635.xml><?xml version="1.0" encoding="utf-8"?>
<p:tagLst xmlns:p="http://schemas.openxmlformats.org/presentationml/2006/main">
  <p:tag name="AS_UNIQUEID" val="2349"/>
  <p:tag name="KSO_WM_DIAGRAM_VIRTUALLY_FRAME" val="{&quot;height&quot;:182.8,&quot;left&quot;:102.4,&quot;top&quot;:371.35,&quot;width&quot;:807}"/>
</p:tagLst>
</file>

<file path=ppt/tags/tag636.xml><?xml version="1.0" encoding="utf-8"?>
<p:tagLst xmlns:p="http://schemas.openxmlformats.org/presentationml/2006/main">
  <p:tag name="AS_UNIQUEID" val="2349"/>
  <p:tag name="KSO_WM_DIAGRAM_VIRTUALLY_FRAME" val="{&quot;height&quot;:182.8,&quot;left&quot;:102.4,&quot;top&quot;:371.35,&quot;width&quot;:807}"/>
</p:tagLst>
</file>

<file path=ppt/tags/tag637.xml><?xml version="1.0" encoding="utf-8"?>
<p:tagLst xmlns:p="http://schemas.openxmlformats.org/presentationml/2006/main">
  <p:tag name="AS_UNIQUEID" val="2349"/>
  <p:tag name="KSO_WM_DIAGRAM_VIRTUALLY_FRAME" val="{&quot;height&quot;:182.8,&quot;left&quot;:102.4,&quot;top&quot;:371.35,&quot;width&quot;:807}"/>
</p:tagLst>
</file>

<file path=ppt/tags/tag638.xml><?xml version="1.0" encoding="utf-8"?>
<p:tagLst xmlns:p="http://schemas.openxmlformats.org/presentationml/2006/main">
  <p:tag name="AS_UNIQUEID" val="11871"/>
</p:tagLst>
</file>

<file path=ppt/tags/tag639.xml><?xml version="1.0" encoding="utf-8"?>
<p:tagLst xmlns:p="http://schemas.openxmlformats.org/presentationml/2006/main">
  <p:tag name="AS_UNIQUEID" val="2624"/>
</p:tagLst>
</file>

<file path=ppt/tags/tag64.xml><?xml version="1.0" encoding="utf-8"?>
<p:tagLst xmlns:p="http://schemas.openxmlformats.org/presentationml/2006/main">
  <p:tag name="AS_UNIQUEID" val="11463"/>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640.xml><?xml version="1.0" encoding="utf-8"?>
<p:tagLst xmlns:p="http://schemas.openxmlformats.org/presentationml/2006/main">
  <p:tag name="AS_UNIQUEID" val="2349"/>
</p:tagLst>
</file>

<file path=ppt/tags/tag641.xml><?xml version="1.0" encoding="utf-8"?>
<p:tagLst xmlns:p="http://schemas.openxmlformats.org/presentationml/2006/main">
  <p:tag name="AS_UNIQUEID" val="11873"/>
</p:tagLst>
</file>

<file path=ppt/tags/tag642.xml><?xml version="1.0" encoding="utf-8"?>
<p:tagLst xmlns:p="http://schemas.openxmlformats.org/presentationml/2006/main">
  <p:tag name="AS_UNIQUEID" val="11874"/>
</p:tagLst>
</file>

<file path=ppt/tags/tag643.xml><?xml version="1.0" encoding="utf-8"?>
<p:tagLst xmlns:p="http://schemas.openxmlformats.org/presentationml/2006/main">
  <p:tag name="AS_UNIQUEID" val="11875"/>
</p:tagLst>
</file>

<file path=ppt/tags/tag644.xml><?xml version="1.0" encoding="utf-8"?>
<p:tagLst xmlns:p="http://schemas.openxmlformats.org/presentationml/2006/main">
  <p:tag name="AS_UNIQUEID" val="11876"/>
</p:tagLst>
</file>

<file path=ppt/tags/tag645.xml><?xml version="1.0" encoding="utf-8"?>
<p:tagLst xmlns:p="http://schemas.openxmlformats.org/presentationml/2006/main">
  <p:tag name="AS_UNIQUEID" val="11877"/>
</p:tagLst>
</file>

<file path=ppt/tags/tag646.xml><?xml version="1.0" encoding="utf-8"?>
<p:tagLst xmlns:p="http://schemas.openxmlformats.org/presentationml/2006/main">
  <p:tag name="AS_UNIQUEID" val="11878"/>
</p:tagLst>
</file>

<file path=ppt/tags/tag647.xml><?xml version="1.0" encoding="utf-8"?>
<p:tagLst xmlns:p="http://schemas.openxmlformats.org/presentationml/2006/main">
  <p:tag name="AS_UNIQUEID" val="11879"/>
</p:tagLst>
</file>

<file path=ppt/tags/tag648.xml><?xml version="1.0" encoding="utf-8"?>
<p:tagLst xmlns:p="http://schemas.openxmlformats.org/presentationml/2006/main">
  <p:tag name="AS_UNIQUEID" val="11880"/>
</p:tagLst>
</file>

<file path=ppt/tags/tag649.xml><?xml version="1.0" encoding="utf-8"?>
<p:tagLst xmlns:p="http://schemas.openxmlformats.org/presentationml/2006/main">
  <p:tag name="AS_UNIQUEID" val="11881"/>
</p:tagLst>
</file>

<file path=ppt/tags/tag65.xml><?xml version="1.0" encoding="utf-8"?>
<p:tagLst xmlns:p="http://schemas.openxmlformats.org/presentationml/2006/main">
  <p:tag name="AS_UNIQUEID" val="11464"/>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650.xml><?xml version="1.0" encoding="utf-8"?>
<p:tagLst xmlns:p="http://schemas.openxmlformats.org/presentationml/2006/main">
  <p:tag name="AS_UNIQUEID" val="11882"/>
</p:tagLst>
</file>

<file path=ppt/tags/tag651.xml><?xml version="1.0" encoding="utf-8"?>
<p:tagLst xmlns:p="http://schemas.openxmlformats.org/presentationml/2006/main">
  <p:tag name="AS_UNIQUEID" val="11883"/>
</p:tagLst>
</file>

<file path=ppt/tags/tag652.xml><?xml version="1.0" encoding="utf-8"?>
<p:tagLst xmlns:p="http://schemas.openxmlformats.org/presentationml/2006/main">
  <p:tag name="AS_UNIQUEID" val="11884"/>
</p:tagLst>
</file>

<file path=ppt/tags/tag653.xml><?xml version="1.0" encoding="utf-8"?>
<p:tagLst xmlns:p="http://schemas.openxmlformats.org/presentationml/2006/main">
  <p:tag name="AS_UNIQUEID" val="11885"/>
</p:tagLst>
</file>

<file path=ppt/tags/tag654.xml><?xml version="1.0" encoding="utf-8"?>
<p:tagLst xmlns:p="http://schemas.openxmlformats.org/presentationml/2006/main">
  <p:tag name="AS_UNIQUEID" val="11886"/>
</p:tagLst>
</file>

<file path=ppt/tags/tag655.xml><?xml version="1.0" encoding="utf-8"?>
<p:tagLst xmlns:p="http://schemas.openxmlformats.org/presentationml/2006/main">
  <p:tag name="AS_UNIQUEID" val="11887"/>
</p:tagLst>
</file>

<file path=ppt/tags/tag656.xml><?xml version="1.0" encoding="utf-8"?>
<p:tagLst xmlns:p="http://schemas.openxmlformats.org/presentationml/2006/main">
  <p:tag name="AS_UNIQUEID" val="11888"/>
</p:tagLst>
</file>

<file path=ppt/tags/tag657.xml><?xml version="1.0" encoding="utf-8"?>
<p:tagLst xmlns:p="http://schemas.openxmlformats.org/presentationml/2006/main">
  <p:tag name="AS_UNIQUEID" val="11889"/>
</p:tagLst>
</file>

<file path=ppt/tags/tag658.xml><?xml version="1.0" encoding="utf-8"?>
<p:tagLst xmlns:p="http://schemas.openxmlformats.org/presentationml/2006/main">
  <p:tag name="AS_UNIQUEID" val="11890"/>
</p:tagLst>
</file>

<file path=ppt/tags/tag659.xml><?xml version="1.0" encoding="utf-8"?>
<p:tagLst xmlns:p="http://schemas.openxmlformats.org/presentationml/2006/main">
  <p:tag name="AS_UNIQUEID" val="11891"/>
</p:tagLst>
</file>

<file path=ppt/tags/tag66.xml><?xml version="1.0" encoding="utf-8"?>
<p:tagLst xmlns:p="http://schemas.openxmlformats.org/presentationml/2006/main">
  <p:tag name="AS_UNIQUEID" val="11465"/>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660.xml><?xml version="1.0" encoding="utf-8"?>
<p:tagLst xmlns:p="http://schemas.openxmlformats.org/presentationml/2006/main">
  <p:tag name="AS_UNIQUEID" val="11892"/>
</p:tagLst>
</file>

<file path=ppt/tags/tag661.xml><?xml version="1.0" encoding="utf-8"?>
<p:tagLst xmlns:p="http://schemas.openxmlformats.org/presentationml/2006/main">
  <p:tag name="AS_UNIQUEID" val="11893"/>
</p:tagLst>
</file>

<file path=ppt/tags/tag662.xml><?xml version="1.0" encoding="utf-8"?>
<p:tagLst xmlns:p="http://schemas.openxmlformats.org/presentationml/2006/main">
  <p:tag name="AS_UNIQUEID" val="11894"/>
</p:tagLst>
</file>

<file path=ppt/tags/tag663.xml><?xml version="1.0" encoding="utf-8"?>
<p:tagLst xmlns:p="http://schemas.openxmlformats.org/presentationml/2006/main">
  <p:tag name="AS_UNIQUEID" val="11895"/>
</p:tagLst>
</file>

<file path=ppt/tags/tag664.xml><?xml version="1.0" encoding="utf-8"?>
<p:tagLst xmlns:p="http://schemas.openxmlformats.org/presentationml/2006/main">
  <p:tag name="AS_UNIQUEID" val="11896"/>
</p:tagLst>
</file>

<file path=ppt/tags/tag665.xml><?xml version="1.0" encoding="utf-8"?>
<p:tagLst xmlns:p="http://schemas.openxmlformats.org/presentationml/2006/main">
  <p:tag name="AS_UNIQUEID" val="2349"/>
</p:tagLst>
</file>

<file path=ppt/tags/tag666.xml><?xml version="1.0" encoding="utf-8"?>
<p:tagLst xmlns:p="http://schemas.openxmlformats.org/presentationml/2006/main">
  <p:tag name="AS_UNIQUEID" val="2349"/>
</p:tagLst>
</file>

<file path=ppt/tags/tag667.xml><?xml version="1.0" encoding="utf-8"?>
<p:tagLst xmlns:p="http://schemas.openxmlformats.org/presentationml/2006/main">
  <p:tag name="AS_UNIQUEID" val="2349"/>
</p:tagLst>
</file>

<file path=ppt/tags/tag668.xml><?xml version="1.0" encoding="utf-8"?>
<p:tagLst xmlns:p="http://schemas.openxmlformats.org/presentationml/2006/main">
  <p:tag name="AS_UNIQUEID" val="2624"/>
</p:tagLst>
</file>

<file path=ppt/tags/tag669.xml><?xml version="1.0" encoding="utf-8"?>
<p:tagLst xmlns:p="http://schemas.openxmlformats.org/presentationml/2006/main">
  <p:tag name="AS_UNIQUEID" val="2349"/>
</p:tagLst>
</file>

<file path=ppt/tags/tag67.xml><?xml version="1.0" encoding="utf-8"?>
<p:tagLst xmlns:p="http://schemas.openxmlformats.org/presentationml/2006/main">
  <p:tag name="AS_UNIQUEID" val="11466"/>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670.xml><?xml version="1.0" encoding="utf-8"?>
<p:tagLst xmlns:p="http://schemas.openxmlformats.org/presentationml/2006/main">
  <p:tag name="AS_UNIQUEID" val="2349"/>
</p:tagLst>
</file>

<file path=ppt/tags/tag671.xml><?xml version="1.0" encoding="utf-8"?>
<p:tagLst xmlns:p="http://schemas.openxmlformats.org/presentationml/2006/main">
  <p:tag name="AS_UNIQUEID" val="11898"/>
  <p:tag name="TABLE_ENDDRAG_ORIGIN_RECT" val="785*198"/>
  <p:tag name="TABLE_ENDDRAG_RECT" val="87*309*785*198"/>
</p:tagLst>
</file>

<file path=ppt/tags/tag672.xml><?xml version="1.0" encoding="utf-8"?>
<p:tagLst xmlns:p="http://schemas.openxmlformats.org/presentationml/2006/main">
  <p:tag name="AS_UNIQUEID" val="11899"/>
  <p:tag name="KSO_WM_DIAGRAM_VIRTUALLY_FRAME" val="{&quot;height&quot;:105.5,&quot;left&quot;:369.45,&quot;top&quot;:381.4,&quot;width&quot;:491.4}"/>
</p:tagLst>
</file>

<file path=ppt/tags/tag673.xml><?xml version="1.0" encoding="utf-8"?>
<p:tagLst xmlns:p="http://schemas.openxmlformats.org/presentationml/2006/main">
  <p:tag name="AS_UNIQUEID" val="11900"/>
  <p:tag name="KSO_WM_DIAGRAM_VIRTUALLY_FRAME" val="{&quot;height&quot;:105.5,&quot;left&quot;:369.45,&quot;top&quot;:381.4,&quot;width&quot;:491.4}"/>
</p:tagLst>
</file>

<file path=ppt/tags/tag674.xml><?xml version="1.0" encoding="utf-8"?>
<p:tagLst xmlns:p="http://schemas.openxmlformats.org/presentationml/2006/main">
  <p:tag name="AS_UNIQUEID" val="11901"/>
  <p:tag name="KSO_WM_DIAGRAM_VIRTUALLY_FRAME" val="{&quot;height&quot;:105.5,&quot;left&quot;:369.45,&quot;top&quot;:381.4,&quot;width&quot;:491.4}"/>
</p:tagLst>
</file>

<file path=ppt/tags/tag675.xml><?xml version="1.0" encoding="utf-8"?>
<p:tagLst xmlns:p="http://schemas.openxmlformats.org/presentationml/2006/main">
  <p:tag name="AS_UNIQUEID" val="11902"/>
  <p:tag name="KSO_WM_DIAGRAM_VIRTUALLY_FRAME" val="{&quot;height&quot;:105.5,&quot;left&quot;:369.45,&quot;top&quot;:381.4,&quot;width&quot;:491.4}"/>
</p:tagLst>
</file>

<file path=ppt/tags/tag676.xml><?xml version="1.0" encoding="utf-8"?>
<p:tagLst xmlns:p="http://schemas.openxmlformats.org/presentationml/2006/main">
  <p:tag name="AS_UNIQUEID" val="11903"/>
</p:tagLst>
</file>

<file path=ppt/tags/tag677.xml><?xml version="1.0" encoding="utf-8"?>
<p:tagLst xmlns:p="http://schemas.openxmlformats.org/presentationml/2006/main">
  <p:tag name="AS_UNIQUEID" val="2624"/>
</p:tagLst>
</file>

<file path=ppt/tags/tag678.xml><?xml version="1.0" encoding="utf-8"?>
<p:tagLst xmlns:p="http://schemas.openxmlformats.org/presentationml/2006/main">
  <p:tag name="AS_UNIQUEID" val="2349"/>
</p:tagLst>
</file>

<file path=ppt/tags/tag679.xml><?xml version="1.0" encoding="utf-8"?>
<p:tagLst xmlns:p="http://schemas.openxmlformats.org/presentationml/2006/main">
  <p:tag name="AS_UNIQUEID" val="11905"/>
  <p:tag name="TABLE_ENDDRAG_ORIGIN_RECT" val="785*219"/>
  <p:tag name="TABLE_ENDDRAG_RECT" val="118*296*785*219"/>
</p:tagLst>
</file>

<file path=ppt/tags/tag68.xml><?xml version="1.0" encoding="utf-8"?>
<p:tagLst xmlns:p="http://schemas.openxmlformats.org/presentationml/2006/main">
  <p:tag name="AS_UNIQUEID" val="11467"/>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680.xml><?xml version="1.0" encoding="utf-8"?>
<p:tagLst xmlns:p="http://schemas.openxmlformats.org/presentationml/2006/main">
  <p:tag name="AS_UNIQUEID" val="11906"/>
  <p:tag name="KSO_WM_DIAGRAM_VIRTUALLY_FRAME" val="{&quot;height&quot;:223.1,&quot;left&quot;:349.1,&quot;top&quot;:263.8,&quot;width&quot;:515.45}"/>
</p:tagLst>
</file>

<file path=ppt/tags/tag681.xml><?xml version="1.0" encoding="utf-8"?>
<p:tagLst xmlns:p="http://schemas.openxmlformats.org/presentationml/2006/main">
  <p:tag name="AS_UNIQUEID" val="11907"/>
  <p:tag name="KSO_WM_DIAGRAM_VIRTUALLY_FRAME" val="{&quot;height&quot;:223.1,&quot;left&quot;:349.1,&quot;top&quot;:263.8,&quot;width&quot;:515.45}"/>
</p:tagLst>
</file>

<file path=ppt/tags/tag682.xml><?xml version="1.0" encoding="utf-8"?>
<p:tagLst xmlns:p="http://schemas.openxmlformats.org/presentationml/2006/main">
  <p:tag name="AS_UNIQUEID" val="11908"/>
  <p:tag name="KSO_WM_DIAGRAM_VIRTUALLY_FRAME" val="{&quot;height&quot;:223.1,&quot;left&quot;:349.1,&quot;top&quot;:263.8,&quot;width&quot;:515.45}"/>
</p:tagLst>
</file>

<file path=ppt/tags/tag683.xml><?xml version="1.0" encoding="utf-8"?>
<p:tagLst xmlns:p="http://schemas.openxmlformats.org/presentationml/2006/main">
  <p:tag name="AS_UNIQUEID" val="11909"/>
  <p:tag name="KSO_WM_DIAGRAM_VIRTUALLY_FRAME" val="{&quot;height&quot;:223.1,&quot;left&quot;:349.1,&quot;top&quot;:263.8,&quot;width&quot;:515.45}"/>
</p:tagLst>
</file>

<file path=ppt/tags/tag684.xml><?xml version="1.0" encoding="utf-8"?>
<p:tagLst xmlns:p="http://schemas.openxmlformats.org/presentationml/2006/main">
  <p:tag name="AS_UNIQUEID" val="11911"/>
</p:tagLst>
</file>

<file path=ppt/tags/tag685.xml><?xml version="1.0" encoding="utf-8"?>
<p:tagLst xmlns:p="http://schemas.openxmlformats.org/presentationml/2006/main">
  <p:tag name="AS_UNIQUEID" val="11912"/>
</p:tagLst>
</file>

<file path=ppt/tags/tag686.xml><?xml version="1.0" encoding="utf-8"?>
<p:tagLst xmlns:p="http://schemas.openxmlformats.org/presentationml/2006/main">
  <p:tag name="AS_UNIQUEID" val="11913"/>
</p:tagLst>
</file>

<file path=ppt/tags/tag687.xml><?xml version="1.0" encoding="utf-8"?>
<p:tagLst xmlns:p="http://schemas.openxmlformats.org/presentationml/2006/main">
  <p:tag name="AS_UNIQUEID" val="11915"/>
</p:tagLst>
</file>

<file path=ppt/tags/tag688.xml><?xml version="1.0" encoding="utf-8"?>
<p:tagLst xmlns:p="http://schemas.openxmlformats.org/presentationml/2006/main">
  <p:tag name="AS_UNIQUEID" val="11916"/>
</p:tagLst>
</file>

<file path=ppt/tags/tag689.xml><?xml version="1.0" encoding="utf-8"?>
<p:tagLst xmlns:p="http://schemas.openxmlformats.org/presentationml/2006/main">
  <p:tag name="AS_UNIQUEID" val="11917"/>
</p:tagLst>
</file>

<file path=ppt/tags/tag69.xml><?xml version="1.0" encoding="utf-8"?>
<p:tagLst xmlns:p="http://schemas.openxmlformats.org/presentationml/2006/main">
  <p:tag name="AS_UNIQUEID" val="11468"/>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690.xml><?xml version="1.0" encoding="utf-8"?>
<p:tagLst xmlns:p="http://schemas.openxmlformats.org/presentationml/2006/main">
  <p:tag name="AS_UNIQUEID" val="11918"/>
</p:tagLst>
</file>

<file path=ppt/tags/tag691.xml><?xml version="1.0" encoding="utf-8"?>
<p:tagLst xmlns:p="http://schemas.openxmlformats.org/presentationml/2006/main">
  <p:tag name="AS_UNIQUEID" val="11919"/>
</p:tagLst>
</file>

<file path=ppt/tags/tag692.xml><?xml version="1.0" encoding="utf-8"?>
<p:tagLst xmlns:p="http://schemas.openxmlformats.org/presentationml/2006/main">
  <p:tag name="AS_UNIQUEID" val="2624"/>
</p:tagLst>
</file>

<file path=ppt/tags/tag693.xml><?xml version="1.0" encoding="utf-8"?>
<p:tagLst xmlns:p="http://schemas.openxmlformats.org/presentationml/2006/main">
  <p:tag name="AS_UNIQUEID" val="2349"/>
</p:tagLst>
</file>

<file path=ppt/tags/tag694.xml><?xml version="1.0" encoding="utf-8"?>
<p:tagLst xmlns:p="http://schemas.openxmlformats.org/presentationml/2006/main">
  <p:tag name="AS_UNIQUEID" val="2349"/>
</p:tagLst>
</file>

<file path=ppt/tags/tag695.xml><?xml version="1.0" encoding="utf-8"?>
<p:tagLst xmlns:p="http://schemas.openxmlformats.org/presentationml/2006/main">
  <p:tag name="AS_UNIQUEID" val="2349"/>
</p:tagLst>
</file>

<file path=ppt/tags/tag696.xml><?xml version="1.0" encoding="utf-8"?>
<p:tagLst xmlns:p="http://schemas.openxmlformats.org/presentationml/2006/main">
  <p:tag name="AS_UNIQUEID" val="2349"/>
</p:tagLst>
</file>

<file path=ppt/tags/tag697.xml><?xml version="1.0" encoding="utf-8"?>
<p:tagLst xmlns:p="http://schemas.openxmlformats.org/presentationml/2006/main">
  <p:tag name="AS_UNIQUEID" val="11922"/>
</p:tagLst>
</file>

<file path=ppt/tags/tag698.xml><?xml version="1.0" encoding="utf-8"?>
<p:tagLst xmlns:p="http://schemas.openxmlformats.org/presentationml/2006/main">
  <p:tag name="AS_UNIQUEID" val="11923"/>
</p:tagLst>
</file>

<file path=ppt/tags/tag699.xml><?xml version="1.0" encoding="utf-8"?>
<p:tagLst xmlns:p="http://schemas.openxmlformats.org/presentationml/2006/main">
  <p:tag name="AS_UNIQUEID" val="11924"/>
  <p:tag name="KSO_WM_DIAGRAM_VIRTUALLY_FRAME" val="{&quot;height&quot;:105.5,&quot;left&quot;:369.45,&quot;top&quot;:381.4,&quot;width&quot;:478}"/>
</p:tagLst>
</file>

<file path=ppt/tags/tag7.xml><?xml version="1.0" encoding="utf-8"?>
<p:tagLst xmlns:p="http://schemas.openxmlformats.org/presentationml/2006/main">
  <p:tag name="AS_UNIQUEID" val="11403"/>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70.xml><?xml version="1.0" encoding="utf-8"?>
<p:tagLst xmlns:p="http://schemas.openxmlformats.org/presentationml/2006/main">
  <p:tag name="AS_UNIQUEID" val="11469"/>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700.xml><?xml version="1.0" encoding="utf-8"?>
<p:tagLst xmlns:p="http://schemas.openxmlformats.org/presentationml/2006/main">
  <p:tag name="AS_UNIQUEID" val="11926"/>
</p:tagLst>
</file>

<file path=ppt/tags/tag701.xml><?xml version="1.0" encoding="utf-8"?>
<p:tagLst xmlns:p="http://schemas.openxmlformats.org/presentationml/2006/main">
  <p:tag name="AS_UNIQUEID" val="11927"/>
</p:tagLst>
</file>

<file path=ppt/tags/tag702.xml><?xml version="1.0" encoding="utf-8"?>
<p:tagLst xmlns:p="http://schemas.openxmlformats.org/presentationml/2006/main">
  <p:tag name="AS_UNIQUEID" val="11928"/>
  <p:tag name="KSO_WM_DIAGRAM_VIRTUALLY_FRAME" val="{&quot;height&quot;:202.55,&quot;left&quot;:310.6,&quot;top&quot;:335.45,&quot;width&quot;:536.85}"/>
</p:tagLst>
</file>

<file path=ppt/tags/tag703.xml><?xml version="1.0" encoding="utf-8"?>
<p:tagLst xmlns:p="http://schemas.openxmlformats.org/presentationml/2006/main">
  <p:tag name="AS_UNIQUEID" val="11929"/>
  <p:tag name="KSO_WM_DIAGRAM_VIRTUALLY_FRAME" val="{&quot;height&quot;:202.55,&quot;left&quot;:310.6,&quot;top&quot;:335.45,&quot;width&quot;:536.85}"/>
</p:tagLst>
</file>

<file path=ppt/tags/tag704.xml><?xml version="1.0" encoding="utf-8"?>
<p:tagLst xmlns:p="http://schemas.openxmlformats.org/presentationml/2006/main">
  <p:tag name="AS_UNIQUEID" val="11930"/>
  <p:tag name="KSO_WM_DIAGRAM_VIRTUALLY_FRAME" val="{&quot;height&quot;:202.55,&quot;left&quot;:310.6,&quot;top&quot;:335.45,&quot;width&quot;:536.85}"/>
</p:tagLst>
</file>

<file path=ppt/tags/tag705.xml><?xml version="1.0" encoding="utf-8"?>
<p:tagLst xmlns:p="http://schemas.openxmlformats.org/presentationml/2006/main">
  <p:tag name="AS_UNIQUEID" val="11931"/>
  <p:tag name="KSO_WM_DIAGRAM_VIRTUALLY_FRAME" val="{&quot;height&quot;:202.55,&quot;left&quot;:310.6,&quot;top&quot;:335.45,&quot;width&quot;:536.85}"/>
</p:tagLst>
</file>

<file path=ppt/tags/tag706.xml><?xml version="1.0" encoding="utf-8"?>
<p:tagLst xmlns:p="http://schemas.openxmlformats.org/presentationml/2006/main">
  <p:tag name="AS_UNIQUEID" val="11932"/>
  <p:tag name="KSO_WM_DIAGRAM_VIRTUALLY_FRAME" val="{&quot;height&quot;:202.55,&quot;left&quot;:310.6,&quot;top&quot;:335.45,&quot;width&quot;:536.85}"/>
</p:tagLst>
</file>

<file path=ppt/tags/tag707.xml><?xml version="1.0" encoding="utf-8"?>
<p:tagLst xmlns:p="http://schemas.openxmlformats.org/presentationml/2006/main">
  <p:tag name="AS_UNIQUEID" val="11933"/>
  <p:tag name="KSO_WM_DIAGRAM_VIRTUALLY_FRAME" val="{&quot;height&quot;:202.55,&quot;left&quot;:310.6,&quot;top&quot;:335.45,&quot;width&quot;:536.85}"/>
</p:tagLst>
</file>

<file path=ppt/tags/tag708.xml><?xml version="1.0" encoding="utf-8"?>
<p:tagLst xmlns:p="http://schemas.openxmlformats.org/presentationml/2006/main">
  <p:tag name="AS_UNIQUEID" val="11934"/>
  <p:tag name="KSO_WM_DIAGRAM_VIRTUALLY_FRAME" val="{&quot;height&quot;:202.55,&quot;left&quot;:310.6,&quot;top&quot;:335.45,&quot;width&quot;:536.85}"/>
</p:tagLst>
</file>

<file path=ppt/tags/tag709.xml><?xml version="1.0" encoding="utf-8"?>
<p:tagLst xmlns:p="http://schemas.openxmlformats.org/presentationml/2006/main">
  <p:tag name="AS_UNIQUEID" val="11935"/>
  <p:tag name="KSO_WM_DIAGRAM_VIRTUALLY_FRAME" val="{&quot;height&quot;:202.55,&quot;left&quot;:310.6,&quot;top&quot;:335.45,&quot;width&quot;:536.85}"/>
</p:tagLst>
</file>

<file path=ppt/tags/tag71.xml><?xml version="1.0" encoding="utf-8"?>
<p:tagLst xmlns:p="http://schemas.openxmlformats.org/presentationml/2006/main">
  <p:tag name="AS_UNIQUEID" val="11470"/>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710.xml><?xml version="1.0" encoding="utf-8"?>
<p:tagLst xmlns:p="http://schemas.openxmlformats.org/presentationml/2006/main">
  <p:tag name="AS_UNIQUEID" val="11936"/>
  <p:tag name="KSO_WM_DIAGRAM_VIRTUALLY_FRAME" val="{&quot;height&quot;:202.55,&quot;left&quot;:310.6,&quot;top&quot;:335.45,&quot;width&quot;:536.85}"/>
</p:tagLst>
</file>

<file path=ppt/tags/tag711.xml><?xml version="1.0" encoding="utf-8"?>
<p:tagLst xmlns:p="http://schemas.openxmlformats.org/presentationml/2006/main">
  <p:tag name="AS_UNIQUEID" val="11937"/>
  <p:tag name="KSO_WM_DIAGRAM_VIRTUALLY_FRAME" val="{&quot;height&quot;:202.55,&quot;left&quot;:310.6,&quot;top&quot;:335.45,&quot;width&quot;:536.85}"/>
</p:tagLst>
</file>

<file path=ppt/tags/tag712.xml><?xml version="1.0" encoding="utf-8"?>
<p:tagLst xmlns:p="http://schemas.openxmlformats.org/presentationml/2006/main">
  <p:tag name="AS_UNIQUEID" val="11938"/>
  <p:tag name="KSO_WM_DIAGRAM_VIRTUALLY_FRAME" val="{&quot;height&quot;:202.55,&quot;left&quot;:310.6,&quot;top&quot;:335.45,&quot;width&quot;:536.85}"/>
</p:tagLst>
</file>

<file path=ppt/tags/tag713.xml><?xml version="1.0" encoding="utf-8"?>
<p:tagLst xmlns:p="http://schemas.openxmlformats.org/presentationml/2006/main">
  <p:tag name="AS_UNIQUEID" val="11939"/>
  <p:tag name="KSO_WM_DIAGRAM_VIRTUALLY_FRAME" val="{&quot;height&quot;:202.55,&quot;left&quot;:310.6,&quot;top&quot;:335.45,&quot;width&quot;:536.85}"/>
</p:tagLst>
</file>

<file path=ppt/tags/tag714.xml><?xml version="1.0" encoding="utf-8"?>
<p:tagLst xmlns:p="http://schemas.openxmlformats.org/presentationml/2006/main">
  <p:tag name="AS_UNIQUEID" val="11940"/>
  <p:tag name="KSO_WM_DIAGRAM_VIRTUALLY_FRAME" val="{&quot;height&quot;:202.55,&quot;left&quot;:310.6,&quot;top&quot;:335.45,&quot;width&quot;:536.85}"/>
</p:tagLst>
</file>

<file path=ppt/tags/tag715.xml><?xml version="1.0" encoding="utf-8"?>
<p:tagLst xmlns:p="http://schemas.openxmlformats.org/presentationml/2006/main">
  <p:tag name="AS_UNIQUEID" val="11941"/>
  <p:tag name="KSO_WM_DIAGRAM_VIRTUALLY_FRAME" val="{&quot;height&quot;:202.55,&quot;left&quot;:310.6,&quot;top&quot;:335.45,&quot;width&quot;:536.85}"/>
</p:tagLst>
</file>

<file path=ppt/tags/tag716.xml><?xml version="1.0" encoding="utf-8"?>
<p:tagLst xmlns:p="http://schemas.openxmlformats.org/presentationml/2006/main">
  <p:tag name="AS_UNIQUEID" val="11942"/>
  <p:tag name="KSO_WM_DIAGRAM_VIRTUALLY_FRAME" val="{&quot;height&quot;:202.55,&quot;left&quot;:310.6,&quot;top&quot;:335.45,&quot;width&quot;:536.85}"/>
</p:tagLst>
</file>

<file path=ppt/tags/tag717.xml><?xml version="1.0" encoding="utf-8"?>
<p:tagLst xmlns:p="http://schemas.openxmlformats.org/presentationml/2006/main">
  <p:tag name="AS_UNIQUEID" val="11943"/>
  <p:tag name="KSO_WM_DIAGRAM_VIRTUALLY_FRAME" val="{&quot;height&quot;:202.55,&quot;left&quot;:310.6,&quot;top&quot;:335.45,&quot;width&quot;:536.85}"/>
</p:tagLst>
</file>

<file path=ppt/tags/tag718.xml><?xml version="1.0" encoding="utf-8"?>
<p:tagLst xmlns:p="http://schemas.openxmlformats.org/presentationml/2006/main">
  <p:tag name="AS_UNIQUEID" val="11717"/>
</p:tagLst>
</file>

<file path=ppt/tags/tag719.xml><?xml version="1.0" encoding="utf-8"?>
<p:tagLst xmlns:p="http://schemas.openxmlformats.org/presentationml/2006/main">
  <p:tag name="AS_UNIQUEID" val="11718"/>
</p:tagLst>
</file>

<file path=ppt/tags/tag72.xml><?xml version="1.0" encoding="utf-8"?>
<p:tagLst xmlns:p="http://schemas.openxmlformats.org/presentationml/2006/main">
  <p:tag name="AS_UNIQUEID" val="11471"/>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720.xml><?xml version="1.0" encoding="utf-8"?>
<p:tagLst xmlns:p="http://schemas.openxmlformats.org/presentationml/2006/main">
  <p:tag name="AS_UNIQUEID" val="11719"/>
</p:tagLst>
</file>

<file path=ppt/tags/tag721.xml><?xml version="1.0" encoding="utf-8"?>
<p:tagLst xmlns:p="http://schemas.openxmlformats.org/presentationml/2006/main">
  <p:tag name="AS_UNIQUEID" val="11720"/>
</p:tagLst>
</file>

<file path=ppt/tags/tag722.xml><?xml version="1.0" encoding="utf-8"?>
<p:tagLst xmlns:p="http://schemas.openxmlformats.org/presentationml/2006/main">
  <p:tag name="AS_UNIQUEID" val="11721"/>
</p:tagLst>
</file>

<file path=ppt/tags/tag723.xml><?xml version="1.0" encoding="utf-8"?>
<p:tagLst xmlns:p="http://schemas.openxmlformats.org/presentationml/2006/main">
  <p:tag name="AS_UNIQUEID" val="11722"/>
</p:tagLst>
</file>

<file path=ppt/tags/tag724.xml><?xml version="1.0" encoding="utf-8"?>
<p:tagLst xmlns:p="http://schemas.openxmlformats.org/presentationml/2006/main">
  <p:tag name="AS_UNIQUEID" val="11724"/>
</p:tagLst>
</file>

<file path=ppt/tags/tag725.xml><?xml version="1.0" encoding="utf-8"?>
<p:tagLst xmlns:p="http://schemas.openxmlformats.org/presentationml/2006/main">
  <p:tag name="AS_UNIQUEID" val="11725"/>
</p:tagLst>
</file>

<file path=ppt/tags/tag726.xml><?xml version="1.0" encoding="utf-8"?>
<p:tagLst xmlns:p="http://schemas.openxmlformats.org/presentationml/2006/main">
  <p:tag name="AS_UNIQUEID" val="11726"/>
</p:tagLst>
</file>

<file path=ppt/tags/tag727.xml><?xml version="1.0" encoding="utf-8"?>
<p:tagLst xmlns:p="http://schemas.openxmlformats.org/presentationml/2006/main">
  <p:tag name="AS_UNIQUEID" val="11727"/>
</p:tagLst>
</file>

<file path=ppt/tags/tag728.xml><?xml version="1.0" encoding="utf-8"?>
<p:tagLst xmlns:p="http://schemas.openxmlformats.org/presentationml/2006/main">
  <p:tag name="AS_OS" val="Unix 3.10 unknown"/>
  <p:tag name="AS_RELEASE_DATE" val="2023.03.31"/>
  <p:tag name="AS_TITLE" val="Aspose.Slides for Java"/>
  <p:tag name="AS_VERSION" val="23.3"/>
  <p:tag name="RESOURCE_RECORD_KEY" val="{&quot;29&quot;:[50053044,50053017,50053008,50053024,50053264,50053121,50053246,50052948],&quot;65&quot;:[20238611]}"/>
</p:tagLst>
</file>

<file path=ppt/tags/tag73.xml><?xml version="1.0" encoding="utf-8"?>
<p:tagLst xmlns:p="http://schemas.openxmlformats.org/presentationml/2006/main">
  <p:tag name="AS_UNIQUEID" val="11472"/>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74.xml><?xml version="1.0" encoding="utf-8"?>
<p:tagLst xmlns:p="http://schemas.openxmlformats.org/presentationml/2006/main">
  <p:tag name="AS_UNIQUEID" val="11473"/>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75.xml><?xml version="1.0" encoding="utf-8"?>
<p:tagLst xmlns:p="http://schemas.openxmlformats.org/presentationml/2006/main">
  <p:tag name="AS_UNIQUEID" val="11474"/>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76.xml><?xml version="1.0" encoding="utf-8"?>
<p:tagLst xmlns:p="http://schemas.openxmlformats.org/presentationml/2006/main">
  <p:tag name="AS_UNIQUEID" val="11475"/>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77.xml><?xml version="1.0" encoding="utf-8"?>
<p:tagLst xmlns:p="http://schemas.openxmlformats.org/presentationml/2006/main">
  <p:tag name="AS_UNIQUEID" val="11476"/>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78.xml><?xml version="1.0" encoding="utf-8"?>
<p:tagLst xmlns:p="http://schemas.openxmlformats.org/presentationml/2006/main">
  <p:tag name="AS_UNIQUEID" val="11477"/>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79.xml><?xml version="1.0" encoding="utf-8"?>
<p:tagLst xmlns:p="http://schemas.openxmlformats.org/presentationml/2006/main">
  <p:tag name="AS_UNIQUEID" val="11478"/>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8.xml><?xml version="1.0" encoding="utf-8"?>
<p:tagLst xmlns:p="http://schemas.openxmlformats.org/presentationml/2006/main">
  <p:tag name="AS_UNIQUEID" val="11404"/>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80.xml><?xml version="1.0" encoding="utf-8"?>
<p:tagLst xmlns:p="http://schemas.openxmlformats.org/presentationml/2006/main">
  <p:tag name="AS_UNIQUEID" val="11479"/>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81.xml><?xml version="1.0" encoding="utf-8"?>
<p:tagLst xmlns:p="http://schemas.openxmlformats.org/presentationml/2006/main">
  <p:tag name="AS_UNIQUEID" val="11480"/>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82.xml><?xml version="1.0" encoding="utf-8"?>
<p:tagLst xmlns:p="http://schemas.openxmlformats.org/presentationml/2006/main">
  <p:tag name="AS_UNIQUEID" val="11481"/>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83.xml><?xml version="1.0" encoding="utf-8"?>
<p:tagLst xmlns:p="http://schemas.openxmlformats.org/presentationml/2006/main">
  <p:tag name="AS_UNIQUEID" val="11482"/>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84.xml><?xml version="1.0" encoding="utf-8"?>
<p:tagLst xmlns:p="http://schemas.openxmlformats.org/presentationml/2006/main">
  <p:tag name="AS_UNIQUEID" val="11483"/>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85.xml><?xml version="1.0" encoding="utf-8"?>
<p:tagLst xmlns:p="http://schemas.openxmlformats.org/presentationml/2006/main">
  <p:tag name="AS_UNIQUEID" val="11484"/>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86.xml><?xml version="1.0" encoding="utf-8"?>
<p:tagLst xmlns:p="http://schemas.openxmlformats.org/presentationml/2006/main">
  <p:tag name="AS_UNIQUEID" val="11485"/>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87.xml><?xml version="1.0" encoding="utf-8"?>
<p:tagLst xmlns:p="http://schemas.openxmlformats.org/presentationml/2006/main">
  <p:tag name="AS_UNIQUEID" val="11486"/>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88.xml><?xml version="1.0" encoding="utf-8"?>
<p:tagLst xmlns:p="http://schemas.openxmlformats.org/presentationml/2006/main">
  <p:tag name="AS_UNIQUEID" val="11487"/>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9.xml><?xml version="1.0" encoding="utf-8"?>
<p:tagLst xmlns:p="http://schemas.openxmlformats.org/presentationml/2006/main">
  <p:tag name="AS_UNIQUEID" val="11488"/>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9.xml><?xml version="1.0" encoding="utf-8"?>
<p:tagLst xmlns:p="http://schemas.openxmlformats.org/presentationml/2006/main">
  <p:tag name="AS_UNIQUEID" val="11405"/>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90.xml><?xml version="1.0" encoding="utf-8"?>
<p:tagLst xmlns:p="http://schemas.openxmlformats.org/presentationml/2006/main">
  <p:tag name="AS_UNIQUEID" val="11489"/>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91.xml><?xml version="1.0" encoding="utf-8"?>
<p:tagLst xmlns:p="http://schemas.openxmlformats.org/presentationml/2006/main">
  <p:tag name="AS_UNIQUEID" val="11491"/>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92.xml><?xml version="1.0" encoding="utf-8"?>
<p:tagLst xmlns:p="http://schemas.openxmlformats.org/presentationml/2006/main">
  <p:tag name="AS_UNIQUEID" val="11492"/>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93.xml><?xml version="1.0" encoding="utf-8"?>
<p:tagLst xmlns:p="http://schemas.openxmlformats.org/presentationml/2006/main">
  <p:tag name="AS_UNIQUEID" val="11493"/>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94.xml><?xml version="1.0" encoding="utf-8"?>
<p:tagLst xmlns:p="http://schemas.openxmlformats.org/presentationml/2006/main">
  <p:tag name="AS_UNIQUEID" val="11494"/>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5.xml><?xml version="1.0" encoding="utf-8"?>
<p:tagLst xmlns:p="http://schemas.openxmlformats.org/presentationml/2006/main">
  <p:tag name="AS_UNIQUEID" val="11495"/>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6.xml><?xml version="1.0" encoding="utf-8"?>
<p:tagLst xmlns:p="http://schemas.openxmlformats.org/presentationml/2006/main">
  <p:tag name="AS_UNIQUEID" val="11496"/>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7.xml><?xml version="1.0" encoding="utf-8"?>
<p:tagLst xmlns:p="http://schemas.openxmlformats.org/presentationml/2006/main">
  <p:tag name="AS_UNIQUEID" val="11498"/>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98.xml><?xml version="1.0" encoding="utf-8"?>
<p:tagLst xmlns:p="http://schemas.openxmlformats.org/presentationml/2006/main">
  <p:tag name="AS_UNIQUEID" val="11499"/>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99.xml><?xml version="1.0" encoding="utf-8"?>
<p:tagLst xmlns:p="http://schemas.openxmlformats.org/presentationml/2006/main">
  <p:tag name="AS_UNIQUEID" val="11500"/>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heme/theme1.xml><?xml version="1.0" encoding="utf-8"?>
<a:theme xmlns:a="http://schemas.openxmlformats.org/drawingml/2006/main" name="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6178</Words>
  <Application>WPS 演示</Application>
  <PresentationFormat/>
  <Paragraphs>699</Paragraphs>
  <Slides>46</Slides>
  <Notes>19</Notes>
  <HiddenSlides>0</HiddenSlides>
  <MMClips>0</MMClips>
  <ScaleCrop>false</ScaleCrop>
  <HeadingPairs>
    <vt:vector size="6" baseType="variant">
      <vt:variant>
        <vt:lpstr>已用的字体</vt:lpstr>
      </vt:variant>
      <vt:variant>
        <vt:i4>23</vt:i4>
      </vt:variant>
      <vt:variant>
        <vt:lpstr>主题</vt:lpstr>
      </vt:variant>
      <vt:variant>
        <vt:i4>2</vt:i4>
      </vt:variant>
      <vt:variant>
        <vt:lpstr>幻灯片标题</vt:lpstr>
      </vt:variant>
      <vt:variant>
        <vt:i4>46</vt:i4>
      </vt:variant>
    </vt:vector>
  </HeadingPairs>
  <TitlesOfParts>
    <vt:vector size="71" baseType="lpstr">
      <vt:lpstr>Arial</vt:lpstr>
      <vt:lpstr>宋体</vt:lpstr>
      <vt:lpstr>Wingdings</vt:lpstr>
      <vt:lpstr>Times New Roman</vt:lpstr>
      <vt:lpstr>微软雅黑</vt:lpstr>
      <vt:lpstr>隶书</vt:lpstr>
      <vt:lpstr>Impact</vt:lpstr>
      <vt:lpstr>Arial Black</vt:lpstr>
      <vt:lpstr>Times New Roman</vt:lpstr>
      <vt:lpstr>楷体_GB2312</vt:lpstr>
      <vt:lpstr>新宋体</vt:lpstr>
      <vt:lpstr>微软雅黑</vt:lpstr>
      <vt:lpstr>Times New Roman</vt:lpstr>
      <vt:lpstr>方正姚体</vt:lpstr>
      <vt:lpstr>Arial Unicode MS</vt:lpstr>
      <vt:lpstr>苹方-简</vt:lpstr>
      <vt:lpstr>FFont-Family</vt:lpstr>
      <vt:lpstr>Wingdings</vt:lpstr>
      <vt:lpstr>Calibri</vt:lpstr>
      <vt:lpstr>楷体</vt:lpstr>
      <vt:lpstr>等线</vt:lpstr>
      <vt:lpstr>黑体</vt:lpstr>
      <vt:lpstr>MS PGothic</vt:lpstr>
      <vt:lpstr>高新区城市文化宣传PPT</vt:lpstr>
      <vt:lpstr>1_高新区城市文化宣传PPT</vt:lpstr>
      <vt:lpstr>第17讲  基因的自由组合定律</vt:lpstr>
      <vt:lpstr>PowerPoint 演示文稿</vt:lpstr>
      <vt:lpstr>目录</vt:lpstr>
      <vt:lpstr>基因的自由组合定律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自由组合定律的常规 解题规律和方法 </vt:lpstr>
      <vt:lpstr>PowerPoint 演示文稿</vt:lpstr>
      <vt:lpstr>PowerPoint 演示文稿</vt:lpstr>
      <vt:lpstr>PowerPoint 演示文稿</vt:lpstr>
      <vt:lpstr>PowerPoint 演示文稿</vt:lpstr>
      <vt:lpstr>PowerPoint 演示文稿</vt:lpstr>
      <vt:lpstr>基因自由组合现象的 特殊分离比问题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学科网</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rbm.xkw.com</dc:creator>
  <cp:lastModifiedBy>企业用户_1144822202</cp:lastModifiedBy>
  <cp:revision>2</cp:revision>
  <cp:lastPrinted>2026-04-27T18:56:00Z</cp:lastPrinted>
  <dcterms:created xsi:type="dcterms:W3CDTF">2026-04-27T18:56:00Z</dcterms:created>
  <dcterms:modified xsi:type="dcterms:W3CDTF">2026-06-15T08:10:12Z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lbum">
    <vt:lpwstr>rbm.xkw.com</vt:lpwstr>
  </property>
  <property fmtid="{D5CDD505-2E9C-101B-9397-08002B2CF9AE}" pid="3" name="author">
    <vt:lpwstr>rbm.xkw.com</vt:lpwstr>
  </property>
  <property fmtid="{D5CDD505-2E9C-101B-9397-08002B2CF9AE}" pid="4" name="company">
    <vt:lpwstr>学科网</vt:lpwstr>
  </property>
  <property fmtid="{D5CDD505-2E9C-101B-9397-08002B2CF9AE}" pid="5" name="copyright">
    <vt:lpwstr>学科网版权所有</vt:lpwstr>
  </property>
  <property fmtid="{D5CDD505-2E9C-101B-9397-08002B2CF9AE}" pid="6" name="KSOProductBuildVer">
    <vt:lpwstr>2052-12.1.0.26895</vt:lpwstr>
  </property>
  <property fmtid="{D5CDD505-2E9C-101B-9397-08002B2CF9AE}" pid="7" name="ICV">
    <vt:lpwstr>562A3D949C9347D3B822AFF5ED008FD5_12</vt:lpwstr>
  </property>
</Properties>
</file>