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6" r:id="rId10"/>
    <p:sldId id="265" r:id="rId11"/>
    <p:sldId id="264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>
      <p:cViewPr varScale="1">
        <p:scale>
          <a:sx n="62" d="100"/>
          <a:sy n="62" d="100"/>
        </p:scale>
        <p:origin x="67" y="4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63F7-03EE-40F6-901D-0400D5F9AA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A0B6-ADC6-43FD-B2A0-28C53400A6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63F7-03EE-40F6-901D-0400D5F9AA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A0B6-ADC6-43FD-B2A0-28C53400A6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63F7-03EE-40F6-901D-0400D5F9AA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A0B6-ADC6-43FD-B2A0-28C53400A6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63F7-03EE-40F6-901D-0400D5F9AA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A0B6-ADC6-43FD-B2A0-28C53400A6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63F7-03EE-40F6-901D-0400D5F9AA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A0B6-ADC6-43FD-B2A0-28C53400A6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63F7-03EE-40F6-901D-0400D5F9AA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A0B6-ADC6-43FD-B2A0-28C53400A6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63F7-03EE-40F6-901D-0400D5F9AA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A0B6-ADC6-43FD-B2A0-28C53400A6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63F7-03EE-40F6-901D-0400D5F9AA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A0B6-ADC6-43FD-B2A0-28C53400A6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63F7-03EE-40F6-901D-0400D5F9AA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A0B6-ADC6-43FD-B2A0-28C53400A6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63F7-03EE-40F6-901D-0400D5F9AA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A0B6-ADC6-43FD-B2A0-28C53400A6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63F7-03EE-40F6-901D-0400D5F9AA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6A0B6-ADC6-43FD-B2A0-28C53400A6E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063F7-03EE-40F6-901D-0400D5F9AA5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A0B6-ADC6-43FD-B2A0-28C53400A6E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80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量化</a:t>
            </a:r>
            <a:endParaRPr lang="zh-CN" altLang="en-US" sz="8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95632" y="2448352"/>
            <a:ext cx="1039615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不能区分量化和过度量化两个概念，将二者混为一谈。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40-42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分</a:t>
            </a:r>
            <a:endParaRPr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抛开量化，谈科技，理性等，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40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分以下。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0169" y="426994"/>
            <a:ext cx="3480440" cy="58477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偏题或跑题的立意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60120" y="543560"/>
            <a:ext cx="10612120" cy="612394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200025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数度为尺，温养生命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 </a:t>
            </a:r>
            <a:endParaRPr 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marL="0" indent="26670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</a:t>
            </a:r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电子秤丈量饮食，手环解析睡眠，运动表记录消耗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——数字时代下，量化工具依托科技飞速普及，以精准理性之名，为生活标注刻度，许诺高效自律与完美人生。可当人间烟火被冰冷数据逐一解构，丰盈鲜活的生活体验被简化为单一绩效指标，当人渐渐沦为数据的附庸，我们必须明白：</a:t>
            </a:r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真正清醒的生活，当跳出全民数据焦虑，不为数字裹挟，以量化工具为尺，守住工具服务人的初心；以感性温情为魂，平衡理性数据与本心体验。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marL="0" indent="26670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</a:t>
            </a:r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量化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是科技赋能时代的实用工具，</a:t>
            </a:r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其初心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本是为人所用、为人服务，助力我们明晰方向、高效前行。客观直观的数据，弥补了感性认知的短板，让抽象的自律与成长变得具象可感。让空洞的健康口号，变成每日可控的热量缺口；让虚无的作息规划，变成清晰可查的睡眠时长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52450" y="428625"/>
            <a:ext cx="11221720" cy="600075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26670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但</a:t>
            </a:r>
            <a:r>
              <a:rPr 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放眼当下，万物皆可量化风靡青年群体，本该为人服务的量化工具用数据将无数青年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牢牢束缚</a:t>
            </a:r>
            <a:r>
              <a:rPr 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：散步不再是放松身心，而是为完成万步指标；品尝美食不再享受烟火滋味，而是纠结卡路里高低；学习不再追求思维深耕，而是一味堆砌刷题时长与打卡天数。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究其本质</a:t>
            </a:r>
            <a:r>
              <a:rPr 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，这份量化狂热，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根源</a:t>
            </a:r>
            <a:r>
              <a:rPr 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在于青年内心的功利浮躁心态与价值认知偏差：身处内卷时代，我们急于用看得见的数据证明自我价值，渴望用标准化数值定义成功；加之网络社交攀比风气蔓延，数据成为大众评判他人、衡量自我的统一标尺，从众心理推着年轻人追逐漂亮数据，盲目迎合外界标准。妄图用冰冷数字，量化所有复杂的情绪、成长与热爱，但最终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丢失了内心真实感受，陷入无尽内耗，彻底被工具反噬。</a:t>
            </a:r>
            <a:endParaRPr lang="zh-CN" altLang="en-US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16560" y="798195"/>
            <a:ext cx="11413490" cy="52622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26670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万物有度，过犹不及。</a:t>
            </a:r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破解</a:t>
            </a:r>
            <a:r>
              <a:rPr 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数据裹挟的</a:t>
            </a:r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困境，唯有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在理性量化与感性体验之间守住平衡，方能驾驭数据，而非被数据支配。</a:t>
            </a:r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我们不必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全盘否定量化的价值，完全摒弃科技工具的作用；</a:t>
            </a:r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更不能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任由量化过度入侵生活，让人生沦为一场冰冷的数字考核。需要量化的地方，</a:t>
            </a:r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我们要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善用数字，让科学决策惠及生活；不适宜使用量化手段的地方，我们必须回归常识，用心去感受、去体察。一个健康的成年人，不会为体重秤上的数字焦虑，而是倾听身体的声音；一个真正的朋友，不会计算付出与回报的多寡，而是感受彼此的真诚。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defTabSz="266700"/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身为新时代青年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，我们当树立清醒的数字观，善用工具而不困于工具，接纳刻度亦守护本心。以数据为尺，借科技之力规范自我、砥砺前行，发挥量化工具的正向价值；留感性一隅，守护生活烟火与内心真实，拒绝被数据绑架、被焦虑裹挟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57415" y="1024230"/>
            <a:ext cx="980302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23.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阅读下面的材料，根据要求写作。（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60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分） </a:t>
            </a:r>
            <a:endParaRPr lang="zh-CN" altLang="en-US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266700" algn="just"/>
            <a:r>
              <a:rPr lang="zh-CN" altLang="en-US" sz="28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吃饭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拿出电子秤，食物热量计算到克；入睡戴智能手环，睡眠周期实时捕捉；运动点开手表，卡路里消耗一看即明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不知从何时起，“量化”在年轻群体中颇为流行。从吃吃喝喝到行走坐卧，仿佛各个模块都可进行数字化管理，让人不禁慨叹“万物皆可量化”。 </a:t>
            </a:r>
            <a:endParaRPr lang="zh-CN" altLang="en-US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266700" algn="just"/>
            <a:r>
              <a:rPr lang="zh-CN" altLang="en-US" sz="28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以上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材料引发了你怎样的联想和思考？请写一篇文章。 </a:t>
            </a:r>
            <a:endParaRPr lang="zh-CN" altLang="en-US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266700" algn="just"/>
            <a:r>
              <a:rPr lang="zh-CN" altLang="en-US" sz="28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要求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：选准角度，确定立意，明确文体，自拟标题；不要套作，不得抄袭；不得泄露个人信息；不少于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800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字。</a:t>
            </a:r>
            <a:endParaRPr lang="zh-CN" altLang="en-US" sz="2800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2509" y="1281666"/>
            <a:ext cx="5638799" cy="353943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吃饭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拿出</a:t>
            </a:r>
            <a:r>
              <a:rPr lang="zh-CN" altLang="en-US" sz="2800" b="1" kern="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电子秤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，食物热量计算到克；入睡戴</a:t>
            </a:r>
            <a:r>
              <a:rPr lang="zh-CN" altLang="en-US" sz="2800" b="1" kern="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智能手环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，睡眠周期实时捕捉；运动点开</a:t>
            </a:r>
            <a:r>
              <a:rPr lang="zh-CN" altLang="en-US" sz="2800" b="1" kern="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手表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，卡路里消耗一看即明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不知从何时起，“</a:t>
            </a:r>
            <a:r>
              <a:rPr lang="zh-CN" altLang="en-US" sz="2800" b="1" kern="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量化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”在年轻群体中</a:t>
            </a:r>
            <a:r>
              <a:rPr lang="zh-CN" altLang="en-US" sz="2800" b="1" kern="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颇为流行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。从吃吃喝喝到行走坐卧，仿佛</a:t>
            </a:r>
            <a:r>
              <a:rPr lang="zh-CN" altLang="en-US" sz="2800" b="1" kern="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各个模块都可进行数字化管理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，让人不禁慨叹“万物皆可量化”。 </a:t>
            </a:r>
            <a:endParaRPr lang="zh-CN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6557056" y="899291"/>
            <a:ext cx="53507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现象：科技赋能，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用工具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实现量化，年轻群体中流行，渗透到生活的方方面面。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557056" y="2902362"/>
            <a:ext cx="5251884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思考：科技与生活的关系，量化工具是服务生活的助手，还是绑架生活的枷锁？科技赋能，用工具实现量化，工具为人所用，为生活带来便利，但人不能被工具束缚。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9515" y="1269309"/>
            <a:ext cx="5638799" cy="3539430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吃饭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拿出电子秤，食物热量计算到克；入睡戴智能手环，睡眠周期实时捕捉；运动点开手表，卡路里消耗一看即明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不知从何时起，“量化”在年轻群体中颇为流行。</a:t>
            </a:r>
            <a:r>
              <a:rPr lang="zh-CN" altLang="en-US" sz="2800" b="1" kern="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从吃吃喝喝到行走坐卧，仿佛各个模块都可进行数字化管理，让人不禁慨叹“万物皆可量化”。 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27758" y="985104"/>
            <a:ext cx="4143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现象：量化在年轻群体中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流行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万物皆可量化。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026611" y="2594183"/>
            <a:ext cx="4465173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思考：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万物是否都可量化，是否都需量化？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理性与感性的平衡：过度理性的量化，是否会消解生活本应有的感性体验与烟火温度。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9515" y="1269309"/>
            <a:ext cx="5638799" cy="3539430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kern="100" dirty="0" smtClean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吃饭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拿出电子秤，食物热量计算到克；入睡戴智能手环，睡眠周期实时捕捉；运动点开手表，卡路里消耗一看即明</a:t>
            </a:r>
            <a:r>
              <a:rPr lang="en-US" altLang="zh-CN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……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不知从何时起，</a:t>
            </a:r>
            <a:r>
              <a:rPr lang="zh-CN" altLang="en-US" sz="2800" b="1" kern="1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“量化”在年轻群体中颇为流行。</a:t>
            </a:r>
            <a:r>
              <a:rPr lang="zh-CN" altLang="en-US" sz="2800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从吃吃喝喝到行走坐卧，仿佛各个模块都可进行数字化管理，让人不禁慨叹“万物皆可量化”。 </a:t>
            </a:r>
            <a:endParaRPr lang="zh-CN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6927758" y="1108671"/>
            <a:ext cx="4143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现象：量化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在年轻群体中流行。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927758" y="2731476"/>
            <a:ext cx="46381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思考：当代青年为何沉迷“量化”，是追求自律、缓解焦虑，还是陷入“数据焦虑”、迷失生活本真。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125730"/>
            <a:ext cx="11875770" cy="4831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立意角度（任选角度）</a:t>
            </a:r>
            <a:endParaRPr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从科技赋能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用工具实现量化的这个角度来立意，论述工具要为人所用，为人服务，人不能被工具束缚。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平衡工具与人文的关系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.</a:t>
            </a:r>
            <a:endParaRPr lang="zh-CN" altLang="en-US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从万物皆可量化，量化过度的角度立意，论述理性量化和感性体验之间保持平衡的问题</a:t>
            </a:r>
            <a:endParaRPr lang="en-US" altLang="zh-CN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8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从量化在现在青年人当非常流行的这个角度来揭示深层的原因，跳出“数据焦虑”，拥抱真实生活：拒绝被数据裹挟，重视内心的真实体验与成长。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36265" y="5549006"/>
            <a:ext cx="10272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三个方面立意任选其一都可都可，平均分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42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分，</a:t>
            </a:r>
            <a:endParaRPr lang="zh-CN" altLang="en-US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如果围绕以上三种立意中的任意一种，扣住当代青年现状，辩证论述，语言好，思想深刻可以给到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48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左右。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2349" y="57424"/>
            <a:ext cx="1579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综合立意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角度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085009" y="928686"/>
            <a:ext cx="1696298" cy="36933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工具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现象层面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9949119" y="1720941"/>
            <a:ext cx="1114408" cy="36933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方法层面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9826564" y="2883018"/>
            <a:ext cx="1579278" cy="36933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思想根源层面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4038675" y="4021880"/>
            <a:ext cx="2815194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思想根源层面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+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工具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4038676" y="4816963"/>
            <a:ext cx="2815194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思想根源层面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+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方法</a:t>
            </a:r>
            <a:endParaRPr lang="zh-CN" altLang="en-US" sz="2400" dirty="0"/>
          </a:p>
        </p:txBody>
      </p:sp>
      <p:sp>
        <p:nvSpPr>
          <p:cNvPr id="10" name="矩形 9"/>
          <p:cNvSpPr/>
          <p:nvPr/>
        </p:nvSpPr>
        <p:spPr>
          <a:xfrm>
            <a:off x="1701974" y="5883815"/>
            <a:ext cx="79610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如果能够结合以上立意中的两种进行论述，平均分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44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22555" y="812165"/>
            <a:ext cx="9399905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0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1.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从科技赋能</a:t>
            </a:r>
            <a:r>
              <a:rPr lang="en-US" altLang="zh-CN" sz="20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用工具实现量化的这个角度来立意，论述工具要为人所用，为人服务，人不能被工具束缚。合理使用量化工具</a:t>
            </a:r>
            <a:r>
              <a:rPr lang="en-US" altLang="zh-CN" sz="20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.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平衡工具与人文的关系</a:t>
            </a:r>
            <a:r>
              <a:rPr lang="en-US" altLang="zh-CN" sz="20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.</a:t>
            </a:r>
            <a:endParaRPr lang="en-US" altLang="zh-CN" sz="2000" b="1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endParaRPr lang="en-US" altLang="zh-CN" sz="2000" b="1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r>
              <a:rPr lang="en-US" altLang="zh-CN" sz="20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2.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从万物皆可量化，量化过度的角度立意，论述理性量化和感性体验之间保持平衡的问题</a:t>
            </a:r>
            <a:endParaRPr lang="en-US" altLang="zh-CN" sz="20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0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0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3.</a:t>
            </a:r>
            <a:r>
              <a:rPr lang="zh-CN" altLang="en-US" sz="20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从量化在现在青年人当非常流行的这个角度来揭示深层的原因，跳出“数据焦虑”，拥抱真实生活：拒绝被数据裹挟，重视内心的真实体验与成长。</a:t>
            </a:r>
            <a:endParaRPr lang="zh-CN" altLang="en-US" sz="2000" b="1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10" grpId="0"/>
      <p:bldP spid="1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2349" y="57424"/>
            <a:ext cx="1579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综合立意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角度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343454" y="928686"/>
            <a:ext cx="1696298" cy="36933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工具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现象层面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10484424" y="1965416"/>
            <a:ext cx="1114408" cy="36933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方法层面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0343454" y="3429118"/>
            <a:ext cx="1579278" cy="36933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思想根源层面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122555" y="812165"/>
            <a:ext cx="939990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1.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从科技赋能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,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用工具实现量化的这个角度来立意，论述工具要为人所用，为人服务，人不能被工具束缚。平衡工具与人文的关系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.</a:t>
            </a:r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endParaRPr lang="zh-CN" altLang="en-US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2.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从万物皆可量化，量化过度的角度立意，论述理性量化和感性体验之间保持平衡的问题</a:t>
            </a:r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3.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从量化在现在青年人当非常流行的这个角度来揭示深层的原因，跳出“数据焦虑”，拥抱真实生活：拒绝被数据裹挟，重视内心的真实体验与成长。</a:t>
            </a:r>
            <a:endParaRPr lang="zh-CN" altLang="en-US" sz="2400" b="1" dirty="0" smtClean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42185" y="5537553"/>
            <a:ext cx="88424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如果能够结合以上三种立意，进行论述，平均分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46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分。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074055" y="4612890"/>
            <a:ext cx="7146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工具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现象层面入手，分析思想根源，提出解决方法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4" grpId="1" animBg="1"/>
      <p:bldP spid="5" grpId="1" animBg="1"/>
      <p:bldP spid="6" grpId="1" animBg="1"/>
      <p:bldP spid="12" grpId="0"/>
      <p:bldP spid="12" grpId="1"/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0170" y="1353820"/>
            <a:ext cx="9755505" cy="452310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①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莫让数据定义生活，以热爱守护本真；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②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量化有度，生活有温；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③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跳出数据围城，拥抱生活本味；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④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以理性量化生活，以感性温暖人生；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⑤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别让精准算计，偷走生活的烟火与诗意；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⑥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量化无界，生活有尺；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⑦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破数据之困，赴生活之约；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⑧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善用量化之尺，不丢生活之魂。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95275" y="201930"/>
            <a:ext cx="261366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【参考立意】</a:t>
            </a:r>
            <a:endParaRPr lang="zh-CN" altLang="en-US" sz="3600" b="1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2710</Words>
  <Application>WPS 演示</Application>
  <PresentationFormat>宽屏</PresentationFormat>
  <Paragraphs>102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4" baseType="lpstr">
      <vt:lpstr>Arial</vt:lpstr>
      <vt:lpstr>宋体</vt:lpstr>
      <vt:lpstr>Wingdings</vt:lpstr>
      <vt:lpstr>黑体</vt:lpstr>
      <vt:lpstr>Times New Roman</vt:lpstr>
      <vt:lpstr>微软雅黑</vt:lpstr>
      <vt:lpstr>Arial Unicode MS</vt:lpstr>
      <vt:lpstr>等线 Light</vt:lpstr>
      <vt:lpstr>等线</vt:lpstr>
      <vt:lpstr>Calibri</vt:lpstr>
      <vt:lpstr>Office 主题​​</vt:lpstr>
      <vt:lpstr>量化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崔宁靖</dc:creator>
  <cp:lastModifiedBy>崔宁靖</cp:lastModifiedBy>
  <cp:revision>11</cp:revision>
  <dcterms:created xsi:type="dcterms:W3CDTF">2026-06-11T07:40:00Z</dcterms:created>
  <dcterms:modified xsi:type="dcterms:W3CDTF">2026-06-17T01:01:52Z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4B3E3E50F8D24E29B6D15318FA39EE7E_12</vt:lpwstr>
  </property>
</Properties>
</file>